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s-B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DRIGO ARANA" initials="RA" lastIdx="1" clrIdx="0">
    <p:extLst>
      <p:ext uri="{19B8F6BF-5375-455C-9EA6-DF929625EA0E}">
        <p15:presenceInfo xmlns:p15="http://schemas.microsoft.com/office/powerpoint/2012/main" userId="df1d34e01883f16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97" d="100"/>
          <a:sy n="97" d="100"/>
        </p:scale>
        <p:origin x="90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AA951C-61B8-4F3D-9A3A-23CF9A8F7F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77D5720-B0DF-40B5-81F8-347F3B5A09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6B5CDF2-F134-45C2-A83A-76D014FE8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D534A-5079-43D1-9536-B304D48EBF24}" type="datetimeFigureOut">
              <a:rPr lang="es-BO" smtClean="0"/>
              <a:t>17/7/2024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722816A-8A9C-4BB3-843C-73A504595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A7251EC-2E93-4F92-9D32-C5F8353A0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83C79-DAFD-4E70-835F-9B53C3E5128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486795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BE1811-895E-4C00-B7D7-9324E283C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1527A2B-28D8-444C-9774-FF678B4A0C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C9588B-4F77-40EF-B65F-169BFB147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D534A-5079-43D1-9536-B304D48EBF24}" type="datetimeFigureOut">
              <a:rPr lang="es-BO" smtClean="0"/>
              <a:t>17/7/2024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1A479D7-A0BB-49AC-9151-BBD3607B0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29CFFF-3ADD-47EC-AB2E-629BC0C18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83C79-DAFD-4E70-835F-9B53C3E5128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772532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6A216EA-DBD7-4621-A34C-3A71B58BEB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B1926E9-6470-4B71-8F3A-8A2FDCC786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0EB1BF-B4DB-457C-B39F-2263883F0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D534A-5079-43D1-9536-B304D48EBF24}" type="datetimeFigureOut">
              <a:rPr lang="es-BO" smtClean="0"/>
              <a:t>17/7/2024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EEB67AB-C863-4D5F-AD5B-4910BAEC4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9F718A-AF12-4375-A90A-BCA85CAE3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83C79-DAFD-4E70-835F-9B53C3E5128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630612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F1DC2D-B3DF-4090-BC74-C884C0C45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604702-C2C0-4817-B5B5-8B9C26864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9452EB5-83B2-4230-A675-4F74BD22E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D534A-5079-43D1-9536-B304D48EBF24}" type="datetimeFigureOut">
              <a:rPr lang="es-BO" smtClean="0"/>
              <a:t>17/7/2024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C59741-6528-4D06-A1B2-0E4162795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3C5D5D5-FDF3-493B-AF6C-079988DB8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83C79-DAFD-4E70-835F-9B53C3E5128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79068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F3BA8F-DAE0-43A2-BD7D-880FB7FA6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DC830B0-D105-4021-AAD7-372227FB4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A5C574-AE06-4067-80BC-76E51E552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D534A-5079-43D1-9536-B304D48EBF24}" type="datetimeFigureOut">
              <a:rPr lang="es-BO" smtClean="0"/>
              <a:t>17/7/2024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C2FF08A-9331-4DAE-9FC6-A35BA6CEB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6D46E9A-F0A9-46C9-998B-83F02B6BB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83C79-DAFD-4E70-835F-9B53C3E5128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025300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D94CBE-B8E6-4593-BF5A-E817467EC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DD8B963-EF23-4304-AFB4-02CD2524E9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7F0B8E2-1B57-47BA-96B6-C807714DC7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CE5C781-EC84-461C-B215-98D5EC7A1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D534A-5079-43D1-9536-B304D48EBF24}" type="datetimeFigureOut">
              <a:rPr lang="es-BO" smtClean="0"/>
              <a:t>17/7/2024</a:t>
            </a:fld>
            <a:endParaRPr lang="es-B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8EEF88F-87CE-46CA-9D78-9AE1DF657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826C406-D2BD-4790-8EE4-90FA564CD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83C79-DAFD-4E70-835F-9B53C3E5128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564688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6695C7-ABD8-4C96-BFA3-4E2231552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43F5053-C037-4F15-AA57-88DE5289FC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7276C9D-51C9-4A0A-B0D6-E657EE81DE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59C9019-C41E-4718-A078-D80515423C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7C67EA2-3C1F-4A08-A06C-7B471D53B3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594CB41-3614-4721-9420-EA8C26702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D534A-5079-43D1-9536-B304D48EBF24}" type="datetimeFigureOut">
              <a:rPr lang="es-BO" smtClean="0"/>
              <a:t>17/7/2024</a:t>
            </a:fld>
            <a:endParaRPr lang="es-B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5F5A7DA-7302-474A-838C-BBA78BAAE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CC023A8-6145-4A41-BDB3-463C39D35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83C79-DAFD-4E70-835F-9B53C3E5128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432490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03B932-D0BB-45F3-9B03-FC5392E81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D0A0C24-5C0B-4226-96F9-C7B2E7077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D534A-5079-43D1-9536-B304D48EBF24}" type="datetimeFigureOut">
              <a:rPr lang="es-BO" smtClean="0"/>
              <a:t>17/7/2024</a:t>
            </a:fld>
            <a:endParaRPr lang="es-B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C5AA79A-6457-403A-96B2-3A1E18018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445C6F3-DDD2-409F-9B3C-B0105CF51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83C79-DAFD-4E70-835F-9B53C3E5128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566788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4F5D130-58D2-48C1-8322-D3959FC81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D534A-5079-43D1-9536-B304D48EBF24}" type="datetimeFigureOut">
              <a:rPr lang="es-BO" smtClean="0"/>
              <a:t>17/7/2024</a:t>
            </a:fld>
            <a:endParaRPr lang="es-B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ACCC69D-BF1A-4E48-9F2A-EF80CF4F8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8ABDEEC-EEC2-4021-A9F0-254D5D98A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83C79-DAFD-4E70-835F-9B53C3E5128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93447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CAD30E-C419-400C-B82D-5796B692E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0D2D54-58DB-401D-A250-08767157C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ACBC365-6BFD-4D8B-81E6-1C71809E05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CC6C227-81DC-4EE8-9F1D-40B21887B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D534A-5079-43D1-9536-B304D48EBF24}" type="datetimeFigureOut">
              <a:rPr lang="es-BO" smtClean="0"/>
              <a:t>17/7/2024</a:t>
            </a:fld>
            <a:endParaRPr lang="es-B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E51B342-F3EF-4B62-9090-3C07A4BC1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0990FB-E318-40F6-B06B-0114C02C9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83C79-DAFD-4E70-835F-9B53C3E5128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092152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BBA217-D6BD-498C-8382-ABDCC8FB7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6E54A19-7C39-46E6-A519-1184104461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B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64B35A7-C744-4EF0-8ED0-349B0ECC81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0C2F188-0058-4C45-8262-581B1C3A5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D534A-5079-43D1-9536-B304D48EBF24}" type="datetimeFigureOut">
              <a:rPr lang="es-BO" smtClean="0"/>
              <a:t>17/7/2024</a:t>
            </a:fld>
            <a:endParaRPr lang="es-B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B431001-6253-44DF-AD72-A1EF30B56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02CFFF6-4553-4D82-B5C2-3044102FB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83C79-DAFD-4E70-835F-9B53C3E5128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186397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D1B82AC-4AA2-42C9-825E-6B6DBA1EA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A40E139-38D7-4381-812F-1A7C4ABF9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89D665-1620-42CF-8285-75052CF2DD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2D534A-5079-43D1-9536-B304D48EBF24}" type="datetimeFigureOut">
              <a:rPr lang="es-BO" smtClean="0"/>
              <a:t>17/7/2024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94885E3-6EFB-489B-8A66-0D90131590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79BBFF6-7D36-4E8F-9737-00B129F44C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83C79-DAFD-4E70-835F-9B53C3E5128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80473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B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slide" Target="slide1.xml"/><Relationship Id="rId7" Type="http://schemas.openxmlformats.org/officeDocument/2006/relationships/slide" Target="slide7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9EE37064-6B4B-426E-9DD5-3596AC44D3E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DB32DF2C-BCF3-4CFB-AFF3-261FF65F5830}"/>
              </a:ext>
            </a:extLst>
          </p:cNvPr>
          <p:cNvSpPr/>
          <p:nvPr/>
        </p:nvSpPr>
        <p:spPr>
          <a:xfrm>
            <a:off x="2828488" y="1564547"/>
            <a:ext cx="6535024" cy="3934436"/>
          </a:xfrm>
          <a:prstGeom prst="rect">
            <a:avLst/>
          </a:prstGeom>
          <a:solidFill>
            <a:srgbClr val="3399FF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 dirty="0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9244C8E0-8247-4B24-9393-202FD2B9639F}"/>
              </a:ext>
            </a:extLst>
          </p:cNvPr>
          <p:cNvSpPr/>
          <p:nvPr/>
        </p:nvSpPr>
        <p:spPr>
          <a:xfrm>
            <a:off x="4034287" y="2363314"/>
            <a:ext cx="4123426" cy="2311880"/>
          </a:xfrm>
          <a:prstGeom prst="roundRect">
            <a:avLst/>
          </a:prstGeom>
          <a:solidFill>
            <a:srgbClr val="3399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A3C8C6D-97F9-4117-9995-5F0F1061AC4C}"/>
              </a:ext>
            </a:extLst>
          </p:cNvPr>
          <p:cNvSpPr/>
          <p:nvPr/>
        </p:nvSpPr>
        <p:spPr>
          <a:xfrm>
            <a:off x="4884130" y="2375825"/>
            <a:ext cx="242374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INICIAR SESION</a:t>
            </a:r>
            <a:endParaRPr lang="es-E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E93CFC7-487C-40B8-A6C7-A5A42E007733}"/>
              </a:ext>
            </a:extLst>
          </p:cNvPr>
          <p:cNvSpPr txBox="1"/>
          <p:nvPr/>
        </p:nvSpPr>
        <p:spPr>
          <a:xfrm>
            <a:off x="4218317" y="2973366"/>
            <a:ext cx="1155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USUARIO</a:t>
            </a:r>
            <a:endParaRPr lang="es-BO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B2A458C-0202-4E04-81F0-87C0D29E94FB}"/>
              </a:ext>
            </a:extLst>
          </p:cNvPr>
          <p:cNvSpPr txBox="1"/>
          <p:nvPr/>
        </p:nvSpPr>
        <p:spPr>
          <a:xfrm>
            <a:off x="4218317" y="3400374"/>
            <a:ext cx="1544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CONTRACEÑA</a:t>
            </a:r>
            <a:endParaRPr lang="es-BO" dirty="0"/>
          </a:p>
        </p:txBody>
      </p:sp>
      <p:sp>
        <p:nvSpPr>
          <p:cNvPr id="13" name="Diagrama de flujo: terminador 12">
            <a:extLst>
              <a:ext uri="{FF2B5EF4-FFF2-40B4-BE49-F238E27FC236}">
                <a16:creationId xmlns:a16="http://schemas.microsoft.com/office/drawing/2014/main" id="{BF895956-7627-454B-AF15-6E5361930056}"/>
              </a:ext>
            </a:extLst>
          </p:cNvPr>
          <p:cNvSpPr/>
          <p:nvPr/>
        </p:nvSpPr>
        <p:spPr>
          <a:xfrm>
            <a:off x="4520241" y="4028536"/>
            <a:ext cx="1061049" cy="301752"/>
          </a:xfrm>
          <a:prstGeom prst="flowChartTerminator">
            <a:avLst/>
          </a:prstGeom>
          <a:solidFill>
            <a:srgbClr val="00206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14" name="Diagrama de flujo: terminador 13">
            <a:extLst>
              <a:ext uri="{FF2B5EF4-FFF2-40B4-BE49-F238E27FC236}">
                <a16:creationId xmlns:a16="http://schemas.microsoft.com/office/drawing/2014/main" id="{39570A4C-8416-45AF-AC4C-7962A8E02CEE}"/>
              </a:ext>
            </a:extLst>
          </p:cNvPr>
          <p:cNvSpPr/>
          <p:nvPr/>
        </p:nvSpPr>
        <p:spPr>
          <a:xfrm>
            <a:off x="6456383" y="4028536"/>
            <a:ext cx="1061049" cy="301752"/>
          </a:xfrm>
          <a:prstGeom prst="flowChartTerminator">
            <a:avLst/>
          </a:prstGeom>
          <a:solidFill>
            <a:srgbClr val="00206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724897F9-843A-48B4-9CB7-40C00732D3DB}"/>
              </a:ext>
            </a:extLst>
          </p:cNvPr>
          <p:cNvSpPr/>
          <p:nvPr/>
        </p:nvSpPr>
        <p:spPr>
          <a:xfrm>
            <a:off x="5762446" y="3026802"/>
            <a:ext cx="1992701" cy="245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80688FE8-67CF-417E-B175-A8E53F78B00D}"/>
              </a:ext>
            </a:extLst>
          </p:cNvPr>
          <p:cNvSpPr/>
          <p:nvPr/>
        </p:nvSpPr>
        <p:spPr>
          <a:xfrm>
            <a:off x="5771561" y="3519254"/>
            <a:ext cx="1992701" cy="245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 dirty="0"/>
          </a:p>
        </p:txBody>
      </p:sp>
      <p:sp>
        <p:nvSpPr>
          <p:cNvPr id="21" name="CuadroTexto 20">
            <a:hlinkClick r:id="rId2" action="ppaction://hlinksldjump"/>
            <a:extLst>
              <a:ext uri="{FF2B5EF4-FFF2-40B4-BE49-F238E27FC236}">
                <a16:creationId xmlns:a16="http://schemas.microsoft.com/office/drawing/2014/main" id="{A016A173-9A73-4337-966E-70BCC3B9BF4D}"/>
              </a:ext>
            </a:extLst>
          </p:cNvPr>
          <p:cNvSpPr txBox="1"/>
          <p:nvPr/>
        </p:nvSpPr>
        <p:spPr>
          <a:xfrm>
            <a:off x="4553799" y="4000188"/>
            <a:ext cx="1155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/>
              <a:t>INGRESAR</a:t>
            </a:r>
            <a:endParaRPr lang="es-BO" sz="1600" dirty="0"/>
          </a:p>
        </p:txBody>
      </p:sp>
      <p:sp>
        <p:nvSpPr>
          <p:cNvPr id="22" name="CuadroTexto 21">
            <a:hlinkClick r:id="rId3" action="ppaction://hlinksldjump"/>
            <a:extLst>
              <a:ext uri="{FF2B5EF4-FFF2-40B4-BE49-F238E27FC236}">
                <a16:creationId xmlns:a16="http://schemas.microsoft.com/office/drawing/2014/main" id="{A652EB4C-8B52-434B-9084-38D78742A09D}"/>
              </a:ext>
            </a:extLst>
          </p:cNvPr>
          <p:cNvSpPr txBox="1"/>
          <p:nvPr/>
        </p:nvSpPr>
        <p:spPr>
          <a:xfrm>
            <a:off x="6445857" y="3991734"/>
            <a:ext cx="1176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/>
              <a:t>CANCELAR</a:t>
            </a:r>
            <a:endParaRPr lang="es-BO" sz="1600" dirty="0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56DE74EE-82C5-4964-8EE2-C15CD6DF7544}"/>
              </a:ext>
            </a:extLst>
          </p:cNvPr>
          <p:cNvSpPr txBox="1"/>
          <p:nvPr/>
        </p:nvSpPr>
        <p:spPr>
          <a:xfrm>
            <a:off x="6196669" y="2969414"/>
            <a:ext cx="1423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USUARIO</a:t>
            </a:r>
            <a:endParaRPr lang="es-BO" dirty="0">
              <a:solidFill>
                <a:schemeClr val="bg1"/>
              </a:solidFill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3D02A651-F53C-493C-A677-0E8B4385F36A}"/>
              </a:ext>
            </a:extLst>
          </p:cNvPr>
          <p:cNvSpPr txBox="1"/>
          <p:nvPr/>
        </p:nvSpPr>
        <p:spPr>
          <a:xfrm>
            <a:off x="6196883" y="3468430"/>
            <a:ext cx="1176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********</a:t>
            </a:r>
            <a:endParaRPr lang="es-BO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4498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9C2D5772-92C8-499D-BD43-A7F47A6893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CCF64BCA-525F-43B8-AE57-49C51F84FFDE}"/>
              </a:ext>
            </a:extLst>
          </p:cNvPr>
          <p:cNvSpPr/>
          <p:nvPr/>
        </p:nvSpPr>
        <p:spPr>
          <a:xfrm>
            <a:off x="2828488" y="1564547"/>
            <a:ext cx="6535024" cy="3934436"/>
          </a:xfrm>
          <a:prstGeom prst="rect">
            <a:avLst/>
          </a:prstGeom>
          <a:solidFill>
            <a:srgbClr val="3399FF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 dirty="0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307A2FE9-1BC3-4F0E-A38A-18B0DBE51E97}"/>
              </a:ext>
            </a:extLst>
          </p:cNvPr>
          <p:cNvSpPr/>
          <p:nvPr/>
        </p:nvSpPr>
        <p:spPr>
          <a:xfrm>
            <a:off x="2828488" y="1564547"/>
            <a:ext cx="6535024" cy="3934436"/>
          </a:xfrm>
          <a:prstGeom prst="roundRect">
            <a:avLst/>
          </a:prstGeom>
          <a:solidFill>
            <a:srgbClr val="3399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108EBB6-4704-4788-831D-AF0C37B5F9E6}"/>
              </a:ext>
            </a:extLst>
          </p:cNvPr>
          <p:cNvSpPr txBox="1"/>
          <p:nvPr/>
        </p:nvSpPr>
        <p:spPr>
          <a:xfrm>
            <a:off x="5431766" y="158019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MENU</a:t>
            </a:r>
            <a:endParaRPr lang="es-BO" dirty="0"/>
          </a:p>
        </p:txBody>
      </p:sp>
      <p:sp>
        <p:nvSpPr>
          <p:cNvPr id="17" name="CuadroTexto 16">
            <a:hlinkClick r:id="rId2" action="ppaction://hlinksldjump"/>
            <a:extLst>
              <a:ext uri="{FF2B5EF4-FFF2-40B4-BE49-F238E27FC236}">
                <a16:creationId xmlns:a16="http://schemas.microsoft.com/office/drawing/2014/main" id="{59C8BE77-2BDA-4B28-81B9-F8E89337221B}"/>
              </a:ext>
            </a:extLst>
          </p:cNvPr>
          <p:cNvSpPr txBox="1"/>
          <p:nvPr/>
        </p:nvSpPr>
        <p:spPr>
          <a:xfrm>
            <a:off x="3306312" y="2319202"/>
            <a:ext cx="2516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REGISTRAR PERSONAL</a:t>
            </a:r>
            <a:endParaRPr lang="es-BO" dirty="0"/>
          </a:p>
        </p:txBody>
      </p:sp>
      <p:sp>
        <p:nvSpPr>
          <p:cNvPr id="18" name="CuadroTexto 17">
            <a:hlinkClick r:id="" action="ppaction://noaction"/>
            <a:extLst>
              <a:ext uri="{FF2B5EF4-FFF2-40B4-BE49-F238E27FC236}">
                <a16:creationId xmlns:a16="http://schemas.microsoft.com/office/drawing/2014/main" id="{D462FA9E-3323-4D9C-BC2F-829129714F04}"/>
              </a:ext>
            </a:extLst>
          </p:cNvPr>
          <p:cNvSpPr txBox="1"/>
          <p:nvPr/>
        </p:nvSpPr>
        <p:spPr>
          <a:xfrm>
            <a:off x="3324654" y="3920731"/>
            <a:ext cx="2260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HISTORIAL REGISTROS</a:t>
            </a:r>
            <a:endParaRPr lang="es-BO" dirty="0"/>
          </a:p>
        </p:txBody>
      </p:sp>
      <p:sp>
        <p:nvSpPr>
          <p:cNvPr id="19" name="CuadroTexto 18">
            <a:hlinkClick r:id="rId3" action="ppaction://hlinksldjump"/>
            <a:extLst>
              <a:ext uri="{FF2B5EF4-FFF2-40B4-BE49-F238E27FC236}">
                <a16:creationId xmlns:a16="http://schemas.microsoft.com/office/drawing/2014/main" id="{D7CF2E26-6CD5-4AC3-BEC0-4D7CD651CBA0}"/>
              </a:ext>
            </a:extLst>
          </p:cNvPr>
          <p:cNvSpPr txBox="1"/>
          <p:nvPr/>
        </p:nvSpPr>
        <p:spPr>
          <a:xfrm>
            <a:off x="7143165" y="392073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SALIR</a:t>
            </a:r>
            <a:endParaRPr lang="es-BO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71BE662-05AD-46EE-8704-63774516EEE6}"/>
              </a:ext>
            </a:extLst>
          </p:cNvPr>
          <p:cNvSpPr txBox="1"/>
          <p:nvPr/>
        </p:nvSpPr>
        <p:spPr>
          <a:xfrm>
            <a:off x="3302637" y="311094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RESTRINGIDOS</a:t>
            </a:r>
            <a:endParaRPr lang="es-BO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D7C54BE-60B3-4658-A463-01DA9C1A2410}"/>
              </a:ext>
            </a:extLst>
          </p:cNvPr>
          <p:cNvSpPr txBox="1"/>
          <p:nvPr/>
        </p:nvSpPr>
        <p:spPr>
          <a:xfrm>
            <a:off x="6242348" y="3112854"/>
            <a:ext cx="2173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CONTROL DE VISITAS</a:t>
            </a:r>
            <a:endParaRPr lang="es-BO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FAAD873-6C20-4EB7-A84F-7F27AFEF5013}"/>
              </a:ext>
            </a:extLst>
          </p:cNvPr>
          <p:cNvSpPr txBox="1"/>
          <p:nvPr/>
        </p:nvSpPr>
        <p:spPr>
          <a:xfrm>
            <a:off x="6084382" y="3045435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BO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C655EAD-FA15-4ABA-BBD5-D9AF6CCEC320}"/>
              </a:ext>
            </a:extLst>
          </p:cNvPr>
          <p:cNvSpPr txBox="1"/>
          <p:nvPr/>
        </p:nvSpPr>
        <p:spPr>
          <a:xfrm>
            <a:off x="6201494" y="2183006"/>
            <a:ext cx="2656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CONTROL DE ASISTENACIA DEL PERSONAL</a:t>
            </a:r>
            <a:endParaRPr lang="es-BO" dirty="0"/>
          </a:p>
        </p:txBody>
      </p:sp>
      <p:sp>
        <p:nvSpPr>
          <p:cNvPr id="10" name="Rectángulo 9">
            <a:hlinkClick r:id="rId2" action="ppaction://hlinksldjump"/>
            <a:extLst>
              <a:ext uri="{FF2B5EF4-FFF2-40B4-BE49-F238E27FC236}">
                <a16:creationId xmlns:a16="http://schemas.microsoft.com/office/drawing/2014/main" id="{D56EA657-5F6B-4DC8-BBEF-2A8BEA825A7C}"/>
              </a:ext>
            </a:extLst>
          </p:cNvPr>
          <p:cNvSpPr/>
          <p:nvPr/>
        </p:nvSpPr>
        <p:spPr>
          <a:xfrm>
            <a:off x="3306312" y="2247986"/>
            <a:ext cx="2344108" cy="491502"/>
          </a:xfrm>
          <a:prstGeom prst="rect">
            <a:avLst/>
          </a:prstGeom>
          <a:ln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 dirty="0"/>
          </a:p>
        </p:txBody>
      </p:sp>
      <p:sp>
        <p:nvSpPr>
          <p:cNvPr id="23" name="Rectángulo 22">
            <a:hlinkClick r:id="rId4" action="ppaction://hlinksldjump"/>
            <a:extLst>
              <a:ext uri="{FF2B5EF4-FFF2-40B4-BE49-F238E27FC236}">
                <a16:creationId xmlns:a16="http://schemas.microsoft.com/office/drawing/2014/main" id="{621F9FFE-BD1F-4E56-8274-60B467059633}"/>
              </a:ext>
            </a:extLst>
          </p:cNvPr>
          <p:cNvSpPr/>
          <p:nvPr/>
        </p:nvSpPr>
        <p:spPr>
          <a:xfrm>
            <a:off x="6232148" y="2242284"/>
            <a:ext cx="2549635" cy="526992"/>
          </a:xfrm>
          <a:prstGeom prst="rect">
            <a:avLst/>
          </a:prstGeom>
          <a:ln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 dirty="0"/>
          </a:p>
        </p:txBody>
      </p:sp>
      <p:sp>
        <p:nvSpPr>
          <p:cNvPr id="24" name="Rectángulo 23">
            <a:hlinkClick r:id="rId5" action="ppaction://hlinksldjump"/>
            <a:extLst>
              <a:ext uri="{FF2B5EF4-FFF2-40B4-BE49-F238E27FC236}">
                <a16:creationId xmlns:a16="http://schemas.microsoft.com/office/drawing/2014/main" id="{CC230E40-F879-4BB9-BCF0-4EA27BADE1B7}"/>
              </a:ext>
            </a:extLst>
          </p:cNvPr>
          <p:cNvSpPr/>
          <p:nvPr/>
        </p:nvSpPr>
        <p:spPr>
          <a:xfrm>
            <a:off x="3297499" y="3062696"/>
            <a:ext cx="2344108" cy="491502"/>
          </a:xfrm>
          <a:prstGeom prst="rect">
            <a:avLst/>
          </a:prstGeom>
          <a:ln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 dirty="0"/>
          </a:p>
        </p:txBody>
      </p:sp>
      <p:sp>
        <p:nvSpPr>
          <p:cNvPr id="25" name="Rectángulo 24">
            <a:hlinkClick r:id="rId6" action="ppaction://hlinksldjump"/>
            <a:extLst>
              <a:ext uri="{FF2B5EF4-FFF2-40B4-BE49-F238E27FC236}">
                <a16:creationId xmlns:a16="http://schemas.microsoft.com/office/drawing/2014/main" id="{0078A37F-18D1-450A-9780-51CA801DB311}"/>
              </a:ext>
            </a:extLst>
          </p:cNvPr>
          <p:cNvSpPr/>
          <p:nvPr/>
        </p:nvSpPr>
        <p:spPr>
          <a:xfrm>
            <a:off x="6242348" y="3074351"/>
            <a:ext cx="2344108" cy="491502"/>
          </a:xfrm>
          <a:prstGeom prst="rect">
            <a:avLst/>
          </a:prstGeom>
          <a:ln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26" name="Rectángulo 25">
            <a:hlinkClick r:id="rId7" action="ppaction://hlinksldjump"/>
            <a:extLst>
              <a:ext uri="{FF2B5EF4-FFF2-40B4-BE49-F238E27FC236}">
                <a16:creationId xmlns:a16="http://schemas.microsoft.com/office/drawing/2014/main" id="{25CB6F55-5D4E-4D77-BF78-3994DB02D211}"/>
              </a:ext>
            </a:extLst>
          </p:cNvPr>
          <p:cNvSpPr/>
          <p:nvPr/>
        </p:nvSpPr>
        <p:spPr>
          <a:xfrm>
            <a:off x="3306312" y="3862704"/>
            <a:ext cx="2344108" cy="491502"/>
          </a:xfrm>
          <a:prstGeom prst="rect">
            <a:avLst/>
          </a:prstGeom>
          <a:ln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27" name="Rectángulo 26">
            <a:hlinkClick r:id="rId8" action="ppaction://hlinksldjump"/>
            <a:extLst>
              <a:ext uri="{FF2B5EF4-FFF2-40B4-BE49-F238E27FC236}">
                <a16:creationId xmlns:a16="http://schemas.microsoft.com/office/drawing/2014/main" id="{71860F1C-A30F-4163-BF61-EEF4CFB4D3DB}"/>
              </a:ext>
            </a:extLst>
          </p:cNvPr>
          <p:cNvSpPr/>
          <p:nvPr/>
        </p:nvSpPr>
        <p:spPr>
          <a:xfrm>
            <a:off x="6685965" y="3870928"/>
            <a:ext cx="1687994" cy="491502"/>
          </a:xfrm>
          <a:prstGeom prst="rect">
            <a:avLst/>
          </a:prstGeom>
          <a:ln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723422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6710AA-256D-40B8-8E83-81D1D24A2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6A3BDB-6C6E-4EB2-BEAA-626C2E230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F6AA2610-466B-4B5C-8534-4F97E7A5355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CF2A479D-5201-4D9B-8529-EF0FC49B23AF}"/>
              </a:ext>
            </a:extLst>
          </p:cNvPr>
          <p:cNvSpPr/>
          <p:nvPr/>
        </p:nvSpPr>
        <p:spPr>
          <a:xfrm>
            <a:off x="2828488" y="776378"/>
            <a:ext cx="6535024" cy="5331124"/>
          </a:xfrm>
          <a:prstGeom prst="rect">
            <a:avLst/>
          </a:prstGeom>
          <a:solidFill>
            <a:srgbClr val="3399FF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 dirty="0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9CB785BA-0022-4DF4-BB34-63C14EAF90F2}"/>
              </a:ext>
            </a:extLst>
          </p:cNvPr>
          <p:cNvSpPr/>
          <p:nvPr/>
        </p:nvSpPr>
        <p:spPr>
          <a:xfrm>
            <a:off x="3148642" y="776378"/>
            <a:ext cx="5978105" cy="5305243"/>
          </a:xfrm>
          <a:prstGeom prst="roundRect">
            <a:avLst/>
          </a:prstGeom>
          <a:solidFill>
            <a:srgbClr val="3399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BEAEEAC-E930-4B40-874B-E61ACB7CA677}"/>
              </a:ext>
            </a:extLst>
          </p:cNvPr>
          <p:cNvSpPr txBox="1"/>
          <p:nvPr/>
        </p:nvSpPr>
        <p:spPr>
          <a:xfrm>
            <a:off x="4842299" y="705466"/>
            <a:ext cx="2516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REGISRTRAR PERSONAL</a:t>
            </a:r>
            <a:endParaRPr lang="es-BO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02A2F940-4DF2-4C7C-9867-B334D9B9B5E5}"/>
              </a:ext>
            </a:extLst>
          </p:cNvPr>
          <p:cNvSpPr txBox="1"/>
          <p:nvPr/>
        </p:nvSpPr>
        <p:spPr>
          <a:xfrm>
            <a:off x="3823299" y="1368251"/>
            <a:ext cx="1447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IDPERSONAL</a:t>
            </a:r>
            <a:endParaRPr lang="es-BO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59E739FA-5DCD-4925-B060-26CCB0B024DE}"/>
              </a:ext>
            </a:extLst>
          </p:cNvPr>
          <p:cNvSpPr txBox="1"/>
          <p:nvPr/>
        </p:nvSpPr>
        <p:spPr>
          <a:xfrm>
            <a:off x="3834573" y="4065181"/>
            <a:ext cx="1302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CARGO</a:t>
            </a:r>
            <a:endParaRPr lang="es-BO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54417FFA-624D-4443-9D12-688FCB2284A8}"/>
              </a:ext>
            </a:extLst>
          </p:cNvPr>
          <p:cNvSpPr txBox="1"/>
          <p:nvPr/>
        </p:nvSpPr>
        <p:spPr>
          <a:xfrm>
            <a:off x="3823299" y="4461494"/>
            <a:ext cx="1361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DIRECCION</a:t>
            </a:r>
            <a:endParaRPr lang="es-BO" dirty="0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8BD6C9AD-5AFA-49C1-A584-E251F34BB2A3}"/>
              </a:ext>
            </a:extLst>
          </p:cNvPr>
          <p:cNvSpPr txBox="1"/>
          <p:nvPr/>
        </p:nvSpPr>
        <p:spPr>
          <a:xfrm>
            <a:off x="3825947" y="4807810"/>
            <a:ext cx="1319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TELEFONO</a:t>
            </a:r>
            <a:endParaRPr lang="es-BO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3A583976-1396-4493-A0F4-7727D23464D2}"/>
              </a:ext>
            </a:extLst>
          </p:cNvPr>
          <p:cNvSpPr txBox="1"/>
          <p:nvPr/>
        </p:nvSpPr>
        <p:spPr>
          <a:xfrm>
            <a:off x="3823299" y="3660739"/>
            <a:ext cx="2454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CORREO ELECTRONICO</a:t>
            </a:r>
            <a:endParaRPr lang="es-BO" dirty="0"/>
          </a:p>
        </p:txBody>
      </p:sp>
      <p:sp>
        <p:nvSpPr>
          <p:cNvPr id="25" name="CuadroTexto 24">
            <a:hlinkClick r:id="rId2" action="ppaction://hlinksldjump"/>
            <a:extLst>
              <a:ext uri="{FF2B5EF4-FFF2-40B4-BE49-F238E27FC236}">
                <a16:creationId xmlns:a16="http://schemas.microsoft.com/office/drawing/2014/main" id="{0C506FC7-D9EA-460B-A367-AE5B43F3D0CB}"/>
              </a:ext>
            </a:extLst>
          </p:cNvPr>
          <p:cNvSpPr txBox="1"/>
          <p:nvPr/>
        </p:nvSpPr>
        <p:spPr>
          <a:xfrm>
            <a:off x="3440657" y="5432101"/>
            <a:ext cx="1213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REGISTRAR</a:t>
            </a:r>
            <a:endParaRPr lang="es-BO" dirty="0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CA478605-7D04-4BBC-A301-471F3F7F1954}"/>
              </a:ext>
            </a:extLst>
          </p:cNvPr>
          <p:cNvSpPr/>
          <p:nvPr/>
        </p:nvSpPr>
        <p:spPr>
          <a:xfrm>
            <a:off x="6219646" y="2130831"/>
            <a:ext cx="1897812" cy="301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208A1DE1-A831-43F7-96BD-4687C685EEB6}"/>
              </a:ext>
            </a:extLst>
          </p:cNvPr>
          <p:cNvSpPr/>
          <p:nvPr/>
        </p:nvSpPr>
        <p:spPr>
          <a:xfrm>
            <a:off x="6207423" y="2507814"/>
            <a:ext cx="1897812" cy="301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 dirty="0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BDD23221-A90C-4E45-942D-DC50E4C233A3}"/>
              </a:ext>
            </a:extLst>
          </p:cNvPr>
          <p:cNvSpPr/>
          <p:nvPr/>
        </p:nvSpPr>
        <p:spPr>
          <a:xfrm>
            <a:off x="6207423" y="2887596"/>
            <a:ext cx="1897812" cy="301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08630AE8-8903-4BB8-B224-A8C7D4411723}"/>
              </a:ext>
            </a:extLst>
          </p:cNvPr>
          <p:cNvSpPr/>
          <p:nvPr/>
        </p:nvSpPr>
        <p:spPr>
          <a:xfrm>
            <a:off x="6219646" y="3266494"/>
            <a:ext cx="1897812" cy="301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 dirty="0"/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C40BAB51-C5D5-4095-BEDB-1DF7559926BE}"/>
              </a:ext>
            </a:extLst>
          </p:cNvPr>
          <p:cNvSpPr/>
          <p:nvPr/>
        </p:nvSpPr>
        <p:spPr>
          <a:xfrm>
            <a:off x="6218259" y="3659415"/>
            <a:ext cx="1897812" cy="301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 dirty="0"/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3A83878A-AF3F-49A8-A0E8-81F8E29265DF}"/>
              </a:ext>
            </a:extLst>
          </p:cNvPr>
          <p:cNvSpPr/>
          <p:nvPr/>
        </p:nvSpPr>
        <p:spPr>
          <a:xfrm>
            <a:off x="6218259" y="4057930"/>
            <a:ext cx="1897812" cy="301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 dirty="0"/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0EA3D2C1-F08E-4C3A-AA2D-A15E202A3D3E}"/>
              </a:ext>
            </a:extLst>
          </p:cNvPr>
          <p:cNvSpPr/>
          <p:nvPr/>
        </p:nvSpPr>
        <p:spPr>
          <a:xfrm>
            <a:off x="6223574" y="4439578"/>
            <a:ext cx="1897812" cy="301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 dirty="0"/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4A1A9F57-AE90-4275-AFBE-F655D7D6406B}"/>
              </a:ext>
            </a:extLst>
          </p:cNvPr>
          <p:cNvSpPr/>
          <p:nvPr/>
        </p:nvSpPr>
        <p:spPr>
          <a:xfrm>
            <a:off x="3890514" y="2173041"/>
            <a:ext cx="2205486" cy="301752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 dirty="0"/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DDB56CBF-A37E-4515-96D3-69BC328C307C}"/>
              </a:ext>
            </a:extLst>
          </p:cNvPr>
          <p:cNvSpPr/>
          <p:nvPr/>
        </p:nvSpPr>
        <p:spPr>
          <a:xfrm>
            <a:off x="3890513" y="2561751"/>
            <a:ext cx="2205487" cy="301752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 dirty="0"/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05022DCD-3C65-4EC1-A9A8-BF85B6F35F48}"/>
              </a:ext>
            </a:extLst>
          </p:cNvPr>
          <p:cNvSpPr/>
          <p:nvPr/>
        </p:nvSpPr>
        <p:spPr>
          <a:xfrm>
            <a:off x="3890513" y="2940383"/>
            <a:ext cx="2205487" cy="301752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 dirty="0"/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21A535CF-9A02-4389-8CE5-0A9B6D30C061}"/>
              </a:ext>
            </a:extLst>
          </p:cNvPr>
          <p:cNvSpPr/>
          <p:nvPr/>
        </p:nvSpPr>
        <p:spPr>
          <a:xfrm>
            <a:off x="3894833" y="3337893"/>
            <a:ext cx="2205485" cy="301752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 dirty="0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62DCE7C0-83F0-4953-878C-266DCA77C06F}"/>
              </a:ext>
            </a:extLst>
          </p:cNvPr>
          <p:cNvSpPr/>
          <p:nvPr/>
        </p:nvSpPr>
        <p:spPr>
          <a:xfrm>
            <a:off x="3890514" y="3709094"/>
            <a:ext cx="2205484" cy="301752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BD76AFD6-2EB4-4C44-8B30-1F85FABDD500}"/>
              </a:ext>
            </a:extLst>
          </p:cNvPr>
          <p:cNvSpPr/>
          <p:nvPr/>
        </p:nvSpPr>
        <p:spPr>
          <a:xfrm>
            <a:off x="3887192" y="4113143"/>
            <a:ext cx="2205484" cy="301752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E5AED1F2-1236-4D2B-96AC-1E01D001CD27}"/>
              </a:ext>
            </a:extLst>
          </p:cNvPr>
          <p:cNvSpPr/>
          <p:nvPr/>
        </p:nvSpPr>
        <p:spPr>
          <a:xfrm>
            <a:off x="3890513" y="1406706"/>
            <a:ext cx="2205485" cy="301752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9644F85C-D67F-41AA-A25F-6BBF464EAFA5}"/>
              </a:ext>
            </a:extLst>
          </p:cNvPr>
          <p:cNvSpPr/>
          <p:nvPr/>
        </p:nvSpPr>
        <p:spPr>
          <a:xfrm>
            <a:off x="3890513" y="4483776"/>
            <a:ext cx="2202163" cy="301752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B51324A-05D6-4634-9F0D-86AB598E4D3E}"/>
              </a:ext>
            </a:extLst>
          </p:cNvPr>
          <p:cNvSpPr txBox="1"/>
          <p:nvPr/>
        </p:nvSpPr>
        <p:spPr>
          <a:xfrm>
            <a:off x="3829745" y="2126075"/>
            <a:ext cx="1037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NOMBRE</a:t>
            </a:r>
            <a:endParaRPr lang="es-BO" dirty="0"/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7350C884-F09A-4FE9-9750-595C33E4A701}"/>
              </a:ext>
            </a:extLst>
          </p:cNvPr>
          <p:cNvSpPr/>
          <p:nvPr/>
        </p:nvSpPr>
        <p:spPr>
          <a:xfrm>
            <a:off x="3887192" y="1783749"/>
            <a:ext cx="2205486" cy="301752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 dirty="0"/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B1184DFE-7FAF-403B-AD57-9CCAA945A9B2}"/>
              </a:ext>
            </a:extLst>
          </p:cNvPr>
          <p:cNvSpPr/>
          <p:nvPr/>
        </p:nvSpPr>
        <p:spPr>
          <a:xfrm>
            <a:off x="3890513" y="4861310"/>
            <a:ext cx="2205483" cy="301752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A421AC6D-5729-46FB-A37C-4BD15935A114}"/>
              </a:ext>
            </a:extLst>
          </p:cNvPr>
          <p:cNvSpPr/>
          <p:nvPr/>
        </p:nvSpPr>
        <p:spPr>
          <a:xfrm>
            <a:off x="6219646" y="1390252"/>
            <a:ext cx="1897812" cy="301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CF4801D8-2D8B-4D65-80A5-B1216D8C0364}"/>
              </a:ext>
            </a:extLst>
          </p:cNvPr>
          <p:cNvSpPr/>
          <p:nvPr/>
        </p:nvSpPr>
        <p:spPr>
          <a:xfrm>
            <a:off x="6219646" y="1761600"/>
            <a:ext cx="1897812" cy="301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CF491537-58FC-47E5-98D0-3FE6DF42421C}"/>
              </a:ext>
            </a:extLst>
          </p:cNvPr>
          <p:cNvSpPr/>
          <p:nvPr/>
        </p:nvSpPr>
        <p:spPr>
          <a:xfrm>
            <a:off x="6217700" y="4833473"/>
            <a:ext cx="1897812" cy="301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E7A04FD7-13D2-46ED-8634-2E2198418D8B}"/>
              </a:ext>
            </a:extLst>
          </p:cNvPr>
          <p:cNvSpPr txBox="1"/>
          <p:nvPr/>
        </p:nvSpPr>
        <p:spPr>
          <a:xfrm>
            <a:off x="3832094" y="2518522"/>
            <a:ext cx="2030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APELLIDO PATERNO</a:t>
            </a:r>
            <a:endParaRPr lang="es-BO" dirty="0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F7824F1B-12C0-4F00-B474-B3D9B169635E}"/>
              </a:ext>
            </a:extLst>
          </p:cNvPr>
          <p:cNvSpPr txBox="1"/>
          <p:nvPr/>
        </p:nvSpPr>
        <p:spPr>
          <a:xfrm>
            <a:off x="3823299" y="2888216"/>
            <a:ext cx="2254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APELLIDO MATERNO</a:t>
            </a:r>
            <a:endParaRPr lang="es-BO" dirty="0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E5734B25-868C-41D3-BECB-783D7F8FEDB9}"/>
              </a:ext>
            </a:extLst>
          </p:cNvPr>
          <p:cNvSpPr txBox="1"/>
          <p:nvPr/>
        </p:nvSpPr>
        <p:spPr>
          <a:xfrm>
            <a:off x="3823299" y="3311646"/>
            <a:ext cx="2467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FECHA DE NACIMIENTO</a:t>
            </a:r>
            <a:endParaRPr lang="es-BO" dirty="0"/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6A400D71-5A64-4E27-A737-2348E08EE674}"/>
              </a:ext>
            </a:extLst>
          </p:cNvPr>
          <p:cNvSpPr/>
          <p:nvPr/>
        </p:nvSpPr>
        <p:spPr>
          <a:xfrm>
            <a:off x="3575309" y="5406829"/>
            <a:ext cx="1032291" cy="477191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1846DF53-4A88-427A-B06F-415D171633CE}"/>
              </a:ext>
            </a:extLst>
          </p:cNvPr>
          <p:cNvSpPr txBox="1"/>
          <p:nvPr/>
        </p:nvSpPr>
        <p:spPr>
          <a:xfrm>
            <a:off x="3829745" y="172528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C.I.</a:t>
            </a:r>
            <a:endParaRPr lang="es-BO" dirty="0"/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043493EB-16E3-40D8-9C67-A58D531B8247}"/>
              </a:ext>
            </a:extLst>
          </p:cNvPr>
          <p:cNvSpPr/>
          <p:nvPr/>
        </p:nvSpPr>
        <p:spPr>
          <a:xfrm>
            <a:off x="4767677" y="5392884"/>
            <a:ext cx="1200744" cy="477191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56" name="Rectángulo 55">
            <a:hlinkClick r:id="rId2" action="ppaction://hlinksldjump"/>
            <a:extLst>
              <a:ext uri="{FF2B5EF4-FFF2-40B4-BE49-F238E27FC236}">
                <a16:creationId xmlns:a16="http://schemas.microsoft.com/office/drawing/2014/main" id="{36BE4C1B-EB4C-4527-92DA-128554929632}"/>
              </a:ext>
            </a:extLst>
          </p:cNvPr>
          <p:cNvSpPr/>
          <p:nvPr/>
        </p:nvSpPr>
        <p:spPr>
          <a:xfrm>
            <a:off x="6178426" y="5403450"/>
            <a:ext cx="1032291" cy="477191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794A5141-49D7-4CC7-A148-CA3099FB5FC7}"/>
              </a:ext>
            </a:extLst>
          </p:cNvPr>
          <p:cNvSpPr txBox="1"/>
          <p:nvPr/>
        </p:nvSpPr>
        <p:spPr>
          <a:xfrm>
            <a:off x="4705358" y="5442861"/>
            <a:ext cx="1413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MODIFICAR</a:t>
            </a:r>
            <a:endParaRPr lang="es-BO" dirty="0"/>
          </a:p>
        </p:txBody>
      </p:sp>
      <p:sp>
        <p:nvSpPr>
          <p:cNvPr id="60" name="CuadroTexto 59">
            <a:hlinkClick r:id="rId2" action="ppaction://hlinksldjump"/>
            <a:extLst>
              <a:ext uri="{FF2B5EF4-FFF2-40B4-BE49-F238E27FC236}">
                <a16:creationId xmlns:a16="http://schemas.microsoft.com/office/drawing/2014/main" id="{6635AFC1-4B07-4591-9FA2-30ECC8EF76BC}"/>
              </a:ext>
            </a:extLst>
          </p:cNvPr>
          <p:cNvSpPr txBox="1"/>
          <p:nvPr/>
        </p:nvSpPr>
        <p:spPr>
          <a:xfrm>
            <a:off x="6156833" y="5423519"/>
            <a:ext cx="1224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ELIMINAR</a:t>
            </a:r>
            <a:endParaRPr lang="es-BO" dirty="0"/>
          </a:p>
        </p:txBody>
      </p:sp>
      <p:sp>
        <p:nvSpPr>
          <p:cNvPr id="7" name="Rectángulo 6">
            <a:hlinkClick r:id="rId2" action="ppaction://hlinksldjump"/>
            <a:extLst>
              <a:ext uri="{FF2B5EF4-FFF2-40B4-BE49-F238E27FC236}">
                <a16:creationId xmlns:a16="http://schemas.microsoft.com/office/drawing/2014/main" id="{4283F0FA-BB82-0C95-C570-3B8330A98835}"/>
              </a:ext>
            </a:extLst>
          </p:cNvPr>
          <p:cNvSpPr/>
          <p:nvPr/>
        </p:nvSpPr>
        <p:spPr>
          <a:xfrm>
            <a:off x="7411466" y="5403449"/>
            <a:ext cx="1032291" cy="477191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BE844997-FD0B-0077-4762-0A105D976365}"/>
              </a:ext>
            </a:extLst>
          </p:cNvPr>
          <p:cNvSpPr txBox="1"/>
          <p:nvPr/>
        </p:nvSpPr>
        <p:spPr>
          <a:xfrm>
            <a:off x="7346947" y="5428190"/>
            <a:ext cx="1320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CANCELAR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342422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0C5A7D97-F7F5-4E4A-8139-22541CA53CE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446C2E4A-3D87-44E7-BFED-4B7C05562247}"/>
              </a:ext>
            </a:extLst>
          </p:cNvPr>
          <p:cNvSpPr/>
          <p:nvPr/>
        </p:nvSpPr>
        <p:spPr>
          <a:xfrm>
            <a:off x="2828488" y="776378"/>
            <a:ext cx="6535024" cy="5331124"/>
          </a:xfrm>
          <a:prstGeom prst="rect">
            <a:avLst/>
          </a:prstGeom>
          <a:solidFill>
            <a:srgbClr val="3399FF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 dirty="0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704C0F80-B70F-4D84-BAAD-EE083C6995F6}"/>
              </a:ext>
            </a:extLst>
          </p:cNvPr>
          <p:cNvSpPr/>
          <p:nvPr/>
        </p:nvSpPr>
        <p:spPr>
          <a:xfrm>
            <a:off x="2828488" y="1086928"/>
            <a:ext cx="6535024" cy="4753155"/>
          </a:xfrm>
          <a:prstGeom prst="roundRect">
            <a:avLst/>
          </a:prstGeom>
          <a:solidFill>
            <a:srgbClr val="3399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F4030216-7C12-4C01-B12B-DEC9E22394CF}"/>
              </a:ext>
            </a:extLst>
          </p:cNvPr>
          <p:cNvSpPr/>
          <p:nvPr/>
        </p:nvSpPr>
        <p:spPr>
          <a:xfrm>
            <a:off x="6396503" y="1709675"/>
            <a:ext cx="2205486" cy="301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8FBB0A7-9792-47AE-A981-848331F47D0A}"/>
              </a:ext>
            </a:extLst>
          </p:cNvPr>
          <p:cNvSpPr txBox="1"/>
          <p:nvPr/>
        </p:nvSpPr>
        <p:spPr>
          <a:xfrm>
            <a:off x="3965275" y="1059618"/>
            <a:ext cx="4261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CONTROL DE ASISTENCIA DEL PERSONAL</a:t>
            </a:r>
            <a:endParaRPr lang="es-BO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9DFDDB4-7645-4F5D-9E71-563CB03563F1}"/>
              </a:ext>
            </a:extLst>
          </p:cNvPr>
          <p:cNvSpPr txBox="1"/>
          <p:nvPr/>
        </p:nvSpPr>
        <p:spPr>
          <a:xfrm>
            <a:off x="3568015" y="1685196"/>
            <a:ext cx="1431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IDPERSONAL</a:t>
            </a:r>
            <a:endParaRPr lang="es-BO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3B4E398-E511-42C0-85A6-BA1D8562E129}"/>
              </a:ext>
            </a:extLst>
          </p:cNvPr>
          <p:cNvSpPr txBox="1"/>
          <p:nvPr/>
        </p:nvSpPr>
        <p:spPr>
          <a:xfrm>
            <a:off x="3568014" y="2049911"/>
            <a:ext cx="1431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NOMBRE</a:t>
            </a:r>
            <a:endParaRPr lang="es-BO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E5F229A-2C5D-4CEB-8A32-8BA3D889E8E2}"/>
              </a:ext>
            </a:extLst>
          </p:cNvPr>
          <p:cNvSpPr txBox="1"/>
          <p:nvPr/>
        </p:nvSpPr>
        <p:spPr>
          <a:xfrm>
            <a:off x="3568014" y="2433878"/>
            <a:ext cx="2023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APELLIDO PATERNO</a:t>
            </a:r>
            <a:endParaRPr lang="es-BO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0AFF04A1-BADA-4C9D-8A72-3AD1CD64F266}"/>
              </a:ext>
            </a:extLst>
          </p:cNvPr>
          <p:cNvSpPr txBox="1"/>
          <p:nvPr/>
        </p:nvSpPr>
        <p:spPr>
          <a:xfrm>
            <a:off x="3568014" y="2830520"/>
            <a:ext cx="2130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APELLIDO MATERNO</a:t>
            </a:r>
            <a:endParaRPr lang="es-BO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BB7BF61-6315-4020-B632-65C0BA85769D}"/>
              </a:ext>
            </a:extLst>
          </p:cNvPr>
          <p:cNvSpPr txBox="1"/>
          <p:nvPr/>
        </p:nvSpPr>
        <p:spPr>
          <a:xfrm>
            <a:off x="3568013" y="3198072"/>
            <a:ext cx="1431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GENERO</a:t>
            </a:r>
            <a:endParaRPr lang="es-BO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C003AEDC-7F92-400A-9E2E-13066B3324A3}"/>
              </a:ext>
            </a:extLst>
          </p:cNvPr>
          <p:cNvSpPr txBox="1"/>
          <p:nvPr/>
        </p:nvSpPr>
        <p:spPr>
          <a:xfrm>
            <a:off x="3568013" y="3597558"/>
            <a:ext cx="1431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CARGO</a:t>
            </a:r>
            <a:endParaRPr lang="es-BO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72BCD666-8BC4-4D67-AB0C-06A80E513B93}"/>
              </a:ext>
            </a:extLst>
          </p:cNvPr>
          <p:cNvSpPr txBox="1"/>
          <p:nvPr/>
        </p:nvSpPr>
        <p:spPr>
          <a:xfrm>
            <a:off x="3568012" y="3981831"/>
            <a:ext cx="1431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OCURRENCIA</a:t>
            </a:r>
            <a:endParaRPr lang="es-BO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9DF5D8D-06A6-48AE-9720-7AC1A960169F}"/>
              </a:ext>
            </a:extLst>
          </p:cNvPr>
          <p:cNvSpPr txBox="1"/>
          <p:nvPr/>
        </p:nvSpPr>
        <p:spPr>
          <a:xfrm>
            <a:off x="3566332" y="4377003"/>
            <a:ext cx="1013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DETALLE</a:t>
            </a:r>
            <a:endParaRPr lang="es-BO" dirty="0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4BC16C20-72AB-4EE1-9DB1-F664769A1F8A}"/>
              </a:ext>
            </a:extLst>
          </p:cNvPr>
          <p:cNvSpPr/>
          <p:nvPr/>
        </p:nvSpPr>
        <p:spPr>
          <a:xfrm>
            <a:off x="3568015" y="1712190"/>
            <a:ext cx="2205486" cy="301752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 dirty="0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1B2DE52C-E122-4E63-B545-867CAE2A7D96}"/>
              </a:ext>
            </a:extLst>
          </p:cNvPr>
          <p:cNvSpPr/>
          <p:nvPr/>
        </p:nvSpPr>
        <p:spPr>
          <a:xfrm>
            <a:off x="3568015" y="2091276"/>
            <a:ext cx="2205486" cy="301752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 dirty="0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9C63CEAD-7678-403B-ACA0-1780D37A38D4}"/>
              </a:ext>
            </a:extLst>
          </p:cNvPr>
          <p:cNvSpPr/>
          <p:nvPr/>
        </p:nvSpPr>
        <p:spPr>
          <a:xfrm>
            <a:off x="3568015" y="2468648"/>
            <a:ext cx="2205486" cy="301752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 dirty="0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DD574340-02DE-4A5A-BB96-6164D7EFE939}"/>
              </a:ext>
            </a:extLst>
          </p:cNvPr>
          <p:cNvSpPr/>
          <p:nvPr/>
        </p:nvSpPr>
        <p:spPr>
          <a:xfrm>
            <a:off x="3568015" y="2843897"/>
            <a:ext cx="2205486" cy="301752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 dirty="0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125A26F8-FBF8-4832-BF81-FFF109802A8D}"/>
              </a:ext>
            </a:extLst>
          </p:cNvPr>
          <p:cNvSpPr/>
          <p:nvPr/>
        </p:nvSpPr>
        <p:spPr>
          <a:xfrm>
            <a:off x="3568015" y="3247984"/>
            <a:ext cx="2205486" cy="301752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 dirty="0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62852DB5-2A95-4321-A15E-8F6822BC3C99}"/>
              </a:ext>
            </a:extLst>
          </p:cNvPr>
          <p:cNvSpPr/>
          <p:nvPr/>
        </p:nvSpPr>
        <p:spPr>
          <a:xfrm>
            <a:off x="3568015" y="3641235"/>
            <a:ext cx="2205486" cy="301752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 dirty="0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E39E412C-6767-476D-839C-157904D938CA}"/>
              </a:ext>
            </a:extLst>
          </p:cNvPr>
          <p:cNvSpPr/>
          <p:nvPr/>
        </p:nvSpPr>
        <p:spPr>
          <a:xfrm>
            <a:off x="3568015" y="4034486"/>
            <a:ext cx="2205486" cy="301752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 dirty="0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BF83B9E0-D198-4980-AFEB-31A005EB7A7F}"/>
              </a:ext>
            </a:extLst>
          </p:cNvPr>
          <p:cNvSpPr/>
          <p:nvPr/>
        </p:nvSpPr>
        <p:spPr>
          <a:xfrm>
            <a:off x="3568015" y="4427737"/>
            <a:ext cx="2205486" cy="301752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 dirty="0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432317AC-A61A-433B-99C9-F543CAF05869}"/>
              </a:ext>
            </a:extLst>
          </p:cNvPr>
          <p:cNvSpPr/>
          <p:nvPr/>
        </p:nvSpPr>
        <p:spPr>
          <a:xfrm>
            <a:off x="6396503" y="2090687"/>
            <a:ext cx="2205486" cy="301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A1BEBD52-F79A-4FD5-821A-E18BBFD445CF}"/>
              </a:ext>
            </a:extLst>
          </p:cNvPr>
          <p:cNvSpPr/>
          <p:nvPr/>
        </p:nvSpPr>
        <p:spPr>
          <a:xfrm>
            <a:off x="6404408" y="2468648"/>
            <a:ext cx="2205486" cy="301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0776D6D6-058C-435E-864A-742EA14B360F}"/>
              </a:ext>
            </a:extLst>
          </p:cNvPr>
          <p:cNvSpPr/>
          <p:nvPr/>
        </p:nvSpPr>
        <p:spPr>
          <a:xfrm>
            <a:off x="6404408" y="2843520"/>
            <a:ext cx="2205486" cy="301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69EBA7C4-264C-4681-ABCF-A0C3FC5A696E}"/>
              </a:ext>
            </a:extLst>
          </p:cNvPr>
          <p:cNvSpPr/>
          <p:nvPr/>
        </p:nvSpPr>
        <p:spPr>
          <a:xfrm>
            <a:off x="6404408" y="3247984"/>
            <a:ext cx="2205486" cy="301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897451F9-A1B8-493D-91BB-5FE49D489293}"/>
              </a:ext>
            </a:extLst>
          </p:cNvPr>
          <p:cNvSpPr/>
          <p:nvPr/>
        </p:nvSpPr>
        <p:spPr>
          <a:xfrm>
            <a:off x="6396503" y="3640693"/>
            <a:ext cx="2205486" cy="301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298E73BA-CCA4-44A6-892D-81F65B493E6E}"/>
              </a:ext>
            </a:extLst>
          </p:cNvPr>
          <p:cNvSpPr/>
          <p:nvPr/>
        </p:nvSpPr>
        <p:spPr>
          <a:xfrm>
            <a:off x="6396503" y="4034486"/>
            <a:ext cx="2205486" cy="301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1C67710B-162A-4C7B-B700-83424610C185}"/>
              </a:ext>
            </a:extLst>
          </p:cNvPr>
          <p:cNvSpPr/>
          <p:nvPr/>
        </p:nvSpPr>
        <p:spPr>
          <a:xfrm>
            <a:off x="6396503" y="4427737"/>
            <a:ext cx="2205486" cy="301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98716452-00EC-493F-8BD2-5BDA98CA887D}"/>
              </a:ext>
            </a:extLst>
          </p:cNvPr>
          <p:cNvSpPr/>
          <p:nvPr/>
        </p:nvSpPr>
        <p:spPr>
          <a:xfrm>
            <a:off x="3152227" y="5029546"/>
            <a:ext cx="1346379" cy="462323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B9D9FAE7-7671-40C8-A1EC-DF312C3A3FE7}"/>
              </a:ext>
            </a:extLst>
          </p:cNvPr>
          <p:cNvSpPr/>
          <p:nvPr/>
        </p:nvSpPr>
        <p:spPr>
          <a:xfrm>
            <a:off x="4687320" y="5037277"/>
            <a:ext cx="1464546" cy="462323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 dirty="0"/>
          </a:p>
        </p:txBody>
      </p:sp>
      <p:sp>
        <p:nvSpPr>
          <p:cNvPr id="41" name="Rectángulo 40">
            <a:hlinkClick r:id="rId2" action="ppaction://hlinksldjump"/>
            <a:extLst>
              <a:ext uri="{FF2B5EF4-FFF2-40B4-BE49-F238E27FC236}">
                <a16:creationId xmlns:a16="http://schemas.microsoft.com/office/drawing/2014/main" id="{C76BC604-F494-47F2-B442-9C63D70A453E}"/>
              </a:ext>
            </a:extLst>
          </p:cNvPr>
          <p:cNvSpPr/>
          <p:nvPr/>
        </p:nvSpPr>
        <p:spPr>
          <a:xfrm>
            <a:off x="6335645" y="5029546"/>
            <a:ext cx="1464546" cy="462323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 dirty="0"/>
          </a:p>
        </p:txBody>
      </p:sp>
      <p:sp>
        <p:nvSpPr>
          <p:cNvPr id="42" name="CuadroTexto 41">
            <a:hlinkClick r:id="rId2" action="ppaction://hlinksldjump"/>
            <a:extLst>
              <a:ext uri="{FF2B5EF4-FFF2-40B4-BE49-F238E27FC236}">
                <a16:creationId xmlns:a16="http://schemas.microsoft.com/office/drawing/2014/main" id="{1F03DFAD-5A1D-49C6-A0AB-8D9620905E74}"/>
              </a:ext>
            </a:extLst>
          </p:cNvPr>
          <p:cNvSpPr txBox="1"/>
          <p:nvPr/>
        </p:nvSpPr>
        <p:spPr>
          <a:xfrm>
            <a:off x="6584846" y="504012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ELIMAR</a:t>
            </a:r>
            <a:endParaRPr lang="es-BO" dirty="0"/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52343897-DAFC-42EB-8601-73E304E3DADA}"/>
              </a:ext>
            </a:extLst>
          </p:cNvPr>
          <p:cNvSpPr txBox="1"/>
          <p:nvPr/>
        </p:nvSpPr>
        <p:spPr>
          <a:xfrm>
            <a:off x="3216396" y="5042743"/>
            <a:ext cx="1298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REGISTRAR</a:t>
            </a:r>
            <a:endParaRPr lang="es-BO" dirty="0"/>
          </a:p>
        </p:txBody>
      </p:sp>
      <p:sp>
        <p:nvSpPr>
          <p:cNvPr id="2" name="Rectángulo 1">
            <a:hlinkClick r:id="rId2" action="ppaction://hlinksldjump"/>
            <a:extLst>
              <a:ext uri="{FF2B5EF4-FFF2-40B4-BE49-F238E27FC236}">
                <a16:creationId xmlns:a16="http://schemas.microsoft.com/office/drawing/2014/main" id="{248A6941-C3DA-5596-E53C-B8CD82CCB663}"/>
              </a:ext>
            </a:extLst>
          </p:cNvPr>
          <p:cNvSpPr/>
          <p:nvPr/>
        </p:nvSpPr>
        <p:spPr>
          <a:xfrm>
            <a:off x="7972839" y="5016501"/>
            <a:ext cx="1298161" cy="462323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 dirty="0"/>
          </a:p>
        </p:txBody>
      </p:sp>
      <p:sp>
        <p:nvSpPr>
          <p:cNvPr id="3" name="CuadroTexto 2">
            <a:hlinkClick r:id="rId2" action="ppaction://hlinksldjump"/>
            <a:extLst>
              <a:ext uri="{FF2B5EF4-FFF2-40B4-BE49-F238E27FC236}">
                <a16:creationId xmlns:a16="http://schemas.microsoft.com/office/drawing/2014/main" id="{81797B9D-049E-D3C0-A179-3E31C388D6DA}"/>
              </a:ext>
            </a:extLst>
          </p:cNvPr>
          <p:cNvSpPr txBox="1"/>
          <p:nvPr/>
        </p:nvSpPr>
        <p:spPr>
          <a:xfrm>
            <a:off x="4793868" y="5040126"/>
            <a:ext cx="1378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MODIFICAR</a:t>
            </a:r>
            <a:endParaRPr lang="es-BO" dirty="0"/>
          </a:p>
        </p:txBody>
      </p:sp>
      <p:sp>
        <p:nvSpPr>
          <p:cNvPr id="8" name="CuadroTexto 7">
            <a:hlinkClick r:id="rId2" action="ppaction://hlinksldjump"/>
            <a:extLst>
              <a:ext uri="{FF2B5EF4-FFF2-40B4-BE49-F238E27FC236}">
                <a16:creationId xmlns:a16="http://schemas.microsoft.com/office/drawing/2014/main" id="{EA03DEA5-167E-DC6B-C243-37A95C0B42C2}"/>
              </a:ext>
            </a:extLst>
          </p:cNvPr>
          <p:cNvSpPr txBox="1"/>
          <p:nvPr/>
        </p:nvSpPr>
        <p:spPr>
          <a:xfrm>
            <a:off x="8083945" y="5054593"/>
            <a:ext cx="1233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CANCELAR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2848520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FD00D07-43F5-448D-94B3-0FD6D583301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68E8FEB-7535-441C-9E5C-3F0F268B60A4}"/>
              </a:ext>
            </a:extLst>
          </p:cNvPr>
          <p:cNvSpPr/>
          <p:nvPr/>
        </p:nvSpPr>
        <p:spPr>
          <a:xfrm>
            <a:off x="2828488" y="776378"/>
            <a:ext cx="6535024" cy="5331124"/>
          </a:xfrm>
          <a:prstGeom prst="rect">
            <a:avLst/>
          </a:prstGeom>
          <a:solidFill>
            <a:srgbClr val="3399FF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 dirty="0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20CC7974-6156-404D-8771-F7921F47FCFA}"/>
              </a:ext>
            </a:extLst>
          </p:cNvPr>
          <p:cNvSpPr/>
          <p:nvPr/>
        </p:nvSpPr>
        <p:spPr>
          <a:xfrm>
            <a:off x="2828488" y="1086928"/>
            <a:ext cx="6535024" cy="4831272"/>
          </a:xfrm>
          <a:prstGeom prst="roundRect">
            <a:avLst/>
          </a:prstGeom>
          <a:solidFill>
            <a:srgbClr val="3399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BA75B9F-6A54-496C-AEE4-769430377DB9}"/>
              </a:ext>
            </a:extLst>
          </p:cNvPr>
          <p:cNvSpPr txBox="1"/>
          <p:nvPr/>
        </p:nvSpPr>
        <p:spPr>
          <a:xfrm>
            <a:off x="5276490" y="1086928"/>
            <a:ext cx="16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RESTRINGIDOS</a:t>
            </a:r>
            <a:endParaRPr lang="es-BO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DFEE46C1-1275-4709-B19A-2B52517BE337}"/>
              </a:ext>
            </a:extLst>
          </p:cNvPr>
          <p:cNvSpPr/>
          <p:nvPr/>
        </p:nvSpPr>
        <p:spPr>
          <a:xfrm>
            <a:off x="3590012" y="1778990"/>
            <a:ext cx="2205486" cy="301752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9C784C03-9979-4A3C-A7F9-7A0007970EBF}"/>
              </a:ext>
            </a:extLst>
          </p:cNvPr>
          <p:cNvSpPr/>
          <p:nvPr/>
        </p:nvSpPr>
        <p:spPr>
          <a:xfrm>
            <a:off x="6396504" y="1778990"/>
            <a:ext cx="2205486" cy="301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9B533D0-917E-40AF-AD63-06EFC997B900}"/>
              </a:ext>
            </a:extLst>
          </p:cNvPr>
          <p:cNvSpPr txBox="1"/>
          <p:nvPr/>
        </p:nvSpPr>
        <p:spPr>
          <a:xfrm>
            <a:off x="3590012" y="1734666"/>
            <a:ext cx="1406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IDPERSONAL</a:t>
            </a:r>
            <a:endParaRPr lang="es-BO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03629A7-E646-4312-AFDC-6E4EC2890894}"/>
              </a:ext>
            </a:extLst>
          </p:cNvPr>
          <p:cNvSpPr txBox="1"/>
          <p:nvPr/>
        </p:nvSpPr>
        <p:spPr>
          <a:xfrm>
            <a:off x="3590012" y="2175635"/>
            <a:ext cx="1406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NOMBRE</a:t>
            </a:r>
            <a:endParaRPr lang="es-BO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031CA15-DBA6-448C-8376-C4BD5739BD58}"/>
              </a:ext>
            </a:extLst>
          </p:cNvPr>
          <p:cNvSpPr txBox="1"/>
          <p:nvPr/>
        </p:nvSpPr>
        <p:spPr>
          <a:xfrm>
            <a:off x="3590012" y="2666452"/>
            <a:ext cx="1406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RESTRINGIO</a:t>
            </a:r>
            <a:endParaRPr lang="es-BO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51670C6E-6598-4AFD-AF7E-5A2D4CD23CDE}"/>
              </a:ext>
            </a:extLst>
          </p:cNvPr>
          <p:cNvSpPr txBox="1"/>
          <p:nvPr/>
        </p:nvSpPr>
        <p:spPr>
          <a:xfrm>
            <a:off x="3568016" y="3115536"/>
            <a:ext cx="2309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MOTIVO RESTRICCION</a:t>
            </a:r>
            <a:endParaRPr lang="es-BO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BBECFC16-6D2B-45C2-8488-21652EDF5ABC}"/>
              </a:ext>
            </a:extLst>
          </p:cNvPr>
          <p:cNvSpPr txBox="1"/>
          <p:nvPr/>
        </p:nvSpPr>
        <p:spPr>
          <a:xfrm>
            <a:off x="3601545" y="3578608"/>
            <a:ext cx="1406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INICIO</a:t>
            </a:r>
            <a:endParaRPr lang="es-BO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BFD8AAE8-2C04-4848-A6B4-6A7C5980E70A}"/>
              </a:ext>
            </a:extLst>
          </p:cNvPr>
          <p:cNvSpPr txBox="1"/>
          <p:nvPr/>
        </p:nvSpPr>
        <p:spPr>
          <a:xfrm>
            <a:off x="3601545" y="4017900"/>
            <a:ext cx="1406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FINAL</a:t>
            </a:r>
            <a:endParaRPr lang="es-BO" dirty="0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8D4CCD75-9995-470F-ADC6-048494F1F109}"/>
              </a:ext>
            </a:extLst>
          </p:cNvPr>
          <p:cNvSpPr/>
          <p:nvPr/>
        </p:nvSpPr>
        <p:spPr>
          <a:xfrm>
            <a:off x="3590012" y="2240416"/>
            <a:ext cx="2205486" cy="301752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C50BA305-2EC5-4F60-9E05-F24D17E471CE}"/>
              </a:ext>
            </a:extLst>
          </p:cNvPr>
          <p:cNvSpPr/>
          <p:nvPr/>
        </p:nvSpPr>
        <p:spPr>
          <a:xfrm>
            <a:off x="3590012" y="2700242"/>
            <a:ext cx="2205486" cy="301752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 dirty="0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D1441478-6D6B-4203-8313-332F861F22C5}"/>
              </a:ext>
            </a:extLst>
          </p:cNvPr>
          <p:cNvSpPr/>
          <p:nvPr/>
        </p:nvSpPr>
        <p:spPr>
          <a:xfrm>
            <a:off x="3590012" y="3161753"/>
            <a:ext cx="2205486" cy="301752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 dirty="0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7D00057C-7FDB-430E-B9A6-77DBF710B139}"/>
              </a:ext>
            </a:extLst>
          </p:cNvPr>
          <p:cNvSpPr/>
          <p:nvPr/>
        </p:nvSpPr>
        <p:spPr>
          <a:xfrm>
            <a:off x="3590012" y="3623264"/>
            <a:ext cx="2205486" cy="301752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 dirty="0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731D37D9-E3B3-4F00-B4FB-102007445254}"/>
              </a:ext>
            </a:extLst>
          </p:cNvPr>
          <p:cNvSpPr/>
          <p:nvPr/>
        </p:nvSpPr>
        <p:spPr>
          <a:xfrm>
            <a:off x="3590012" y="4084775"/>
            <a:ext cx="2205486" cy="301752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 dirty="0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31BF36C6-0A9C-412B-8EE6-1AE38F2E456E}"/>
              </a:ext>
            </a:extLst>
          </p:cNvPr>
          <p:cNvSpPr/>
          <p:nvPr/>
        </p:nvSpPr>
        <p:spPr>
          <a:xfrm>
            <a:off x="6396504" y="2237308"/>
            <a:ext cx="2205486" cy="301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F17E1B9A-5AD7-4559-B162-82C587CC91EA}"/>
              </a:ext>
            </a:extLst>
          </p:cNvPr>
          <p:cNvSpPr/>
          <p:nvPr/>
        </p:nvSpPr>
        <p:spPr>
          <a:xfrm>
            <a:off x="6396504" y="2706244"/>
            <a:ext cx="2205486" cy="301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AA0661BD-3BFF-4427-ABFB-E30033EBF774}"/>
              </a:ext>
            </a:extLst>
          </p:cNvPr>
          <p:cNvSpPr/>
          <p:nvPr/>
        </p:nvSpPr>
        <p:spPr>
          <a:xfrm>
            <a:off x="6396504" y="3167670"/>
            <a:ext cx="2205486" cy="301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703FEBDF-695E-4886-BBC8-33EF9736047B}"/>
              </a:ext>
            </a:extLst>
          </p:cNvPr>
          <p:cNvSpPr/>
          <p:nvPr/>
        </p:nvSpPr>
        <p:spPr>
          <a:xfrm>
            <a:off x="6396504" y="3623264"/>
            <a:ext cx="2205486" cy="301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B1EBCC6B-946B-4FB9-9D06-313F17BB33D9}"/>
              </a:ext>
            </a:extLst>
          </p:cNvPr>
          <p:cNvSpPr/>
          <p:nvPr/>
        </p:nvSpPr>
        <p:spPr>
          <a:xfrm>
            <a:off x="6396504" y="4078858"/>
            <a:ext cx="2205486" cy="301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20ECF034-8676-4A8E-B389-86BEF86F6612}"/>
              </a:ext>
            </a:extLst>
          </p:cNvPr>
          <p:cNvSpPr/>
          <p:nvPr/>
        </p:nvSpPr>
        <p:spPr>
          <a:xfrm>
            <a:off x="3043230" y="4877056"/>
            <a:ext cx="1464546" cy="462323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 dirty="0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0FBDEEB1-F7B9-45A2-952C-C3954BE508F5}"/>
              </a:ext>
            </a:extLst>
          </p:cNvPr>
          <p:cNvSpPr/>
          <p:nvPr/>
        </p:nvSpPr>
        <p:spPr>
          <a:xfrm>
            <a:off x="4684959" y="4893024"/>
            <a:ext cx="1406106" cy="462323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 dirty="0"/>
          </a:p>
        </p:txBody>
      </p:sp>
      <p:sp>
        <p:nvSpPr>
          <p:cNvPr id="31" name="Rectángulo 30">
            <a:hlinkClick r:id="rId2" action="ppaction://hlinksldjump"/>
            <a:extLst>
              <a:ext uri="{FF2B5EF4-FFF2-40B4-BE49-F238E27FC236}">
                <a16:creationId xmlns:a16="http://schemas.microsoft.com/office/drawing/2014/main" id="{C26CED27-E7DF-4FC2-9557-E3CEB1BDE6A0}"/>
              </a:ext>
            </a:extLst>
          </p:cNvPr>
          <p:cNvSpPr/>
          <p:nvPr/>
        </p:nvSpPr>
        <p:spPr>
          <a:xfrm>
            <a:off x="6277338" y="4918243"/>
            <a:ext cx="1304562" cy="462323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 dirty="0"/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17273E86-551C-44C4-B9D4-9E4AA19B765A}"/>
              </a:ext>
            </a:extLst>
          </p:cNvPr>
          <p:cNvSpPr txBox="1"/>
          <p:nvPr/>
        </p:nvSpPr>
        <p:spPr>
          <a:xfrm>
            <a:off x="3110383" y="4904847"/>
            <a:ext cx="133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REGISTRAR</a:t>
            </a:r>
            <a:endParaRPr lang="es-BO" dirty="0"/>
          </a:p>
        </p:txBody>
      </p:sp>
      <p:sp>
        <p:nvSpPr>
          <p:cNvPr id="2" name="Rectángulo 1">
            <a:hlinkClick r:id="rId2" action="ppaction://hlinksldjump"/>
            <a:extLst>
              <a:ext uri="{FF2B5EF4-FFF2-40B4-BE49-F238E27FC236}">
                <a16:creationId xmlns:a16="http://schemas.microsoft.com/office/drawing/2014/main" id="{930C8E0B-D136-F384-684C-2A175C33CE64}"/>
              </a:ext>
            </a:extLst>
          </p:cNvPr>
          <p:cNvSpPr/>
          <p:nvPr/>
        </p:nvSpPr>
        <p:spPr>
          <a:xfrm>
            <a:off x="7820426" y="4925826"/>
            <a:ext cx="1304562" cy="462323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 dirty="0"/>
          </a:p>
        </p:txBody>
      </p:sp>
      <p:sp>
        <p:nvSpPr>
          <p:cNvPr id="3" name="CuadroTexto 2">
            <a:hlinkClick r:id="rId2" action="ppaction://hlinksldjump"/>
            <a:extLst>
              <a:ext uri="{FF2B5EF4-FFF2-40B4-BE49-F238E27FC236}">
                <a16:creationId xmlns:a16="http://schemas.microsoft.com/office/drawing/2014/main" id="{BBE526DF-C1CC-1098-9F72-CFB8C0EB4C28}"/>
              </a:ext>
            </a:extLst>
          </p:cNvPr>
          <p:cNvSpPr txBox="1"/>
          <p:nvPr/>
        </p:nvSpPr>
        <p:spPr>
          <a:xfrm>
            <a:off x="6341905" y="4964738"/>
            <a:ext cx="1165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ELIMINAR</a:t>
            </a:r>
            <a:endParaRPr lang="es-BO" dirty="0"/>
          </a:p>
        </p:txBody>
      </p:sp>
      <p:sp>
        <p:nvSpPr>
          <p:cNvPr id="7" name="CuadroTexto 6">
            <a:hlinkClick r:id="rId2" action="ppaction://hlinksldjump"/>
            <a:extLst>
              <a:ext uri="{FF2B5EF4-FFF2-40B4-BE49-F238E27FC236}">
                <a16:creationId xmlns:a16="http://schemas.microsoft.com/office/drawing/2014/main" id="{64AB50C3-8E65-30FC-FB66-90D1103CF092}"/>
              </a:ext>
            </a:extLst>
          </p:cNvPr>
          <p:cNvSpPr txBox="1"/>
          <p:nvPr/>
        </p:nvSpPr>
        <p:spPr>
          <a:xfrm>
            <a:off x="7880020" y="4953392"/>
            <a:ext cx="118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CANCELAR</a:t>
            </a:r>
            <a:endParaRPr lang="es-BO" dirty="0"/>
          </a:p>
        </p:txBody>
      </p:sp>
      <p:sp>
        <p:nvSpPr>
          <p:cNvPr id="17" name="CuadroTexto 16">
            <a:hlinkClick r:id="rId2" action="ppaction://hlinksldjump"/>
            <a:extLst>
              <a:ext uri="{FF2B5EF4-FFF2-40B4-BE49-F238E27FC236}">
                <a16:creationId xmlns:a16="http://schemas.microsoft.com/office/drawing/2014/main" id="{B668614A-B89C-7713-F0DD-A27AD9FE4B43}"/>
              </a:ext>
            </a:extLst>
          </p:cNvPr>
          <p:cNvSpPr txBox="1"/>
          <p:nvPr/>
        </p:nvSpPr>
        <p:spPr>
          <a:xfrm>
            <a:off x="4733462" y="4915948"/>
            <a:ext cx="1330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MODIFICAR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2546382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F8F3267-BE40-422B-A25C-798285AF741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7D5B510-4B2F-4809-8428-B39DCC345EB7}"/>
              </a:ext>
            </a:extLst>
          </p:cNvPr>
          <p:cNvSpPr/>
          <p:nvPr/>
        </p:nvSpPr>
        <p:spPr>
          <a:xfrm>
            <a:off x="2828488" y="776377"/>
            <a:ext cx="6535024" cy="5555412"/>
          </a:xfrm>
          <a:prstGeom prst="rect">
            <a:avLst/>
          </a:prstGeom>
          <a:solidFill>
            <a:srgbClr val="3399FF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 dirty="0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16D90674-B015-48F6-B3F0-10DB9ECE8FE8}"/>
              </a:ext>
            </a:extLst>
          </p:cNvPr>
          <p:cNvSpPr/>
          <p:nvPr/>
        </p:nvSpPr>
        <p:spPr>
          <a:xfrm>
            <a:off x="2828489" y="1229263"/>
            <a:ext cx="6535024" cy="4740216"/>
          </a:xfrm>
          <a:prstGeom prst="roundRect">
            <a:avLst/>
          </a:prstGeom>
          <a:solidFill>
            <a:srgbClr val="3399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73659EE-1321-4800-A99D-67920E58E801}"/>
              </a:ext>
            </a:extLst>
          </p:cNvPr>
          <p:cNvSpPr/>
          <p:nvPr/>
        </p:nvSpPr>
        <p:spPr>
          <a:xfrm>
            <a:off x="3546880" y="2029156"/>
            <a:ext cx="2205486" cy="301752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09C82333-2D9F-48BE-86F4-515ABD0E3DBD}"/>
              </a:ext>
            </a:extLst>
          </p:cNvPr>
          <p:cNvSpPr/>
          <p:nvPr/>
        </p:nvSpPr>
        <p:spPr>
          <a:xfrm>
            <a:off x="6296556" y="2023905"/>
            <a:ext cx="2205486" cy="301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0101D77-15A9-4522-8958-FF039A758F99}"/>
              </a:ext>
            </a:extLst>
          </p:cNvPr>
          <p:cNvSpPr txBox="1"/>
          <p:nvPr/>
        </p:nvSpPr>
        <p:spPr>
          <a:xfrm>
            <a:off x="4909867" y="1319883"/>
            <a:ext cx="2372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CONTROL DE VISITAS</a:t>
            </a:r>
            <a:endParaRPr lang="es-BO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59388FB8-5A7C-44D2-9AA5-09960D104130}"/>
              </a:ext>
            </a:extLst>
          </p:cNvPr>
          <p:cNvSpPr/>
          <p:nvPr/>
        </p:nvSpPr>
        <p:spPr>
          <a:xfrm>
            <a:off x="3546880" y="2419415"/>
            <a:ext cx="2205486" cy="301752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 dirty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7F639030-0CAB-40D3-82AE-D7C258E760D6}"/>
              </a:ext>
            </a:extLst>
          </p:cNvPr>
          <p:cNvSpPr/>
          <p:nvPr/>
        </p:nvSpPr>
        <p:spPr>
          <a:xfrm>
            <a:off x="3546880" y="2798770"/>
            <a:ext cx="2205486" cy="301752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 dirty="0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38BEBB12-DEFE-4AFA-BA30-FC1778851CE5}"/>
              </a:ext>
            </a:extLst>
          </p:cNvPr>
          <p:cNvSpPr/>
          <p:nvPr/>
        </p:nvSpPr>
        <p:spPr>
          <a:xfrm>
            <a:off x="3546880" y="3174052"/>
            <a:ext cx="2205486" cy="301752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 dirty="0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4B469DF6-2F14-493A-A2EF-4F2C6DD606AB}"/>
              </a:ext>
            </a:extLst>
          </p:cNvPr>
          <p:cNvSpPr/>
          <p:nvPr/>
        </p:nvSpPr>
        <p:spPr>
          <a:xfrm>
            <a:off x="3546880" y="3564311"/>
            <a:ext cx="2205486" cy="301752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 dirty="0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8F6DD836-31DC-49E8-9DB5-8CDD4E30534F}"/>
              </a:ext>
            </a:extLst>
          </p:cNvPr>
          <p:cNvSpPr/>
          <p:nvPr/>
        </p:nvSpPr>
        <p:spPr>
          <a:xfrm>
            <a:off x="3546880" y="3943666"/>
            <a:ext cx="2205486" cy="301752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 dirty="0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972E68E8-CA8C-43C5-A333-1B4A8439B3CA}"/>
              </a:ext>
            </a:extLst>
          </p:cNvPr>
          <p:cNvSpPr/>
          <p:nvPr/>
        </p:nvSpPr>
        <p:spPr>
          <a:xfrm>
            <a:off x="3546880" y="4333925"/>
            <a:ext cx="2205486" cy="301752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 dirty="0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64A891F2-35FF-4DAF-9D7B-977671D45BD1}"/>
              </a:ext>
            </a:extLst>
          </p:cNvPr>
          <p:cNvSpPr/>
          <p:nvPr/>
        </p:nvSpPr>
        <p:spPr>
          <a:xfrm>
            <a:off x="6296556" y="2414164"/>
            <a:ext cx="2205486" cy="301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FDADD8BF-389B-415F-BD71-E12150BCA425}"/>
              </a:ext>
            </a:extLst>
          </p:cNvPr>
          <p:cNvSpPr/>
          <p:nvPr/>
        </p:nvSpPr>
        <p:spPr>
          <a:xfrm>
            <a:off x="6296556" y="2794637"/>
            <a:ext cx="2205486" cy="301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 dirty="0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A037985C-71CF-4FAB-A6D9-4DA9F5445AF9}"/>
              </a:ext>
            </a:extLst>
          </p:cNvPr>
          <p:cNvSpPr/>
          <p:nvPr/>
        </p:nvSpPr>
        <p:spPr>
          <a:xfrm>
            <a:off x="6296556" y="3174052"/>
            <a:ext cx="2205486" cy="301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4D71B916-68D5-49CF-B52C-5E455EBE1D77}"/>
              </a:ext>
            </a:extLst>
          </p:cNvPr>
          <p:cNvSpPr/>
          <p:nvPr/>
        </p:nvSpPr>
        <p:spPr>
          <a:xfrm>
            <a:off x="6296556" y="3563756"/>
            <a:ext cx="2205486" cy="301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 dirty="0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67979233-A9F2-40C5-AAF2-622EFDFB394D}"/>
              </a:ext>
            </a:extLst>
          </p:cNvPr>
          <p:cNvSpPr/>
          <p:nvPr/>
        </p:nvSpPr>
        <p:spPr>
          <a:xfrm>
            <a:off x="6296556" y="3943666"/>
            <a:ext cx="2205486" cy="301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0FDAF36D-07FD-4922-B603-EE2BD57B6203}"/>
              </a:ext>
            </a:extLst>
          </p:cNvPr>
          <p:cNvSpPr/>
          <p:nvPr/>
        </p:nvSpPr>
        <p:spPr>
          <a:xfrm>
            <a:off x="6296556" y="4335983"/>
            <a:ext cx="2205486" cy="301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661281BB-DB34-45BB-BFED-DD75EFAEDE6B}"/>
              </a:ext>
            </a:extLst>
          </p:cNvPr>
          <p:cNvSpPr/>
          <p:nvPr/>
        </p:nvSpPr>
        <p:spPr>
          <a:xfrm>
            <a:off x="3546880" y="4723155"/>
            <a:ext cx="2205486" cy="301752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 dirty="0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88F36604-6E26-4051-BC06-ADFC5C957C20}"/>
              </a:ext>
            </a:extLst>
          </p:cNvPr>
          <p:cNvSpPr/>
          <p:nvPr/>
        </p:nvSpPr>
        <p:spPr>
          <a:xfrm>
            <a:off x="6296556" y="4725213"/>
            <a:ext cx="2205486" cy="301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1B44D610-D5B9-4C93-AA78-A5278ECC8B1F}"/>
              </a:ext>
            </a:extLst>
          </p:cNvPr>
          <p:cNvSpPr txBox="1"/>
          <p:nvPr/>
        </p:nvSpPr>
        <p:spPr>
          <a:xfrm>
            <a:off x="3562464" y="1990115"/>
            <a:ext cx="1565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IDVISITA</a:t>
            </a:r>
            <a:endParaRPr lang="es-BO" dirty="0"/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A3E63056-6D29-4971-94E8-713D0B8F9BBE}"/>
              </a:ext>
            </a:extLst>
          </p:cNvPr>
          <p:cNvSpPr txBox="1"/>
          <p:nvPr/>
        </p:nvSpPr>
        <p:spPr>
          <a:xfrm>
            <a:off x="3546880" y="2390637"/>
            <a:ext cx="1565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NOMBRE</a:t>
            </a:r>
            <a:endParaRPr lang="es-BO" dirty="0"/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5B851C82-EB9B-4905-84CA-F0677E703465}"/>
              </a:ext>
            </a:extLst>
          </p:cNvPr>
          <p:cNvSpPr txBox="1"/>
          <p:nvPr/>
        </p:nvSpPr>
        <p:spPr>
          <a:xfrm>
            <a:off x="3546880" y="2766424"/>
            <a:ext cx="2058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APELLIDO PATERNO</a:t>
            </a:r>
            <a:endParaRPr lang="es-BO" dirty="0"/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3DB38BAC-6368-47A3-AD97-E2C72B5A5A4B}"/>
              </a:ext>
            </a:extLst>
          </p:cNvPr>
          <p:cNvSpPr txBox="1"/>
          <p:nvPr/>
        </p:nvSpPr>
        <p:spPr>
          <a:xfrm>
            <a:off x="3546880" y="3129689"/>
            <a:ext cx="2104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APELLIDO MATERNO</a:t>
            </a:r>
            <a:endParaRPr lang="es-BO" dirty="0"/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0974ECA2-FBDB-4EC4-985F-6005F8BAECCB}"/>
              </a:ext>
            </a:extLst>
          </p:cNvPr>
          <p:cNvSpPr txBox="1"/>
          <p:nvPr/>
        </p:nvSpPr>
        <p:spPr>
          <a:xfrm>
            <a:off x="3546880" y="3504141"/>
            <a:ext cx="1565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C.I.</a:t>
            </a:r>
            <a:endParaRPr lang="es-BO" dirty="0"/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3A949197-0AE8-492D-8B4F-D6FAC2652976}"/>
              </a:ext>
            </a:extLst>
          </p:cNvPr>
          <p:cNvSpPr txBox="1"/>
          <p:nvPr/>
        </p:nvSpPr>
        <p:spPr>
          <a:xfrm>
            <a:off x="3546879" y="3912133"/>
            <a:ext cx="1565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CARGO</a:t>
            </a:r>
            <a:endParaRPr lang="es-BO" dirty="0"/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7F48B490-209F-498C-97A9-9102E6ADB401}"/>
              </a:ext>
            </a:extLst>
          </p:cNvPr>
          <p:cNvSpPr txBox="1"/>
          <p:nvPr/>
        </p:nvSpPr>
        <p:spPr>
          <a:xfrm>
            <a:off x="3546879" y="4302392"/>
            <a:ext cx="2016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HORA DE INGRESO</a:t>
            </a:r>
            <a:endParaRPr lang="es-BO" dirty="0"/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C11DFBE5-CBEB-41ED-82F3-B4EF7F39736F}"/>
              </a:ext>
            </a:extLst>
          </p:cNvPr>
          <p:cNvSpPr txBox="1"/>
          <p:nvPr/>
        </p:nvSpPr>
        <p:spPr>
          <a:xfrm>
            <a:off x="3562464" y="4672985"/>
            <a:ext cx="1880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HORA DE SALIDA</a:t>
            </a:r>
            <a:endParaRPr lang="es-BO" dirty="0"/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CAA2B5F4-4825-45FF-86FD-7B3ACD4BC640}"/>
              </a:ext>
            </a:extLst>
          </p:cNvPr>
          <p:cNvSpPr/>
          <p:nvPr/>
        </p:nvSpPr>
        <p:spPr>
          <a:xfrm>
            <a:off x="3155229" y="5166414"/>
            <a:ext cx="1347403" cy="462323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 dirty="0"/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2A43B461-D1FD-4C07-AF23-29D1BE265F3E}"/>
              </a:ext>
            </a:extLst>
          </p:cNvPr>
          <p:cNvSpPr/>
          <p:nvPr/>
        </p:nvSpPr>
        <p:spPr>
          <a:xfrm>
            <a:off x="4710528" y="5166414"/>
            <a:ext cx="1416425" cy="462323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 dirty="0"/>
          </a:p>
        </p:txBody>
      </p:sp>
      <p:sp>
        <p:nvSpPr>
          <p:cNvPr id="49" name="Rectángulo 48">
            <a:hlinkClick r:id="rId2" action="ppaction://hlinksldjump"/>
            <a:extLst>
              <a:ext uri="{FF2B5EF4-FFF2-40B4-BE49-F238E27FC236}">
                <a16:creationId xmlns:a16="http://schemas.microsoft.com/office/drawing/2014/main" id="{061ABD5F-8FBD-4EE5-9567-BB367EFA71E6}"/>
              </a:ext>
            </a:extLst>
          </p:cNvPr>
          <p:cNvSpPr/>
          <p:nvPr/>
        </p:nvSpPr>
        <p:spPr>
          <a:xfrm>
            <a:off x="6296556" y="5182950"/>
            <a:ext cx="1354521" cy="462323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 dirty="0"/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69AC153F-5E05-448C-B1CB-E9C7F766C1AC}"/>
              </a:ext>
            </a:extLst>
          </p:cNvPr>
          <p:cNvSpPr txBox="1"/>
          <p:nvPr/>
        </p:nvSpPr>
        <p:spPr>
          <a:xfrm>
            <a:off x="3200056" y="5188369"/>
            <a:ext cx="1344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REGISTRAR</a:t>
            </a:r>
            <a:endParaRPr lang="es-BO" dirty="0"/>
          </a:p>
        </p:txBody>
      </p:sp>
      <p:sp>
        <p:nvSpPr>
          <p:cNvPr id="51" name="CuadroTexto 50">
            <a:hlinkClick r:id="rId2" action="ppaction://hlinksldjump"/>
            <a:extLst>
              <a:ext uri="{FF2B5EF4-FFF2-40B4-BE49-F238E27FC236}">
                <a16:creationId xmlns:a16="http://schemas.microsoft.com/office/drawing/2014/main" id="{A3F31C3D-392E-4F12-A5CE-42B6F1ECEDB2}"/>
              </a:ext>
            </a:extLst>
          </p:cNvPr>
          <p:cNvSpPr txBox="1"/>
          <p:nvPr/>
        </p:nvSpPr>
        <p:spPr>
          <a:xfrm>
            <a:off x="4795500" y="5186312"/>
            <a:ext cx="1344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MODIFICAR</a:t>
            </a:r>
            <a:endParaRPr lang="es-BO" dirty="0"/>
          </a:p>
        </p:txBody>
      </p:sp>
      <p:sp>
        <p:nvSpPr>
          <p:cNvPr id="2" name="Rectángulo 1">
            <a:hlinkClick r:id="rId2" action="ppaction://hlinksldjump"/>
            <a:extLst>
              <a:ext uri="{FF2B5EF4-FFF2-40B4-BE49-F238E27FC236}">
                <a16:creationId xmlns:a16="http://schemas.microsoft.com/office/drawing/2014/main" id="{60C3AC50-FF47-3A7F-8B8B-45A91F39805D}"/>
              </a:ext>
            </a:extLst>
          </p:cNvPr>
          <p:cNvSpPr/>
          <p:nvPr/>
        </p:nvSpPr>
        <p:spPr>
          <a:xfrm>
            <a:off x="7824781" y="5166414"/>
            <a:ext cx="1354521" cy="462323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 dirty="0"/>
          </a:p>
        </p:txBody>
      </p:sp>
      <p:sp>
        <p:nvSpPr>
          <p:cNvPr id="3" name="CuadroTexto 2">
            <a:hlinkClick r:id="rId2" action="ppaction://hlinksldjump"/>
            <a:extLst>
              <a:ext uri="{FF2B5EF4-FFF2-40B4-BE49-F238E27FC236}">
                <a16:creationId xmlns:a16="http://schemas.microsoft.com/office/drawing/2014/main" id="{94CCBACA-FAC3-3028-6B93-FF8E8D50AC0B}"/>
              </a:ext>
            </a:extLst>
          </p:cNvPr>
          <p:cNvSpPr txBox="1"/>
          <p:nvPr/>
        </p:nvSpPr>
        <p:spPr>
          <a:xfrm>
            <a:off x="6393651" y="5212909"/>
            <a:ext cx="1344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ELIMINAR</a:t>
            </a:r>
            <a:endParaRPr lang="es-BO" dirty="0"/>
          </a:p>
        </p:txBody>
      </p:sp>
      <p:sp>
        <p:nvSpPr>
          <p:cNvPr id="10" name="CuadroTexto 9">
            <a:hlinkClick r:id="rId2" action="ppaction://hlinksldjump"/>
            <a:extLst>
              <a:ext uri="{FF2B5EF4-FFF2-40B4-BE49-F238E27FC236}">
                <a16:creationId xmlns:a16="http://schemas.microsoft.com/office/drawing/2014/main" id="{6C2CA5CF-34DE-8FE8-594C-E95005ED2260}"/>
              </a:ext>
            </a:extLst>
          </p:cNvPr>
          <p:cNvSpPr txBox="1"/>
          <p:nvPr/>
        </p:nvSpPr>
        <p:spPr>
          <a:xfrm>
            <a:off x="7920877" y="5219305"/>
            <a:ext cx="1200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CANCELAR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276854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63D2214-665F-4412-8DDF-1BB25147DED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E560FD43-E5B5-4A7E-8EC8-A7F13B256CCE}"/>
              </a:ext>
            </a:extLst>
          </p:cNvPr>
          <p:cNvSpPr/>
          <p:nvPr/>
        </p:nvSpPr>
        <p:spPr>
          <a:xfrm>
            <a:off x="2828488" y="776378"/>
            <a:ext cx="6535024" cy="5331124"/>
          </a:xfrm>
          <a:prstGeom prst="rect">
            <a:avLst/>
          </a:prstGeom>
          <a:solidFill>
            <a:srgbClr val="3399FF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 dirty="0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EC0E0134-6A13-4E11-84FE-5244BE7856C9}"/>
              </a:ext>
            </a:extLst>
          </p:cNvPr>
          <p:cNvSpPr/>
          <p:nvPr/>
        </p:nvSpPr>
        <p:spPr>
          <a:xfrm>
            <a:off x="2828488" y="1086928"/>
            <a:ext cx="6535024" cy="4753155"/>
          </a:xfrm>
          <a:prstGeom prst="roundRect">
            <a:avLst/>
          </a:prstGeom>
          <a:solidFill>
            <a:srgbClr val="3399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1816863-9DF8-4FDA-AE91-1FB2F3ED9133}"/>
              </a:ext>
            </a:extLst>
          </p:cNvPr>
          <p:cNvSpPr txBox="1"/>
          <p:nvPr/>
        </p:nvSpPr>
        <p:spPr>
          <a:xfrm>
            <a:off x="4780471" y="1261405"/>
            <a:ext cx="2631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HISTORIAL DE REGISTROS </a:t>
            </a:r>
            <a:endParaRPr lang="es-BO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CF5DEBFD-D6F3-4BF1-AB26-20E60E681BD2}"/>
              </a:ext>
            </a:extLst>
          </p:cNvPr>
          <p:cNvSpPr/>
          <p:nvPr/>
        </p:nvSpPr>
        <p:spPr>
          <a:xfrm>
            <a:off x="3544003" y="1941287"/>
            <a:ext cx="2205486" cy="301752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774BA4E4-852E-48AF-94AE-6DCD68AEFEE5}"/>
              </a:ext>
            </a:extLst>
          </p:cNvPr>
          <p:cNvSpPr/>
          <p:nvPr/>
        </p:nvSpPr>
        <p:spPr>
          <a:xfrm>
            <a:off x="6296556" y="1941287"/>
            <a:ext cx="2205486" cy="301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61FFD517-7381-4C7D-BA8D-9DC19A093C72}"/>
              </a:ext>
            </a:extLst>
          </p:cNvPr>
          <p:cNvSpPr/>
          <p:nvPr/>
        </p:nvSpPr>
        <p:spPr>
          <a:xfrm>
            <a:off x="3544003" y="2334220"/>
            <a:ext cx="2205486" cy="301752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AFA506A9-B5F8-4927-9CEF-C9660B4691CA}"/>
              </a:ext>
            </a:extLst>
          </p:cNvPr>
          <p:cNvSpPr/>
          <p:nvPr/>
        </p:nvSpPr>
        <p:spPr>
          <a:xfrm>
            <a:off x="3544003" y="2727841"/>
            <a:ext cx="2205486" cy="301752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EBA7B91B-3837-4FBF-84CC-0F82C40A31C0}"/>
              </a:ext>
            </a:extLst>
          </p:cNvPr>
          <p:cNvSpPr/>
          <p:nvPr/>
        </p:nvSpPr>
        <p:spPr>
          <a:xfrm>
            <a:off x="3544003" y="3121462"/>
            <a:ext cx="2205486" cy="301752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776AFED4-306E-4D3D-AD65-BBE9E473115B}"/>
              </a:ext>
            </a:extLst>
          </p:cNvPr>
          <p:cNvSpPr/>
          <p:nvPr/>
        </p:nvSpPr>
        <p:spPr>
          <a:xfrm>
            <a:off x="3544003" y="3514395"/>
            <a:ext cx="2205486" cy="301752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D91C906E-4C49-46CA-BD96-A716FB0BBF2D}"/>
              </a:ext>
            </a:extLst>
          </p:cNvPr>
          <p:cNvSpPr/>
          <p:nvPr/>
        </p:nvSpPr>
        <p:spPr>
          <a:xfrm>
            <a:off x="3544003" y="3908016"/>
            <a:ext cx="2205486" cy="301752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 dirty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F365EBF9-94DC-41D2-A2B8-7A2D7445BEF6}"/>
              </a:ext>
            </a:extLst>
          </p:cNvPr>
          <p:cNvSpPr/>
          <p:nvPr/>
        </p:nvSpPr>
        <p:spPr>
          <a:xfrm>
            <a:off x="3544003" y="4301637"/>
            <a:ext cx="2205486" cy="301752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 dirty="0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E983CD42-14A6-420C-B58C-E09A92C0353C}"/>
              </a:ext>
            </a:extLst>
          </p:cNvPr>
          <p:cNvSpPr/>
          <p:nvPr/>
        </p:nvSpPr>
        <p:spPr>
          <a:xfrm>
            <a:off x="6296556" y="2334220"/>
            <a:ext cx="2205486" cy="301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7FC36EBF-9AA7-44C0-98FB-8E92EFF23D54}"/>
              </a:ext>
            </a:extLst>
          </p:cNvPr>
          <p:cNvSpPr/>
          <p:nvPr/>
        </p:nvSpPr>
        <p:spPr>
          <a:xfrm>
            <a:off x="6296556" y="2727841"/>
            <a:ext cx="2205486" cy="301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FD2E9294-FF32-4E20-81DB-C6D443ED6F8E}"/>
              </a:ext>
            </a:extLst>
          </p:cNvPr>
          <p:cNvSpPr/>
          <p:nvPr/>
        </p:nvSpPr>
        <p:spPr>
          <a:xfrm>
            <a:off x="6296556" y="3121462"/>
            <a:ext cx="2205486" cy="301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32A02CEB-8469-42B2-B422-B72ED327BEB2}"/>
              </a:ext>
            </a:extLst>
          </p:cNvPr>
          <p:cNvSpPr/>
          <p:nvPr/>
        </p:nvSpPr>
        <p:spPr>
          <a:xfrm>
            <a:off x="6296556" y="3514395"/>
            <a:ext cx="2205486" cy="301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9A6267B3-5B14-47D4-ACE7-F6245262CC4D}"/>
              </a:ext>
            </a:extLst>
          </p:cNvPr>
          <p:cNvSpPr/>
          <p:nvPr/>
        </p:nvSpPr>
        <p:spPr>
          <a:xfrm>
            <a:off x="6296556" y="3908016"/>
            <a:ext cx="2205486" cy="301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77B09574-EFC6-401C-8891-730C9305FC75}"/>
              </a:ext>
            </a:extLst>
          </p:cNvPr>
          <p:cNvSpPr/>
          <p:nvPr/>
        </p:nvSpPr>
        <p:spPr>
          <a:xfrm>
            <a:off x="6296556" y="4301637"/>
            <a:ext cx="2205486" cy="301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14644BFD-CC7B-464C-806E-D2CCAE26EBFC}"/>
              </a:ext>
            </a:extLst>
          </p:cNvPr>
          <p:cNvSpPr/>
          <p:nvPr/>
        </p:nvSpPr>
        <p:spPr>
          <a:xfrm>
            <a:off x="3113908" y="4963482"/>
            <a:ext cx="1369192" cy="462323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 dirty="0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1ACEACA5-67E0-403B-81A0-3C6E7F356658}"/>
              </a:ext>
            </a:extLst>
          </p:cNvPr>
          <p:cNvSpPr/>
          <p:nvPr/>
        </p:nvSpPr>
        <p:spPr>
          <a:xfrm>
            <a:off x="4646746" y="4935689"/>
            <a:ext cx="1363745" cy="462323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 dirty="0"/>
          </a:p>
        </p:txBody>
      </p:sp>
      <p:sp>
        <p:nvSpPr>
          <p:cNvPr id="24" name="Rectángulo 23">
            <a:hlinkClick r:id="rId2" action="ppaction://hlinksldjump"/>
            <a:extLst>
              <a:ext uri="{FF2B5EF4-FFF2-40B4-BE49-F238E27FC236}">
                <a16:creationId xmlns:a16="http://schemas.microsoft.com/office/drawing/2014/main" id="{3B99944C-BB63-4EE2-8149-E82FED47D63A}"/>
              </a:ext>
            </a:extLst>
          </p:cNvPr>
          <p:cNvSpPr/>
          <p:nvPr/>
        </p:nvSpPr>
        <p:spPr>
          <a:xfrm>
            <a:off x="6181511" y="4961432"/>
            <a:ext cx="1355458" cy="462323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 dirty="0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83804E6D-B070-47EE-87D9-C8CB2B6CC6A9}"/>
              </a:ext>
            </a:extLst>
          </p:cNvPr>
          <p:cNvSpPr txBox="1"/>
          <p:nvPr/>
        </p:nvSpPr>
        <p:spPr>
          <a:xfrm>
            <a:off x="3477867" y="1902365"/>
            <a:ext cx="1464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IDPERSONAL</a:t>
            </a:r>
            <a:endParaRPr lang="es-BO" dirty="0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6D0707D4-DAEF-42B5-BF23-0549DF431647}"/>
              </a:ext>
            </a:extLst>
          </p:cNvPr>
          <p:cNvSpPr txBox="1"/>
          <p:nvPr/>
        </p:nvSpPr>
        <p:spPr>
          <a:xfrm>
            <a:off x="3468068" y="2281961"/>
            <a:ext cx="1464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NOMBRES</a:t>
            </a:r>
            <a:endParaRPr lang="es-BO" dirty="0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9566494B-A91B-4C01-BAB1-46647090A964}"/>
              </a:ext>
            </a:extLst>
          </p:cNvPr>
          <p:cNvSpPr txBox="1"/>
          <p:nvPr/>
        </p:nvSpPr>
        <p:spPr>
          <a:xfrm>
            <a:off x="3468067" y="2687422"/>
            <a:ext cx="1464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APELLIDOS</a:t>
            </a:r>
            <a:endParaRPr lang="es-BO" dirty="0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6F469610-355E-44B3-B79D-F720EF7A88E9}"/>
              </a:ext>
            </a:extLst>
          </p:cNvPr>
          <p:cNvSpPr txBox="1"/>
          <p:nvPr/>
        </p:nvSpPr>
        <p:spPr>
          <a:xfrm>
            <a:off x="3468066" y="3080705"/>
            <a:ext cx="1464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EDAD</a:t>
            </a:r>
            <a:endParaRPr lang="es-BO" dirty="0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682BF3D1-A864-44E6-833F-55B9E98EB991}"/>
              </a:ext>
            </a:extLst>
          </p:cNvPr>
          <p:cNvSpPr txBox="1"/>
          <p:nvPr/>
        </p:nvSpPr>
        <p:spPr>
          <a:xfrm>
            <a:off x="3468065" y="3473988"/>
            <a:ext cx="1464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DIRECCION</a:t>
            </a:r>
            <a:endParaRPr lang="es-BO" dirty="0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A5115C84-5269-44BA-A5AE-12D3E0781E40}"/>
              </a:ext>
            </a:extLst>
          </p:cNvPr>
          <p:cNvSpPr txBox="1"/>
          <p:nvPr/>
        </p:nvSpPr>
        <p:spPr>
          <a:xfrm>
            <a:off x="3468065" y="3879449"/>
            <a:ext cx="1464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ESTUDIOS</a:t>
            </a:r>
            <a:endParaRPr lang="es-BO" dirty="0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2F3A30FB-8656-48A0-BD76-96550633F59B}"/>
              </a:ext>
            </a:extLst>
          </p:cNvPr>
          <p:cNvSpPr txBox="1"/>
          <p:nvPr/>
        </p:nvSpPr>
        <p:spPr>
          <a:xfrm>
            <a:off x="3468065" y="4245630"/>
            <a:ext cx="2342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AÑOS DE EXPERIENCIA</a:t>
            </a:r>
            <a:endParaRPr lang="es-BO" dirty="0"/>
          </a:p>
        </p:txBody>
      </p:sp>
      <p:sp>
        <p:nvSpPr>
          <p:cNvPr id="32" name="CuadroTexto 31">
            <a:hlinkClick r:id="rId2" action="ppaction://hlinksldjump"/>
            <a:extLst>
              <a:ext uri="{FF2B5EF4-FFF2-40B4-BE49-F238E27FC236}">
                <a16:creationId xmlns:a16="http://schemas.microsoft.com/office/drawing/2014/main" id="{647F8C60-31E6-479F-8E88-015EE5DB46A8}"/>
              </a:ext>
            </a:extLst>
          </p:cNvPr>
          <p:cNvSpPr txBox="1"/>
          <p:nvPr/>
        </p:nvSpPr>
        <p:spPr>
          <a:xfrm>
            <a:off x="4711775" y="4961432"/>
            <a:ext cx="1286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MODIFICAR</a:t>
            </a:r>
            <a:endParaRPr lang="es-BO" dirty="0"/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0E0F43C3-691E-4D43-A75A-EE8C65A7D309}"/>
              </a:ext>
            </a:extLst>
          </p:cNvPr>
          <p:cNvSpPr txBox="1"/>
          <p:nvPr/>
        </p:nvSpPr>
        <p:spPr>
          <a:xfrm>
            <a:off x="3155181" y="4981143"/>
            <a:ext cx="1286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REGISTRAR</a:t>
            </a:r>
            <a:endParaRPr lang="es-BO" dirty="0"/>
          </a:p>
        </p:txBody>
      </p:sp>
      <p:sp>
        <p:nvSpPr>
          <p:cNvPr id="2" name="Rectángulo 1">
            <a:hlinkClick r:id="rId2" action="ppaction://hlinksldjump"/>
            <a:extLst>
              <a:ext uri="{FF2B5EF4-FFF2-40B4-BE49-F238E27FC236}">
                <a16:creationId xmlns:a16="http://schemas.microsoft.com/office/drawing/2014/main" id="{DD288F8C-A76B-2714-8E68-257C798C683B}"/>
              </a:ext>
            </a:extLst>
          </p:cNvPr>
          <p:cNvSpPr/>
          <p:nvPr/>
        </p:nvSpPr>
        <p:spPr>
          <a:xfrm>
            <a:off x="7772511" y="4935689"/>
            <a:ext cx="1355458" cy="462323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 dirty="0"/>
          </a:p>
        </p:txBody>
      </p:sp>
      <p:sp>
        <p:nvSpPr>
          <p:cNvPr id="3" name="CuadroTexto 2">
            <a:hlinkClick r:id="rId2" action="ppaction://hlinksldjump"/>
            <a:extLst>
              <a:ext uri="{FF2B5EF4-FFF2-40B4-BE49-F238E27FC236}">
                <a16:creationId xmlns:a16="http://schemas.microsoft.com/office/drawing/2014/main" id="{8C27A6AB-DE37-8886-EDB3-B7AC2E39BDD7}"/>
              </a:ext>
            </a:extLst>
          </p:cNvPr>
          <p:cNvSpPr txBox="1"/>
          <p:nvPr/>
        </p:nvSpPr>
        <p:spPr>
          <a:xfrm>
            <a:off x="6296556" y="4998251"/>
            <a:ext cx="1286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ELIMINAR</a:t>
            </a:r>
            <a:endParaRPr lang="es-BO" dirty="0"/>
          </a:p>
        </p:txBody>
      </p:sp>
      <p:sp>
        <p:nvSpPr>
          <p:cNvPr id="34" name="CuadroTexto 33">
            <a:hlinkClick r:id="rId2" action="ppaction://hlinksldjump"/>
            <a:extLst>
              <a:ext uri="{FF2B5EF4-FFF2-40B4-BE49-F238E27FC236}">
                <a16:creationId xmlns:a16="http://schemas.microsoft.com/office/drawing/2014/main" id="{C1198142-0464-80AB-50BC-43B35C4662E6}"/>
              </a:ext>
            </a:extLst>
          </p:cNvPr>
          <p:cNvSpPr txBox="1"/>
          <p:nvPr/>
        </p:nvSpPr>
        <p:spPr>
          <a:xfrm>
            <a:off x="7864244" y="4959290"/>
            <a:ext cx="1172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CANCELAR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24279438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1642</TotalTime>
  <Words>118</Words>
  <Application>Microsoft Office PowerPoint</Application>
  <PresentationFormat>Panorámica</PresentationFormat>
  <Paragraphs>78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RODRIGO ARANA</dc:creator>
  <cp:lastModifiedBy>RODRIGO ARANA</cp:lastModifiedBy>
  <cp:revision>47</cp:revision>
  <dcterms:created xsi:type="dcterms:W3CDTF">2024-07-14T22:59:07Z</dcterms:created>
  <dcterms:modified xsi:type="dcterms:W3CDTF">2024-07-18T07:47:59Z</dcterms:modified>
</cp:coreProperties>
</file>