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ARANA" initials="RA" lastIdx="1" clrIdx="0">
    <p:extLst>
      <p:ext uri="{19B8F6BF-5375-455C-9EA6-DF929625EA0E}">
        <p15:presenceInfo xmlns:p15="http://schemas.microsoft.com/office/powerpoint/2012/main" userId="df1d34e01883f1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A951C-61B8-4F3D-9A3A-23CF9A8F7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7D5720-B0DF-40B5-81F8-347F3B5A0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B5CDF2-F134-45C2-A83A-76D014FE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22816A-8A9C-4BB3-843C-73A50459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7251EC-2E93-4F92-9D32-C5F8353A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8679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1811-895E-4C00-B7D7-9324E283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527A2B-28D8-444C-9774-FF678B4A0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9588B-4F77-40EF-B65F-169BFB14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479D7-A0BB-49AC-9151-BBD3607B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29CFFF-3ADD-47EC-AB2E-629BC0C1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7253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A216EA-DBD7-4621-A34C-3A71B58BE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1926E9-6470-4B71-8F3A-8A2FDCC7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EB1BF-B4DB-457C-B39F-2263883F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EB67AB-C863-4D5F-AD5B-4910BAEC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F718A-AF12-4375-A90A-BCA85CAE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061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1DC2D-B3DF-4090-BC74-C884C0C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04702-C2C0-4817-B5B5-8B9C2686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452EB5-83B2-4230-A675-4F74BD22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59741-6528-4D06-A1B2-0E416279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5D5D5-FDF3-493B-AF6C-079988DB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906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3BA8F-DAE0-43A2-BD7D-880FB7FA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C830B0-D105-4021-AAD7-372227FB4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A5C574-AE06-4067-80BC-76E51E55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2FF08A-9331-4DAE-9FC6-A35BA6CE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D46E9A-F0A9-46C9-998B-83F02B6B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2530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94CBE-B8E6-4593-BF5A-E817467E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8B963-EF23-4304-AFB4-02CD2524E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F0B8E2-1B57-47BA-96B6-C807714DC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E5C781-EC84-461C-B215-98D5EC7A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EEF88F-87CE-46CA-9D78-9AE1DF65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6C406-D2BD-4790-8EE4-90FA564C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6468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695C7-ABD8-4C96-BFA3-4E223155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3F5053-C037-4F15-AA57-88DE5289F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276C9D-51C9-4A0A-B0D6-E657EE81D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9C9019-C41E-4718-A078-D80515423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C67EA2-3C1F-4A08-A06C-7B471D53B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94CB41-3614-4721-9420-EA8C2670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F5A7DA-7302-474A-838C-BBA78BAA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C023A8-6145-4A41-BDB3-463C39D3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3249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3B932-D0BB-45F3-9B03-FC5392E8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0A0C24-5C0B-4226-96F9-C7B2E707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5AA79A-6457-403A-96B2-3A1E1801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45C6F3-DDD2-409F-9B3C-B0105CF5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6678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F5D130-58D2-48C1-8322-D3959FC8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CCC69D-BF1A-4E48-9F2A-EF80CF4F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ABDEEC-EEC2-4021-A9F0-254D5D98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344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AD30E-C419-400C-B82D-5796B692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D2D54-58DB-401D-A250-08767157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BC365-6BFD-4D8B-81E6-1C71809E0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C6C227-81DC-4EE8-9F1D-40B21887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51B342-F3EF-4B62-9090-3C07A4BC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990FB-E318-40F6-B06B-0114C02C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9215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BA217-D6BD-498C-8382-ABDCC8FB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E54A19-7C39-46E6-A519-118410446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4B35A7-C744-4EF0-8ED0-349B0ECC8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C2F188-0058-4C45-8262-581B1C3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431001-6253-44DF-AD72-A1EF30B5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CFFF6-4553-4D82-B5C2-3044102F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8639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1B82AC-4AA2-42C9-825E-6B6DBA1E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40E139-38D7-4381-812F-1A7C4ABF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89D665-1620-42CF-8285-75052CF2D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534A-5079-43D1-9536-B304D48EBF24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4885E3-6EFB-489B-8A66-0D9013159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BBFF6-7D36-4E8F-9737-00B129F44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047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E37064-6B4B-426E-9DD5-3596AC44D3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32DF2C-BCF3-4CFB-AFF3-261FF65F5830}"/>
              </a:ext>
            </a:extLst>
          </p:cNvPr>
          <p:cNvSpPr/>
          <p:nvPr/>
        </p:nvSpPr>
        <p:spPr>
          <a:xfrm>
            <a:off x="2828488" y="1564547"/>
            <a:ext cx="6535024" cy="3934436"/>
          </a:xfrm>
          <a:prstGeom prst="rect">
            <a:avLst/>
          </a:prstGeom>
          <a:solidFill>
            <a:srgbClr val="3399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244C8E0-8247-4B24-9393-202FD2B9639F}"/>
              </a:ext>
            </a:extLst>
          </p:cNvPr>
          <p:cNvSpPr/>
          <p:nvPr/>
        </p:nvSpPr>
        <p:spPr>
          <a:xfrm>
            <a:off x="4034287" y="2363314"/>
            <a:ext cx="4123426" cy="2311880"/>
          </a:xfrm>
          <a:prstGeom prst="roundRect">
            <a:avLst/>
          </a:prstGeom>
          <a:solidFill>
            <a:srgbClr val="3399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A3C8C6D-97F9-4117-9995-5F0F1061AC4C}"/>
              </a:ext>
            </a:extLst>
          </p:cNvPr>
          <p:cNvSpPr/>
          <p:nvPr/>
        </p:nvSpPr>
        <p:spPr>
          <a:xfrm>
            <a:off x="4884130" y="2375825"/>
            <a:ext cx="24237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INICIAR SESION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93CFC7-487C-40B8-A6C7-A5A42E007733}"/>
              </a:ext>
            </a:extLst>
          </p:cNvPr>
          <p:cNvSpPr txBox="1"/>
          <p:nvPr/>
        </p:nvSpPr>
        <p:spPr>
          <a:xfrm>
            <a:off x="4218317" y="2973366"/>
            <a:ext cx="115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</a:t>
            </a:r>
            <a:endParaRPr lang="es-B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2A458C-0202-4E04-81F0-87C0D29E94FB}"/>
              </a:ext>
            </a:extLst>
          </p:cNvPr>
          <p:cNvSpPr txBox="1"/>
          <p:nvPr/>
        </p:nvSpPr>
        <p:spPr>
          <a:xfrm>
            <a:off x="4218317" y="3400374"/>
            <a:ext cx="15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CONTRACEÑA</a:t>
            </a:r>
            <a:endParaRPr lang="es-BO" dirty="0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BF895956-7627-454B-AF15-6E5361930056}"/>
              </a:ext>
            </a:extLst>
          </p:cNvPr>
          <p:cNvSpPr/>
          <p:nvPr/>
        </p:nvSpPr>
        <p:spPr>
          <a:xfrm>
            <a:off x="4520241" y="4028536"/>
            <a:ext cx="1061049" cy="301752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4" name="Diagrama de flujo: terminador 13">
            <a:extLst>
              <a:ext uri="{FF2B5EF4-FFF2-40B4-BE49-F238E27FC236}">
                <a16:creationId xmlns:a16="http://schemas.microsoft.com/office/drawing/2014/main" id="{39570A4C-8416-45AF-AC4C-7962A8E02CEE}"/>
              </a:ext>
            </a:extLst>
          </p:cNvPr>
          <p:cNvSpPr/>
          <p:nvPr/>
        </p:nvSpPr>
        <p:spPr>
          <a:xfrm>
            <a:off x="6456383" y="4028536"/>
            <a:ext cx="1061049" cy="301752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24897F9-843A-48B4-9CB7-40C00732D3DB}"/>
              </a:ext>
            </a:extLst>
          </p:cNvPr>
          <p:cNvSpPr/>
          <p:nvPr/>
        </p:nvSpPr>
        <p:spPr>
          <a:xfrm>
            <a:off x="5762446" y="3026802"/>
            <a:ext cx="1992701" cy="24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0688FE8-67CF-417E-B175-A8E53F78B00D}"/>
              </a:ext>
            </a:extLst>
          </p:cNvPr>
          <p:cNvSpPr/>
          <p:nvPr/>
        </p:nvSpPr>
        <p:spPr>
          <a:xfrm>
            <a:off x="5771561" y="3519254"/>
            <a:ext cx="1992701" cy="24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1" name="CuadroTexto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16A173-9A73-4337-966E-70BCC3B9BF4D}"/>
              </a:ext>
            </a:extLst>
          </p:cNvPr>
          <p:cNvSpPr txBox="1"/>
          <p:nvPr/>
        </p:nvSpPr>
        <p:spPr>
          <a:xfrm>
            <a:off x="4553799" y="4000188"/>
            <a:ext cx="115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INGRESAR</a:t>
            </a:r>
            <a:endParaRPr lang="es-BO" sz="1600" dirty="0"/>
          </a:p>
        </p:txBody>
      </p:sp>
      <p:sp>
        <p:nvSpPr>
          <p:cNvPr id="22" name="CuadroTexto 21">
            <a:hlinkClick r:id="rId2" action="ppaction://hlinksldjump"/>
            <a:extLst>
              <a:ext uri="{FF2B5EF4-FFF2-40B4-BE49-F238E27FC236}">
                <a16:creationId xmlns:a16="http://schemas.microsoft.com/office/drawing/2014/main" id="{A652EB4C-8B52-434B-9084-38D78742A09D}"/>
              </a:ext>
            </a:extLst>
          </p:cNvPr>
          <p:cNvSpPr txBox="1"/>
          <p:nvPr/>
        </p:nvSpPr>
        <p:spPr>
          <a:xfrm>
            <a:off x="6445857" y="3991734"/>
            <a:ext cx="117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CANCELAR</a:t>
            </a:r>
            <a:endParaRPr lang="es-BO" sz="16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6DE74EE-82C5-4964-8EE2-C15CD6DF7544}"/>
              </a:ext>
            </a:extLst>
          </p:cNvPr>
          <p:cNvSpPr txBox="1"/>
          <p:nvPr/>
        </p:nvSpPr>
        <p:spPr>
          <a:xfrm>
            <a:off x="6196669" y="2969414"/>
            <a:ext cx="142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USUARIO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D02A651-F53C-493C-A677-0E8B4385F36A}"/>
              </a:ext>
            </a:extLst>
          </p:cNvPr>
          <p:cNvSpPr txBox="1"/>
          <p:nvPr/>
        </p:nvSpPr>
        <p:spPr>
          <a:xfrm>
            <a:off x="6196883" y="3468430"/>
            <a:ext cx="11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********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9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C2D5772-92C8-499D-BD43-A7F47A6893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F64BCA-525F-43B8-AE57-49C51F84FFDE}"/>
              </a:ext>
            </a:extLst>
          </p:cNvPr>
          <p:cNvSpPr/>
          <p:nvPr/>
        </p:nvSpPr>
        <p:spPr>
          <a:xfrm>
            <a:off x="2828488" y="1564547"/>
            <a:ext cx="6535024" cy="3934436"/>
          </a:xfrm>
          <a:prstGeom prst="rect">
            <a:avLst/>
          </a:prstGeom>
          <a:solidFill>
            <a:srgbClr val="3399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07A2FE9-1BC3-4F0E-A38A-18B0DBE51E97}"/>
              </a:ext>
            </a:extLst>
          </p:cNvPr>
          <p:cNvSpPr/>
          <p:nvPr/>
        </p:nvSpPr>
        <p:spPr>
          <a:xfrm>
            <a:off x="4034287" y="2363314"/>
            <a:ext cx="4123426" cy="2381214"/>
          </a:xfrm>
          <a:prstGeom prst="roundRect">
            <a:avLst/>
          </a:prstGeom>
          <a:solidFill>
            <a:srgbClr val="3399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08EBB6-4704-4788-831D-AF0C37B5F9E6}"/>
              </a:ext>
            </a:extLst>
          </p:cNvPr>
          <p:cNvSpPr txBox="1"/>
          <p:nvPr/>
        </p:nvSpPr>
        <p:spPr>
          <a:xfrm>
            <a:off x="5638800" y="23633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MENU</a:t>
            </a:r>
            <a:endParaRPr lang="es-BO" dirty="0"/>
          </a:p>
        </p:txBody>
      </p:sp>
      <p:sp>
        <p:nvSpPr>
          <p:cNvPr id="14" name="Diagrama de flujo: terminador 13">
            <a:extLst>
              <a:ext uri="{FF2B5EF4-FFF2-40B4-BE49-F238E27FC236}">
                <a16:creationId xmlns:a16="http://schemas.microsoft.com/office/drawing/2014/main" id="{861E3C7E-2F79-4499-9D7A-0662E29CFD5A}"/>
              </a:ext>
            </a:extLst>
          </p:cNvPr>
          <p:cNvSpPr/>
          <p:nvPr/>
        </p:nvSpPr>
        <p:spPr>
          <a:xfrm>
            <a:off x="4367840" y="2945919"/>
            <a:ext cx="2516038" cy="369331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5" name="Diagrama de flujo: terminador 14">
            <a:hlinkClick r:id="rId2" action="ppaction://hlinksldjump"/>
            <a:extLst>
              <a:ext uri="{FF2B5EF4-FFF2-40B4-BE49-F238E27FC236}">
                <a16:creationId xmlns:a16="http://schemas.microsoft.com/office/drawing/2014/main" id="{28A0051B-2A2A-469A-A9B6-F6C050F04E40}"/>
              </a:ext>
            </a:extLst>
          </p:cNvPr>
          <p:cNvSpPr/>
          <p:nvPr/>
        </p:nvSpPr>
        <p:spPr>
          <a:xfrm>
            <a:off x="4429663" y="3758962"/>
            <a:ext cx="2454215" cy="385249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Diagrama de flujo: terminador 15">
            <a:extLst>
              <a:ext uri="{FF2B5EF4-FFF2-40B4-BE49-F238E27FC236}">
                <a16:creationId xmlns:a16="http://schemas.microsoft.com/office/drawing/2014/main" id="{23773C0E-0CB4-4410-AB8E-A7409C49FA76}"/>
              </a:ext>
            </a:extLst>
          </p:cNvPr>
          <p:cNvSpPr/>
          <p:nvPr/>
        </p:nvSpPr>
        <p:spPr>
          <a:xfrm>
            <a:off x="6883878" y="4237023"/>
            <a:ext cx="1061049" cy="301752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7" name="CuadroTexto 16">
            <a:hlinkClick r:id="rId3" action="ppaction://hlinksldjump"/>
            <a:extLst>
              <a:ext uri="{FF2B5EF4-FFF2-40B4-BE49-F238E27FC236}">
                <a16:creationId xmlns:a16="http://schemas.microsoft.com/office/drawing/2014/main" id="{59C8BE77-2BDA-4B28-81B9-F8E89337221B}"/>
              </a:ext>
            </a:extLst>
          </p:cNvPr>
          <p:cNvSpPr txBox="1"/>
          <p:nvPr/>
        </p:nvSpPr>
        <p:spPr>
          <a:xfrm>
            <a:off x="4454104" y="2947200"/>
            <a:ext cx="25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REGISRTRAR PERSONAL</a:t>
            </a:r>
            <a:endParaRPr lang="es-BO" dirty="0"/>
          </a:p>
        </p:txBody>
      </p:sp>
      <p:sp>
        <p:nvSpPr>
          <p:cNvPr id="18" name="CuadroTexto 17">
            <a:hlinkClick r:id="rId2" action="ppaction://hlinksldjump"/>
            <a:extLst>
              <a:ext uri="{FF2B5EF4-FFF2-40B4-BE49-F238E27FC236}">
                <a16:creationId xmlns:a16="http://schemas.microsoft.com/office/drawing/2014/main" id="{D462FA9E-3323-4D9C-BC2F-829129714F04}"/>
              </a:ext>
            </a:extLst>
          </p:cNvPr>
          <p:cNvSpPr txBox="1"/>
          <p:nvPr/>
        </p:nvSpPr>
        <p:spPr>
          <a:xfrm>
            <a:off x="4459852" y="3757680"/>
            <a:ext cx="210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BUSCAR PERSONAL</a:t>
            </a:r>
            <a:endParaRPr lang="es-BO" dirty="0"/>
          </a:p>
        </p:txBody>
      </p:sp>
      <p:sp>
        <p:nvSpPr>
          <p:cNvPr id="19" name="CuadroTexto 18">
            <a:hlinkClick r:id="rId4" action="ppaction://hlinksldjump"/>
            <a:extLst>
              <a:ext uri="{FF2B5EF4-FFF2-40B4-BE49-F238E27FC236}">
                <a16:creationId xmlns:a16="http://schemas.microsoft.com/office/drawing/2014/main" id="{D7CF2E26-6CD5-4AC3-BEC0-4D7CD651CBA0}"/>
              </a:ext>
            </a:extLst>
          </p:cNvPr>
          <p:cNvSpPr txBox="1"/>
          <p:nvPr/>
        </p:nvSpPr>
        <p:spPr>
          <a:xfrm>
            <a:off x="7030527" y="42032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2342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710AA-256D-40B8-8E83-81D1D24A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6A3BDB-6C6E-4EB2-BEAA-626C2E230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6AA2610-466B-4B5C-8534-4F97E7A535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2A479D-5201-4D9B-8529-EF0FC49B23AF}"/>
              </a:ext>
            </a:extLst>
          </p:cNvPr>
          <p:cNvSpPr/>
          <p:nvPr/>
        </p:nvSpPr>
        <p:spPr>
          <a:xfrm>
            <a:off x="2828488" y="776378"/>
            <a:ext cx="6535024" cy="5331124"/>
          </a:xfrm>
          <a:prstGeom prst="rect">
            <a:avLst/>
          </a:prstGeom>
          <a:solidFill>
            <a:srgbClr val="3399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CB785BA-0022-4DF4-BB34-63C14EAF90F2}"/>
              </a:ext>
            </a:extLst>
          </p:cNvPr>
          <p:cNvSpPr/>
          <p:nvPr/>
        </p:nvSpPr>
        <p:spPr>
          <a:xfrm>
            <a:off x="3702169" y="1367358"/>
            <a:ext cx="4787661" cy="4325438"/>
          </a:xfrm>
          <a:prstGeom prst="roundRect">
            <a:avLst/>
          </a:prstGeom>
          <a:solidFill>
            <a:srgbClr val="3399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" name="Diagrama de flujo: terminador 6">
            <a:extLst>
              <a:ext uri="{FF2B5EF4-FFF2-40B4-BE49-F238E27FC236}">
                <a16:creationId xmlns:a16="http://schemas.microsoft.com/office/drawing/2014/main" id="{1A4B80A5-C91B-4128-AC62-86014E91B297}"/>
              </a:ext>
            </a:extLst>
          </p:cNvPr>
          <p:cNvSpPr/>
          <p:nvPr/>
        </p:nvSpPr>
        <p:spPr>
          <a:xfrm>
            <a:off x="4382219" y="2183166"/>
            <a:ext cx="1526875" cy="301752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BEAEEAC-E930-4B40-874B-E61ACB7CA677}"/>
              </a:ext>
            </a:extLst>
          </p:cNvPr>
          <p:cNvSpPr txBox="1"/>
          <p:nvPr/>
        </p:nvSpPr>
        <p:spPr>
          <a:xfrm>
            <a:off x="4837981" y="1465034"/>
            <a:ext cx="25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REGISRTRAR PERSONAL</a:t>
            </a:r>
            <a:endParaRPr lang="es-BO" dirty="0"/>
          </a:p>
        </p:txBody>
      </p:sp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1765742F-FB12-4DBE-B00D-752A83487FB8}"/>
              </a:ext>
            </a:extLst>
          </p:cNvPr>
          <p:cNvSpPr/>
          <p:nvPr/>
        </p:nvSpPr>
        <p:spPr>
          <a:xfrm>
            <a:off x="4382219" y="2619855"/>
            <a:ext cx="1526875" cy="301752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Diagrama de flujo: terminador 9">
            <a:extLst>
              <a:ext uri="{FF2B5EF4-FFF2-40B4-BE49-F238E27FC236}">
                <a16:creationId xmlns:a16="http://schemas.microsoft.com/office/drawing/2014/main" id="{87254791-F459-4FE2-87DB-7350225454DC}"/>
              </a:ext>
            </a:extLst>
          </p:cNvPr>
          <p:cNvSpPr/>
          <p:nvPr/>
        </p:nvSpPr>
        <p:spPr>
          <a:xfrm>
            <a:off x="4382214" y="3024800"/>
            <a:ext cx="1526875" cy="301752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C07A2049-830C-45CB-81AE-F42C995E3758}"/>
              </a:ext>
            </a:extLst>
          </p:cNvPr>
          <p:cNvSpPr/>
          <p:nvPr/>
        </p:nvSpPr>
        <p:spPr>
          <a:xfrm>
            <a:off x="4382214" y="3429000"/>
            <a:ext cx="1526875" cy="301752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17E318F6-BD03-4448-8167-4EF7EB2C264F}"/>
              </a:ext>
            </a:extLst>
          </p:cNvPr>
          <p:cNvSpPr/>
          <p:nvPr/>
        </p:nvSpPr>
        <p:spPr>
          <a:xfrm>
            <a:off x="4382214" y="3838508"/>
            <a:ext cx="1526875" cy="301752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4" name="Diagrama de flujo: terminador 13">
            <a:extLst>
              <a:ext uri="{FF2B5EF4-FFF2-40B4-BE49-F238E27FC236}">
                <a16:creationId xmlns:a16="http://schemas.microsoft.com/office/drawing/2014/main" id="{E52B5CDB-557C-42C5-9D7F-5BE4A6E89749}"/>
              </a:ext>
            </a:extLst>
          </p:cNvPr>
          <p:cNvSpPr/>
          <p:nvPr/>
        </p:nvSpPr>
        <p:spPr>
          <a:xfrm>
            <a:off x="4382213" y="4247221"/>
            <a:ext cx="1526875" cy="301752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5" name="Diagrama de flujo: terminador 14">
            <a:extLst>
              <a:ext uri="{FF2B5EF4-FFF2-40B4-BE49-F238E27FC236}">
                <a16:creationId xmlns:a16="http://schemas.microsoft.com/office/drawing/2014/main" id="{27CDCD23-1A1A-4393-B66F-F6FE3555D963}"/>
              </a:ext>
            </a:extLst>
          </p:cNvPr>
          <p:cNvSpPr/>
          <p:nvPr/>
        </p:nvSpPr>
        <p:spPr>
          <a:xfrm>
            <a:off x="4382213" y="4647011"/>
            <a:ext cx="1526875" cy="301752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Diagrama de flujo: terminador 15">
            <a:extLst>
              <a:ext uri="{FF2B5EF4-FFF2-40B4-BE49-F238E27FC236}">
                <a16:creationId xmlns:a16="http://schemas.microsoft.com/office/drawing/2014/main" id="{B50B7635-D15B-4F4C-9871-8C2C5838B19A}"/>
              </a:ext>
            </a:extLst>
          </p:cNvPr>
          <p:cNvSpPr/>
          <p:nvPr/>
        </p:nvSpPr>
        <p:spPr>
          <a:xfrm>
            <a:off x="6601476" y="5130918"/>
            <a:ext cx="1134152" cy="357044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2A2F940-4DF2-4C7C-9867-B334D9B9B5E5}"/>
              </a:ext>
            </a:extLst>
          </p:cNvPr>
          <p:cNvSpPr txBox="1"/>
          <p:nvPr/>
        </p:nvSpPr>
        <p:spPr>
          <a:xfrm>
            <a:off x="4502987" y="2139229"/>
            <a:ext cx="110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</a:t>
            </a:r>
            <a:endParaRPr lang="es-B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9E739FA-5DCD-4925-B060-26CCB0B024DE}"/>
              </a:ext>
            </a:extLst>
          </p:cNvPr>
          <p:cNvSpPr txBox="1"/>
          <p:nvPr/>
        </p:nvSpPr>
        <p:spPr>
          <a:xfrm>
            <a:off x="4494358" y="2611914"/>
            <a:ext cx="130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APELLIDOS</a:t>
            </a:r>
            <a:endParaRPr lang="es-B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A11A91B-5281-4A9B-8350-7EBF9C0D100D}"/>
              </a:ext>
            </a:extLst>
          </p:cNvPr>
          <p:cNvSpPr txBox="1"/>
          <p:nvPr/>
        </p:nvSpPr>
        <p:spPr>
          <a:xfrm>
            <a:off x="4501775" y="29750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C.I.</a:t>
            </a:r>
            <a:endParaRPr lang="es-B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9094B56-4DCA-4BDE-9FF1-4C3BC816A80C}"/>
              </a:ext>
            </a:extLst>
          </p:cNvPr>
          <p:cNvSpPr txBox="1"/>
          <p:nvPr/>
        </p:nvSpPr>
        <p:spPr>
          <a:xfrm>
            <a:off x="4444269" y="3397644"/>
            <a:ext cx="152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ESPECIALIDAD</a:t>
            </a:r>
            <a:endParaRPr lang="es-B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4417FFA-624D-4443-9D12-688FCB2284A8}"/>
              </a:ext>
            </a:extLst>
          </p:cNvPr>
          <p:cNvSpPr txBox="1"/>
          <p:nvPr/>
        </p:nvSpPr>
        <p:spPr>
          <a:xfrm>
            <a:off x="4501775" y="3793254"/>
            <a:ext cx="136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DIRECCION</a:t>
            </a:r>
            <a:endParaRPr lang="es-B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BD6C9AD-5AFA-49C1-A584-E251F34BB2A3}"/>
              </a:ext>
            </a:extLst>
          </p:cNvPr>
          <p:cNvSpPr txBox="1"/>
          <p:nvPr/>
        </p:nvSpPr>
        <p:spPr>
          <a:xfrm>
            <a:off x="4501775" y="4207064"/>
            <a:ext cx="13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TELEFONO</a:t>
            </a:r>
            <a:endParaRPr lang="es-B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A583976-1396-4493-A0F4-7727D23464D2}"/>
              </a:ext>
            </a:extLst>
          </p:cNvPr>
          <p:cNvSpPr txBox="1"/>
          <p:nvPr/>
        </p:nvSpPr>
        <p:spPr>
          <a:xfrm>
            <a:off x="4494358" y="4616553"/>
            <a:ext cx="103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CORREO</a:t>
            </a:r>
            <a:endParaRPr lang="es-BO" dirty="0"/>
          </a:p>
        </p:txBody>
      </p:sp>
      <p:sp>
        <p:nvSpPr>
          <p:cNvPr id="25" name="CuadroTexto 24">
            <a:hlinkClick r:id="rId2" action="ppaction://hlinksldjump"/>
            <a:extLst>
              <a:ext uri="{FF2B5EF4-FFF2-40B4-BE49-F238E27FC236}">
                <a16:creationId xmlns:a16="http://schemas.microsoft.com/office/drawing/2014/main" id="{0C506FC7-D9EA-460B-A367-AE5B43F3D0CB}"/>
              </a:ext>
            </a:extLst>
          </p:cNvPr>
          <p:cNvSpPr txBox="1"/>
          <p:nvPr/>
        </p:nvSpPr>
        <p:spPr>
          <a:xfrm>
            <a:off x="6619805" y="5121310"/>
            <a:ext cx="113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GUARDAR</a:t>
            </a:r>
            <a:endParaRPr lang="es-B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A478605-7D04-4BBC-A301-471F3F7F1954}"/>
              </a:ext>
            </a:extLst>
          </p:cNvPr>
          <p:cNvSpPr/>
          <p:nvPr/>
        </p:nvSpPr>
        <p:spPr>
          <a:xfrm>
            <a:off x="6219646" y="2183166"/>
            <a:ext cx="1897812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08A1DE1-A831-43F7-96BD-4687C685EEB6}"/>
              </a:ext>
            </a:extLst>
          </p:cNvPr>
          <p:cNvSpPr/>
          <p:nvPr/>
        </p:nvSpPr>
        <p:spPr>
          <a:xfrm>
            <a:off x="6219648" y="2611914"/>
            <a:ext cx="1897812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DD23221-A90C-4E45-942D-DC50E4C233A3}"/>
              </a:ext>
            </a:extLst>
          </p:cNvPr>
          <p:cNvSpPr/>
          <p:nvPr/>
        </p:nvSpPr>
        <p:spPr>
          <a:xfrm>
            <a:off x="6219646" y="3024800"/>
            <a:ext cx="1897812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8630AE8-8903-4BB8-B224-A8C7D4411723}"/>
              </a:ext>
            </a:extLst>
          </p:cNvPr>
          <p:cNvSpPr/>
          <p:nvPr/>
        </p:nvSpPr>
        <p:spPr>
          <a:xfrm>
            <a:off x="6219646" y="3423197"/>
            <a:ext cx="1897812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40BAB51-C5D5-4095-BEDB-1DF7559926BE}"/>
              </a:ext>
            </a:extLst>
          </p:cNvPr>
          <p:cNvSpPr/>
          <p:nvPr/>
        </p:nvSpPr>
        <p:spPr>
          <a:xfrm>
            <a:off x="6219646" y="3838508"/>
            <a:ext cx="1897812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A83878A-AF3F-49A8-A0E8-81F8E29265DF}"/>
              </a:ext>
            </a:extLst>
          </p:cNvPr>
          <p:cNvSpPr/>
          <p:nvPr/>
        </p:nvSpPr>
        <p:spPr>
          <a:xfrm>
            <a:off x="6219646" y="4253819"/>
            <a:ext cx="1897812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0EA3D2C1-F08E-4C3A-AA2D-A15E202A3D3E}"/>
              </a:ext>
            </a:extLst>
          </p:cNvPr>
          <p:cNvSpPr/>
          <p:nvPr/>
        </p:nvSpPr>
        <p:spPr>
          <a:xfrm>
            <a:off x="6219646" y="4646660"/>
            <a:ext cx="1897812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242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85D10-D7C0-4797-B348-3415D1C7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79222-B773-4766-8D0C-D9753484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C44B20-6E80-4C04-A9C1-963515D224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5587E3-9C58-4DA2-AE55-B3991E2FEF4F}"/>
              </a:ext>
            </a:extLst>
          </p:cNvPr>
          <p:cNvSpPr/>
          <p:nvPr/>
        </p:nvSpPr>
        <p:spPr>
          <a:xfrm>
            <a:off x="2828488" y="1564547"/>
            <a:ext cx="6535024" cy="3934436"/>
          </a:xfrm>
          <a:prstGeom prst="rect">
            <a:avLst/>
          </a:prstGeom>
          <a:solidFill>
            <a:srgbClr val="3399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1378309-D2C1-4AA5-8258-61CF82DB64CA}"/>
              </a:ext>
            </a:extLst>
          </p:cNvPr>
          <p:cNvSpPr/>
          <p:nvPr/>
        </p:nvSpPr>
        <p:spPr>
          <a:xfrm>
            <a:off x="4034287" y="2363314"/>
            <a:ext cx="4123426" cy="2311880"/>
          </a:xfrm>
          <a:prstGeom prst="roundRect">
            <a:avLst/>
          </a:prstGeom>
          <a:solidFill>
            <a:srgbClr val="3399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" name="Diagrama de flujo: terminador 6">
            <a:extLst>
              <a:ext uri="{FF2B5EF4-FFF2-40B4-BE49-F238E27FC236}">
                <a16:creationId xmlns:a16="http://schemas.microsoft.com/office/drawing/2014/main" id="{A9BA2096-F384-465E-8EDE-6FD265A9A3C8}"/>
              </a:ext>
            </a:extLst>
          </p:cNvPr>
          <p:cNvSpPr/>
          <p:nvPr/>
        </p:nvSpPr>
        <p:spPr>
          <a:xfrm>
            <a:off x="4390845" y="2873229"/>
            <a:ext cx="1318402" cy="301752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5F4079E-97B2-41C5-B7DD-5C23E4A7F35F}"/>
              </a:ext>
            </a:extLst>
          </p:cNvPr>
          <p:cNvSpPr txBox="1"/>
          <p:nvPr/>
        </p:nvSpPr>
        <p:spPr>
          <a:xfrm>
            <a:off x="5043577" y="2363314"/>
            <a:ext cx="210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BUSCAR PERSONAL</a:t>
            </a:r>
            <a:endParaRPr lang="es-BO" dirty="0"/>
          </a:p>
        </p:txBody>
      </p:sp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0A8ECC6F-4C9C-4A48-BE9C-DE2B2292032D}"/>
              </a:ext>
            </a:extLst>
          </p:cNvPr>
          <p:cNvSpPr/>
          <p:nvPr/>
        </p:nvSpPr>
        <p:spPr>
          <a:xfrm>
            <a:off x="4390843" y="3270335"/>
            <a:ext cx="1318402" cy="301752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Diagrama de flujo: terminador 9">
            <a:extLst>
              <a:ext uri="{FF2B5EF4-FFF2-40B4-BE49-F238E27FC236}">
                <a16:creationId xmlns:a16="http://schemas.microsoft.com/office/drawing/2014/main" id="{619E6245-7B3E-4D87-8D2B-40B80BB27D22}"/>
              </a:ext>
            </a:extLst>
          </p:cNvPr>
          <p:cNvSpPr/>
          <p:nvPr/>
        </p:nvSpPr>
        <p:spPr>
          <a:xfrm>
            <a:off x="4390843" y="3667272"/>
            <a:ext cx="1318402" cy="301752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6F2DBF7B-5A92-4638-957C-DAC34E271CE5}"/>
              </a:ext>
            </a:extLst>
          </p:cNvPr>
          <p:cNvSpPr/>
          <p:nvPr/>
        </p:nvSpPr>
        <p:spPr>
          <a:xfrm>
            <a:off x="4838445" y="4187368"/>
            <a:ext cx="1061049" cy="301752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E43F0FE3-2DBD-44FE-A010-7DB335B295B8}"/>
              </a:ext>
            </a:extLst>
          </p:cNvPr>
          <p:cNvSpPr/>
          <p:nvPr/>
        </p:nvSpPr>
        <p:spPr>
          <a:xfrm>
            <a:off x="6292507" y="4193212"/>
            <a:ext cx="1061049" cy="301752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3D05FC0-A3E9-4253-BF67-2A219B5C3B53}"/>
              </a:ext>
            </a:extLst>
          </p:cNvPr>
          <p:cNvSpPr txBox="1"/>
          <p:nvPr/>
        </p:nvSpPr>
        <p:spPr>
          <a:xfrm>
            <a:off x="4399469" y="2830627"/>
            <a:ext cx="13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IDPERSONAL</a:t>
            </a:r>
            <a:endParaRPr lang="es-B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E7F67E-2EEA-4CD5-923D-54AD10E0786F}"/>
              </a:ext>
            </a:extLst>
          </p:cNvPr>
          <p:cNvSpPr txBox="1"/>
          <p:nvPr/>
        </p:nvSpPr>
        <p:spPr>
          <a:xfrm>
            <a:off x="4399469" y="3242561"/>
            <a:ext cx="106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</a:t>
            </a:r>
            <a:endParaRPr lang="es-B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801D9C-A5D9-4F90-8AFB-8BA141C94D8D}"/>
              </a:ext>
            </a:extLst>
          </p:cNvPr>
          <p:cNvSpPr txBox="1"/>
          <p:nvPr/>
        </p:nvSpPr>
        <p:spPr>
          <a:xfrm>
            <a:off x="4399469" y="36146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C.I.</a:t>
            </a:r>
            <a:endParaRPr lang="es-BO" dirty="0"/>
          </a:p>
        </p:txBody>
      </p:sp>
      <p:sp>
        <p:nvSpPr>
          <p:cNvPr id="16" name="CuadroTexto 15">
            <a:hlinkClick r:id="rId2" action="ppaction://hlinksldjump"/>
            <a:extLst>
              <a:ext uri="{FF2B5EF4-FFF2-40B4-BE49-F238E27FC236}">
                <a16:creationId xmlns:a16="http://schemas.microsoft.com/office/drawing/2014/main" id="{9A77007C-68B1-4A0E-A486-84CD51534302}"/>
              </a:ext>
            </a:extLst>
          </p:cNvPr>
          <p:cNvSpPr txBox="1"/>
          <p:nvPr/>
        </p:nvSpPr>
        <p:spPr>
          <a:xfrm>
            <a:off x="6358619" y="4153578"/>
            <a:ext cx="99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BUSCAR</a:t>
            </a:r>
            <a:endParaRPr lang="es-BO" dirty="0"/>
          </a:p>
        </p:txBody>
      </p:sp>
      <p:sp>
        <p:nvSpPr>
          <p:cNvPr id="17" name="CuadroTexto 16">
            <a:hlinkClick r:id="rId3" action="ppaction://hlinksldjump"/>
            <a:extLst>
              <a:ext uri="{FF2B5EF4-FFF2-40B4-BE49-F238E27FC236}">
                <a16:creationId xmlns:a16="http://schemas.microsoft.com/office/drawing/2014/main" id="{5DB72CF5-5756-4AF9-8E57-6EF3896E8908}"/>
              </a:ext>
            </a:extLst>
          </p:cNvPr>
          <p:cNvSpPr txBox="1"/>
          <p:nvPr/>
        </p:nvSpPr>
        <p:spPr>
          <a:xfrm>
            <a:off x="4997107" y="41488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B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78C1514-67E1-4DF0-BD19-0DB02EDB6695}"/>
              </a:ext>
            </a:extLst>
          </p:cNvPr>
          <p:cNvSpPr/>
          <p:nvPr/>
        </p:nvSpPr>
        <p:spPr>
          <a:xfrm>
            <a:off x="6124291" y="2867583"/>
            <a:ext cx="166294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A2736AE-DC81-4129-B188-8A2CA73BA631}"/>
              </a:ext>
            </a:extLst>
          </p:cNvPr>
          <p:cNvSpPr/>
          <p:nvPr/>
        </p:nvSpPr>
        <p:spPr>
          <a:xfrm>
            <a:off x="6124291" y="3278124"/>
            <a:ext cx="166294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972ECE4-7EDF-40E6-8CC8-8F4CF6498EF0}"/>
              </a:ext>
            </a:extLst>
          </p:cNvPr>
          <p:cNvSpPr/>
          <p:nvPr/>
        </p:nvSpPr>
        <p:spPr>
          <a:xfrm>
            <a:off x="6124291" y="3690018"/>
            <a:ext cx="166294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1059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D20DC-53E1-40F0-A023-9F9C2D90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4FBA1-F3E6-4FB4-B135-84A5D33F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F8E557D-6784-4BE1-B5EC-C588CD18D2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DCA8A5-60DA-4870-8C6C-A4E41BA6C6B7}"/>
              </a:ext>
            </a:extLst>
          </p:cNvPr>
          <p:cNvSpPr/>
          <p:nvPr/>
        </p:nvSpPr>
        <p:spPr>
          <a:xfrm>
            <a:off x="2828488" y="1564547"/>
            <a:ext cx="6535024" cy="3934436"/>
          </a:xfrm>
          <a:prstGeom prst="rect">
            <a:avLst/>
          </a:prstGeom>
          <a:solidFill>
            <a:srgbClr val="3399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pic>
        <p:nvPicPr>
          <p:cNvPr id="1026" name="Picture 2" descr="Combinar correspondencia « Fundamentos informáticos Y ofimáticos">
            <a:extLst>
              <a:ext uri="{FF2B5EF4-FFF2-40B4-BE49-F238E27FC236}">
                <a16:creationId xmlns:a16="http://schemas.microsoft.com/office/drawing/2014/main" id="{16EAEE4F-AD89-4E3D-92CE-EF9EC5C6E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3" b="32051"/>
          <a:stretch/>
        </p:blipFill>
        <p:spPr bwMode="auto">
          <a:xfrm>
            <a:off x="3048000" y="2094632"/>
            <a:ext cx="6096000" cy="18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37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ARANA</dc:creator>
  <cp:lastModifiedBy>RODRIGO ARANA</cp:lastModifiedBy>
  <cp:revision>18</cp:revision>
  <dcterms:created xsi:type="dcterms:W3CDTF">2024-07-14T22:59:07Z</dcterms:created>
  <dcterms:modified xsi:type="dcterms:W3CDTF">2024-07-15T05:17:14Z</dcterms:modified>
</cp:coreProperties>
</file>