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E12C7-59C0-2434-A81D-4AE63FB776AB}" v="9" dt="2024-12-05T00:46:39.862"/>
    <p1510:client id="{6910433F-A38C-D37D-A787-21209B5B4A63}" v="548" dt="2024-12-05T00:42:27.998"/>
    <p1510:client id="{ADB3E56B-AE81-2D3D-7F7C-82DF5701F163}" v="92" dt="2024-12-05T02:44:31.144"/>
    <p1510:client id="{DD98E16F-FE52-5178-22B7-E43237FB347E}" v="1" dt="2024-12-05T01:37:16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49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2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7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7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9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0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6898" y="422940"/>
            <a:ext cx="5393904" cy="2086161"/>
          </a:xfrm>
        </p:spPr>
        <p:txBody>
          <a:bodyPr/>
          <a:lstStyle/>
          <a:p>
            <a:r>
              <a:rPr lang="en-US" sz="4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TRIAGE TRIUMPH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40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sz="240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sz="240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sz="240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sz="2400">
              <a:solidFill>
                <a:schemeClr val="accent3">
                  <a:lumMod val="40000"/>
                  <a:lumOff val="60000"/>
                </a:schemeClr>
              </a:solidFill>
              <a:latin typeface="Baskerville Old Face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97326E-5757-FCAE-DA88-8D8CEA0D5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19141" y="1913399"/>
            <a:ext cx="8346258" cy="1196113"/>
          </a:xfrm>
        </p:spPr>
        <p:txBody>
          <a:bodyPr>
            <a:normAutofit/>
          </a:bodyPr>
          <a:lstStyle/>
          <a:p>
            <a:pPr algn="ctr"/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Baskerville Old Face"/>
              </a:rPr>
              <a:t>A trivia game designed to help future nurses study triage scenarios and prepare for the NCLEX-RN exam</a:t>
            </a:r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285750" indent="-285750" algn="ctr">
              <a:buFont typeface="Calibri"/>
              <a:buChar char="-"/>
            </a:pPr>
            <a:endParaRPr lang="en-US" sz="2400">
              <a:solidFill>
                <a:srgbClr val="000000"/>
              </a:solidFill>
              <a:latin typeface="Baskerville Old Face"/>
            </a:endParaRPr>
          </a:p>
          <a:p>
            <a:pPr algn="ctr"/>
            <a:endParaRPr lang="en-US">
              <a:latin typeface="Baskerville Old Face"/>
            </a:endParaRPr>
          </a:p>
        </p:txBody>
      </p:sp>
      <p:pic>
        <p:nvPicPr>
          <p:cNvPr id="6" name="Picture 5" descr="A close-up of a magnifying glass&#10;&#10;Description automatically generated">
            <a:extLst>
              <a:ext uri="{FF2B5EF4-FFF2-40B4-BE49-F238E27FC236}">
                <a16:creationId xmlns:a16="http://schemas.microsoft.com/office/drawing/2014/main" id="{0ED19A41-F6F4-1EC7-CD6A-2C89C5A6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88" y="2399057"/>
            <a:ext cx="4887531" cy="2695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343032-2F06-DDAE-24A1-DD0D3D1BFC0D}"/>
              </a:ext>
            </a:extLst>
          </p:cNvPr>
          <p:cNvSpPr txBox="1"/>
          <p:nvPr/>
        </p:nvSpPr>
        <p:spPr>
          <a:xfrm>
            <a:off x="792226" y="5357540"/>
            <a:ext cx="1060672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/>
              </a:rPr>
              <a:t>Coded By: Katherine Chadwick and Ashleen Randhawa</a:t>
            </a:r>
            <a:endParaRPr lang="en-US">
              <a:solidFill>
                <a:schemeClr val="accent3">
                  <a:lumMod val="20000"/>
                  <a:lumOff val="80000"/>
                </a:schemeClr>
              </a:solidFill>
              <a:latin typeface="Aptos Light"/>
            </a:endParaRPr>
          </a:p>
          <a:p>
            <a:pPr algn="ctr"/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/>
              </a:rPr>
              <a:t>Repository URL: </a:t>
            </a:r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/>
                <a:ea typeface="+mn-lt"/>
                <a:cs typeface="+mn-lt"/>
              </a:rPr>
              <a:t>https://github.com/ksu-hmi/triage_triumph</a:t>
            </a:r>
            <a:endParaRPr lang="en-US" sz="2000">
              <a:solidFill>
                <a:schemeClr val="accent3">
                  <a:lumMod val="20000"/>
                  <a:lumOff val="80000"/>
                </a:schemeClr>
              </a:solidFill>
              <a:latin typeface="Baskerville Old Face"/>
            </a:endParaRPr>
          </a:p>
          <a:p>
            <a:pPr algn="ctr"/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/>
              </a:rPr>
              <a:t>Original Code:</a:t>
            </a:r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/>
                <a:ea typeface="+mn-lt"/>
                <a:cs typeface="+mn-lt"/>
              </a:rPr>
              <a:t> https://github.com/ksu-hmi/Anatomy-Game</a:t>
            </a:r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/>
              </a:rPr>
              <a:t> </a:t>
            </a:r>
            <a:endParaRPr 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A13D617-6EF4-19E8-F38D-0CBECAB5C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116" y="2377316"/>
            <a:ext cx="5078652" cy="27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BohoVogueVTI</vt:lpstr>
      <vt:lpstr>TRIAGE TRIUMPH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45</cp:revision>
  <dcterms:created xsi:type="dcterms:W3CDTF">2024-12-04T21:44:55Z</dcterms:created>
  <dcterms:modified xsi:type="dcterms:W3CDTF">2024-12-05T02:44:41Z</dcterms:modified>
</cp:coreProperties>
</file>