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ngarajan Palaniappan" userId="09a84ab99100d95e" providerId="LiveId" clId="{58D49461-E9E2-4A09-ACA6-36F99C9BA558}"/>
    <pc:docChg chg="modSld">
      <pc:chgData name="Arangarajan Palaniappan" userId="09a84ab99100d95e" providerId="LiveId" clId="{58D49461-E9E2-4A09-ACA6-36F99C9BA558}" dt="2024-03-28T16:31:56.063" v="1" actId="20577"/>
      <pc:docMkLst>
        <pc:docMk/>
      </pc:docMkLst>
      <pc:sldChg chg="modSp mod">
        <pc:chgData name="Arangarajan Palaniappan" userId="09a84ab99100d95e" providerId="LiveId" clId="{58D49461-E9E2-4A09-ACA6-36F99C9BA558}" dt="2024-03-28T16:31:56.063" v="1" actId="20577"/>
        <pc:sldMkLst>
          <pc:docMk/>
          <pc:sldMk cId="2058825567" sldId="258"/>
        </pc:sldMkLst>
        <pc:spChg chg="mod">
          <ac:chgData name="Arangarajan Palaniappan" userId="09a84ab99100d95e" providerId="LiveId" clId="{58D49461-E9E2-4A09-ACA6-36F99C9BA558}" dt="2024-03-28T16:31:56.063" v="1" actId="20577"/>
          <ac:spMkLst>
            <pc:docMk/>
            <pc:sldMk cId="2058825567" sldId="258"/>
            <ac:spMk id="2" creationId="{64099BDE-CCC9-BB08-1ED7-8B95AF60CC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53662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40C8-8C76-46EC-B7DE-34BAD209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FF8-C767-2250-69A0-76B8853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1129-AFAF-9C29-4DFC-90021475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1D9B-23F6-7DFA-6BAA-E3247CFA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56EC0-55F1-C3E6-F63E-8468C75B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71C0-D113-6D87-4D9C-EC37C5DF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087-1BCC-809F-B769-E970012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FF315-3F88-6A91-0176-BCAF7106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90A2-DEDC-077F-00E1-0A940D2C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D80E-1ED0-CCED-03E6-B282AE95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849C-BA5D-2841-E308-2D6F2C55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691D-098E-CDFD-4A83-E04EBC7F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8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0FCF-3F78-EEE5-C791-58C91E31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CB5D-16FA-C86F-B7E2-39433816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1C9-2994-241A-6601-AD43294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CF86-FCEE-306E-00ED-EE00668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B0FB-1B22-1873-91E6-78593414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01D5E-D57C-12E5-76FA-2532F13B0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C3CCF-FCD5-F6A3-86DA-03A5063B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D3E-A440-9260-F3CF-16BF5F27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DF62-1B4E-E6F3-D26E-F6C65D8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8F73-9B81-2BDC-733D-5FDE5A9D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943792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7207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1F8-6260-62C2-A4EA-1C1607A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C14C-7E72-F230-F41A-9067FA4B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2FB2-0DB2-6261-6BCF-792696E1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9936-2D5F-3463-7636-4472826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3667-90A3-1D76-0A39-46688CC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7AE-F9BD-6B8E-5617-B9A4FDCE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0A1B-C28F-01A6-5E21-A3C0350D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1ED1-4729-7A50-861E-517D97C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2D0-7D36-B73F-E627-DFD9596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B6B1-0B93-97B4-D161-D982947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8E85-7D31-0560-881C-7D44B6CC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48F-BA92-B0FE-0B28-80AB76AC4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EA023-3AAB-8E8D-DA07-AE7DFCEA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0F41-69CF-F5F3-4A78-00673F37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E26C-21F7-BDC9-9B52-03FB993C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16D8-8AAA-CDCE-2D51-C885D5D5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7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145E-DAA3-376F-92DD-5EBBB7AD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D76F-0B0B-8DF6-777E-3E7F4635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EC80-4671-FAD8-01AC-887D6EDF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CD019-AEBF-3453-8CFE-186B7FBB4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A2C0E-6947-44F2-414C-7FFF30A1F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836F4-C7D4-549A-2F67-3D5582F1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FDD8E-E980-5879-122F-863D82E4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DEFDF-0BCA-F644-5277-EA3CAD54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3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D5E-63FB-24EB-6707-258B7804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194F-C7E0-1703-1159-76770187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25F17-E5B7-26D6-C516-421CC99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C7F47-64D7-74F9-1195-FD9C5643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832E-8130-C500-B4A2-8BC3943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7B1B9-DC69-06F2-71B4-367A590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E5B4-862A-8898-7A80-81CAE96A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3178D-AFB5-F0FA-4DC2-FF3B9589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5CBA-AADD-A800-0981-9F3C6C01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C910-941D-46E5-A77B-C5430235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50A0-15F0-4A55-A8B9-E45E514832A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7F91-2EC0-CCC3-9B80-DE663268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DE8D-25C3-6AE9-755D-97CDFADA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063B-271F-4C09-BE0E-B903BB27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2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BDE-CCC9-BB08-1ED7-8B95AF60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Machine learning 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68A0-A273-DF1A-AA17-8F58065EB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Arang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5932CF-407F-01D2-B0BA-3E9E13E1C1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8" r="19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82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5E5-E14A-48F3-74B4-5495BF9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colab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E0BDD-7F7A-010E-0CC1-B6AC5001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4" y="822347"/>
            <a:ext cx="10307216" cy="570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5E5-E14A-48F3-74B4-5495BF9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colab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DF08E6-37D3-49D9-FF61-67CAAEEA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0" y="988639"/>
            <a:ext cx="10711542" cy="55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589F3-BF95-368A-0DF3-0E6177F9A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38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Machine learning  Workshop</vt:lpstr>
      <vt:lpstr>colab</vt:lpstr>
      <vt:lpstr>colab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Arangarajan Palaniappan</dc:creator>
  <cp:lastModifiedBy>Arangarajan Palaniappan</cp:lastModifiedBy>
  <cp:revision>42</cp:revision>
  <dcterms:created xsi:type="dcterms:W3CDTF">2023-03-31T15:06:09Z</dcterms:created>
  <dcterms:modified xsi:type="dcterms:W3CDTF">2024-03-28T16:31:57Z</dcterms:modified>
</cp:coreProperties>
</file>