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280" r:id="rId4"/>
    <p:sldId id="281" r:id="rId5"/>
    <p:sldId id="282" r:id="rId6"/>
    <p:sldId id="283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D4E97-E249-4B71-848F-CB5D1DDC49EA}" v="36" dt="2024-03-28T16:49:44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ngarajan Palaniappan" userId="09a84ab99100d95e" providerId="LiveId" clId="{58D49461-E9E2-4A09-ACA6-36F99C9BA558}"/>
    <pc:docChg chg="modSld">
      <pc:chgData name="Arangarajan Palaniappan" userId="09a84ab99100d95e" providerId="LiveId" clId="{58D49461-E9E2-4A09-ACA6-36F99C9BA558}" dt="2024-03-28T16:31:56.063" v="1" actId="20577"/>
      <pc:docMkLst>
        <pc:docMk/>
      </pc:docMkLst>
      <pc:sldChg chg="modSp mod">
        <pc:chgData name="Arangarajan Palaniappan" userId="09a84ab99100d95e" providerId="LiveId" clId="{58D49461-E9E2-4A09-ACA6-36F99C9BA558}" dt="2024-03-28T16:31:56.063" v="1" actId="20577"/>
        <pc:sldMkLst>
          <pc:docMk/>
          <pc:sldMk cId="2058825567" sldId="258"/>
        </pc:sldMkLst>
        <pc:spChg chg="mod">
          <ac:chgData name="Arangarajan Palaniappan" userId="09a84ab99100d95e" providerId="LiveId" clId="{58D49461-E9E2-4A09-ACA6-36F99C9BA558}" dt="2024-03-28T16:31:56.063" v="1" actId="20577"/>
          <ac:spMkLst>
            <pc:docMk/>
            <pc:sldMk cId="2058825567" sldId="258"/>
            <ac:spMk id="2" creationId="{64099BDE-CCC9-BB08-1ED7-8B95AF60CC6A}"/>
          </ac:spMkLst>
        </pc:spChg>
      </pc:sldChg>
    </pc:docChg>
  </pc:docChgLst>
  <pc:docChgLst>
    <pc:chgData name="Arangarajan Palaniappan" userId="09a84ab99100d95e" providerId="LiveId" clId="{A5BD4E97-E249-4B71-848F-CB5D1DDC49EA}"/>
    <pc:docChg chg="undo custSel addSld modSld">
      <pc:chgData name="Arangarajan Palaniappan" userId="09a84ab99100d95e" providerId="LiveId" clId="{A5BD4E97-E249-4B71-848F-CB5D1DDC49EA}" dt="2024-03-28T17:08:23.669" v="269" actId="113"/>
      <pc:docMkLst>
        <pc:docMk/>
      </pc:docMkLst>
      <pc:sldChg chg="addSp delSp modSp mod">
        <pc:chgData name="Arangarajan Palaniappan" userId="09a84ab99100d95e" providerId="LiveId" clId="{A5BD4E97-E249-4B71-848F-CB5D1DDC49EA}" dt="2024-03-28T16:33:14.974" v="9" actId="1076"/>
        <pc:sldMkLst>
          <pc:docMk/>
          <pc:sldMk cId="3628052969" sldId="279"/>
        </pc:sldMkLst>
        <pc:spChg chg="mod">
          <ac:chgData name="Arangarajan Palaniappan" userId="09a84ab99100d95e" providerId="LiveId" clId="{A5BD4E97-E249-4B71-848F-CB5D1DDC49EA}" dt="2024-03-28T16:32:27.024" v="5" actId="20577"/>
          <ac:spMkLst>
            <pc:docMk/>
            <pc:sldMk cId="3628052969" sldId="279"/>
            <ac:spMk id="2" creationId="{6F8F95E5-E14A-48F3-74B4-5495BF936A96}"/>
          </ac:spMkLst>
        </pc:spChg>
        <pc:picChg chg="add mod">
          <ac:chgData name="Arangarajan Palaniappan" userId="09a84ab99100d95e" providerId="LiveId" clId="{A5BD4E97-E249-4B71-848F-CB5D1DDC49EA}" dt="2024-03-28T16:33:14.974" v="9" actId="1076"/>
          <ac:picMkLst>
            <pc:docMk/>
            <pc:sldMk cId="3628052969" sldId="279"/>
            <ac:picMk id="4" creationId="{516A6A3A-C81E-549B-EB32-3E3E4ABF0DAA}"/>
          </ac:picMkLst>
        </pc:picChg>
        <pc:picChg chg="del">
          <ac:chgData name="Arangarajan Palaniappan" userId="09a84ab99100d95e" providerId="LiveId" clId="{A5BD4E97-E249-4B71-848F-CB5D1DDC49EA}" dt="2024-03-28T16:32:29.297" v="6" actId="478"/>
          <ac:picMkLst>
            <pc:docMk/>
            <pc:sldMk cId="3628052969" sldId="279"/>
            <ac:picMk id="1026" creationId="{419E0BDD-7F7A-010E-0CC1-B6AC500145D7}"/>
          </ac:picMkLst>
        </pc:picChg>
      </pc:sldChg>
      <pc:sldChg chg="addSp delSp modSp mod">
        <pc:chgData name="Arangarajan Palaniappan" userId="09a84ab99100d95e" providerId="LiveId" clId="{A5BD4E97-E249-4B71-848F-CB5D1DDC49EA}" dt="2024-03-28T16:41:08.572" v="182" actId="1076"/>
        <pc:sldMkLst>
          <pc:docMk/>
          <pc:sldMk cId="1298452885" sldId="280"/>
        </pc:sldMkLst>
        <pc:spChg chg="mod">
          <ac:chgData name="Arangarajan Palaniappan" userId="09a84ab99100d95e" providerId="LiveId" clId="{A5BD4E97-E249-4B71-848F-CB5D1DDC49EA}" dt="2024-03-28T16:33:27.593" v="32" actId="20577"/>
          <ac:spMkLst>
            <pc:docMk/>
            <pc:sldMk cId="1298452885" sldId="280"/>
            <ac:spMk id="2" creationId="{6F8F95E5-E14A-48F3-74B4-5495BF936A96}"/>
          </ac:spMkLst>
        </pc:spChg>
        <pc:picChg chg="add mod">
          <ac:chgData name="Arangarajan Palaniappan" userId="09a84ab99100d95e" providerId="LiveId" clId="{A5BD4E97-E249-4B71-848F-CB5D1DDC49EA}" dt="2024-03-28T16:41:08.572" v="182" actId="1076"/>
          <ac:picMkLst>
            <pc:docMk/>
            <pc:sldMk cId="1298452885" sldId="280"/>
            <ac:picMk id="4" creationId="{86FB4E11-6D83-5447-7962-B9FE98083CE3}"/>
          </ac:picMkLst>
        </pc:picChg>
        <pc:picChg chg="del">
          <ac:chgData name="Arangarajan Palaniappan" userId="09a84ab99100d95e" providerId="LiveId" clId="{A5BD4E97-E249-4B71-848F-CB5D1DDC49EA}" dt="2024-03-28T16:33:19.097" v="10" actId="478"/>
          <ac:picMkLst>
            <pc:docMk/>
            <pc:sldMk cId="1298452885" sldId="280"/>
            <ac:picMk id="2050" creationId="{BDDF08E6-37D3-49D9-FF61-67CAAEEA805E}"/>
          </ac:picMkLst>
        </pc:picChg>
      </pc:sldChg>
      <pc:sldChg chg="addSp delSp modSp new mod">
        <pc:chgData name="Arangarajan Palaniappan" userId="09a84ab99100d95e" providerId="LiveId" clId="{A5BD4E97-E249-4B71-848F-CB5D1DDC49EA}" dt="2024-03-28T16:43:35.177" v="224" actId="1076"/>
        <pc:sldMkLst>
          <pc:docMk/>
          <pc:sldMk cId="2181299833" sldId="281"/>
        </pc:sldMkLst>
        <pc:spChg chg="mod">
          <ac:chgData name="Arangarajan Palaniappan" userId="09a84ab99100d95e" providerId="LiveId" clId="{A5BD4E97-E249-4B71-848F-CB5D1DDC49EA}" dt="2024-03-28T16:34:40.289" v="59" actId="20577"/>
          <ac:spMkLst>
            <pc:docMk/>
            <pc:sldMk cId="2181299833" sldId="281"/>
            <ac:spMk id="2" creationId="{3E5B1326-3C7C-2C27-C6BF-109B604A502F}"/>
          </ac:spMkLst>
        </pc:spChg>
        <pc:spChg chg="del">
          <ac:chgData name="Arangarajan Palaniappan" userId="09a84ab99100d95e" providerId="LiveId" clId="{A5BD4E97-E249-4B71-848F-CB5D1DDC49EA}" dt="2024-03-28T16:34:53.941" v="60" actId="478"/>
          <ac:spMkLst>
            <pc:docMk/>
            <pc:sldMk cId="2181299833" sldId="281"/>
            <ac:spMk id="3" creationId="{B35FA324-5B39-6422-645D-2055F2496E6D}"/>
          </ac:spMkLst>
        </pc:spChg>
        <pc:spChg chg="add mod">
          <ac:chgData name="Arangarajan Palaniappan" userId="09a84ab99100d95e" providerId="LiveId" clId="{A5BD4E97-E249-4B71-848F-CB5D1DDC49EA}" dt="2024-03-28T16:36:31.671" v="112" actId="1076"/>
          <ac:spMkLst>
            <pc:docMk/>
            <pc:sldMk cId="2181299833" sldId="281"/>
            <ac:spMk id="4" creationId="{A11AA06F-7230-8E09-5181-302119BA0345}"/>
          </ac:spMkLst>
        </pc:spChg>
        <pc:spChg chg="add del mod">
          <ac:chgData name="Arangarajan Palaniappan" userId="09a84ab99100d95e" providerId="LiveId" clId="{A5BD4E97-E249-4B71-848F-CB5D1DDC49EA}" dt="2024-03-28T16:39:52.402" v="170" actId="478"/>
          <ac:spMkLst>
            <pc:docMk/>
            <pc:sldMk cId="2181299833" sldId="281"/>
            <ac:spMk id="5" creationId="{D1BDE225-26E0-9B3E-0873-4EFC0AA052F6}"/>
          </ac:spMkLst>
        </pc:spChg>
        <pc:spChg chg="add">
          <ac:chgData name="Arangarajan Palaniappan" userId="09a84ab99100d95e" providerId="LiveId" clId="{A5BD4E97-E249-4B71-848F-CB5D1DDC49EA}" dt="2024-03-28T16:35:48.636" v="92"/>
          <ac:spMkLst>
            <pc:docMk/>
            <pc:sldMk cId="2181299833" sldId="281"/>
            <ac:spMk id="6" creationId="{E9704606-95F2-8DBD-46EB-DA43EC6BE9B0}"/>
          </ac:spMkLst>
        </pc:spChg>
        <pc:spChg chg="add del mod">
          <ac:chgData name="Arangarajan Palaniappan" userId="09a84ab99100d95e" providerId="LiveId" clId="{A5BD4E97-E249-4B71-848F-CB5D1DDC49EA}" dt="2024-03-28T16:36:00.113" v="96"/>
          <ac:spMkLst>
            <pc:docMk/>
            <pc:sldMk cId="2181299833" sldId="281"/>
            <ac:spMk id="7" creationId="{EE6811E8-B7F5-992A-ED35-13EFB1D5C163}"/>
          </ac:spMkLst>
        </pc:spChg>
        <pc:spChg chg="add mod">
          <ac:chgData name="Arangarajan Palaniappan" userId="09a84ab99100d95e" providerId="LiveId" clId="{A5BD4E97-E249-4B71-848F-CB5D1DDC49EA}" dt="2024-03-28T16:40:34.219" v="178" actId="1076"/>
          <ac:spMkLst>
            <pc:docMk/>
            <pc:sldMk cId="2181299833" sldId="281"/>
            <ac:spMk id="9" creationId="{5EB8E5E0-0100-144D-F53E-9C6BF15A1E4F}"/>
          </ac:spMkLst>
        </pc:spChg>
        <pc:spChg chg="add mod">
          <ac:chgData name="Arangarajan Palaniappan" userId="09a84ab99100d95e" providerId="LiveId" clId="{A5BD4E97-E249-4B71-848F-CB5D1DDC49EA}" dt="2024-03-28T16:42:49.967" v="216" actId="1076"/>
          <ac:spMkLst>
            <pc:docMk/>
            <pc:sldMk cId="2181299833" sldId="281"/>
            <ac:spMk id="10" creationId="{818A8841-834F-DC2C-2F52-BF9F90CDA516}"/>
          </ac:spMkLst>
        </pc:spChg>
        <pc:spChg chg="add mod">
          <ac:chgData name="Arangarajan Palaniappan" userId="09a84ab99100d95e" providerId="LiveId" clId="{A5BD4E97-E249-4B71-848F-CB5D1DDC49EA}" dt="2024-03-28T16:39:02.469" v="166" actId="20577"/>
          <ac:spMkLst>
            <pc:docMk/>
            <pc:sldMk cId="2181299833" sldId="281"/>
            <ac:spMk id="12" creationId="{91A02AB3-2461-67FE-9806-F931C755B961}"/>
          </ac:spMkLst>
        </pc:spChg>
        <pc:spChg chg="add mod">
          <ac:chgData name="Arangarajan Palaniappan" userId="09a84ab99100d95e" providerId="LiveId" clId="{A5BD4E97-E249-4B71-848F-CB5D1DDC49EA}" dt="2024-03-28T16:40:31.861" v="177" actId="1076"/>
          <ac:spMkLst>
            <pc:docMk/>
            <pc:sldMk cId="2181299833" sldId="281"/>
            <ac:spMk id="14" creationId="{16DE5F9A-0825-D7E6-C61A-2AA4760FC931}"/>
          </ac:spMkLst>
        </pc:spChg>
        <pc:spChg chg="add mod">
          <ac:chgData name="Arangarajan Palaniappan" userId="09a84ab99100d95e" providerId="LiveId" clId="{A5BD4E97-E249-4B71-848F-CB5D1DDC49EA}" dt="2024-03-28T16:43:00.792" v="218" actId="14100"/>
          <ac:spMkLst>
            <pc:docMk/>
            <pc:sldMk cId="2181299833" sldId="281"/>
            <ac:spMk id="15" creationId="{31D2705D-2C91-3728-9E51-632AF743A38D}"/>
          </ac:spMkLst>
        </pc:spChg>
        <pc:spChg chg="add mod">
          <ac:chgData name="Arangarajan Palaniappan" userId="09a84ab99100d95e" providerId="LiveId" clId="{A5BD4E97-E249-4B71-848F-CB5D1DDC49EA}" dt="2024-03-28T16:43:25.463" v="220" actId="1076"/>
          <ac:spMkLst>
            <pc:docMk/>
            <pc:sldMk cId="2181299833" sldId="281"/>
            <ac:spMk id="16" creationId="{AEBBC961-99B3-ABB3-0895-3B2E60EDC2CB}"/>
          </ac:spMkLst>
        </pc:spChg>
        <pc:spChg chg="add mod">
          <ac:chgData name="Arangarajan Palaniappan" userId="09a84ab99100d95e" providerId="LiveId" clId="{A5BD4E97-E249-4B71-848F-CB5D1DDC49EA}" dt="2024-03-28T16:43:35.177" v="224" actId="1076"/>
          <ac:spMkLst>
            <pc:docMk/>
            <pc:sldMk cId="2181299833" sldId="281"/>
            <ac:spMk id="17" creationId="{72705E3C-6AD9-2235-DAA8-6F12BA13CF56}"/>
          </ac:spMkLst>
        </pc:spChg>
      </pc:sldChg>
      <pc:sldChg chg="addSp delSp modSp new mod">
        <pc:chgData name="Arangarajan Palaniappan" userId="09a84ab99100d95e" providerId="LiveId" clId="{A5BD4E97-E249-4B71-848F-CB5D1DDC49EA}" dt="2024-03-28T16:50:16.332" v="262" actId="1076"/>
        <pc:sldMkLst>
          <pc:docMk/>
          <pc:sldMk cId="181739653" sldId="282"/>
        </pc:sldMkLst>
        <pc:spChg chg="mod">
          <ac:chgData name="Arangarajan Palaniappan" userId="09a84ab99100d95e" providerId="LiveId" clId="{A5BD4E97-E249-4B71-848F-CB5D1DDC49EA}" dt="2024-03-28T16:41:51.138" v="206" actId="20577"/>
          <ac:spMkLst>
            <pc:docMk/>
            <pc:sldMk cId="181739653" sldId="282"/>
            <ac:spMk id="2" creationId="{D781D381-7A37-8E59-6E6E-91E9BEC34D6F}"/>
          </ac:spMkLst>
        </pc:spChg>
        <pc:spChg chg="del">
          <ac:chgData name="Arangarajan Palaniappan" userId="09a84ab99100d95e" providerId="LiveId" clId="{A5BD4E97-E249-4B71-848F-CB5D1DDC49EA}" dt="2024-03-28T16:44:11.896" v="225" actId="478"/>
          <ac:spMkLst>
            <pc:docMk/>
            <pc:sldMk cId="181739653" sldId="282"/>
            <ac:spMk id="3" creationId="{F80BE66E-EDA5-337A-7784-5F0DCCB0D033}"/>
          </ac:spMkLst>
        </pc:spChg>
        <pc:spChg chg="add mod">
          <ac:chgData name="Arangarajan Palaniappan" userId="09a84ab99100d95e" providerId="LiveId" clId="{A5BD4E97-E249-4B71-848F-CB5D1DDC49EA}" dt="2024-03-28T16:50:16.332" v="262" actId="1076"/>
          <ac:spMkLst>
            <pc:docMk/>
            <pc:sldMk cId="181739653" sldId="282"/>
            <ac:spMk id="4" creationId="{366C2131-EB03-63FF-AC57-332C2DCFDFDB}"/>
          </ac:spMkLst>
        </pc:spChg>
        <pc:spChg chg="add">
          <ac:chgData name="Arangarajan Palaniappan" userId="09a84ab99100d95e" providerId="LiveId" clId="{A5BD4E97-E249-4B71-848F-CB5D1DDC49EA}" dt="2024-03-28T16:49:40.711" v="252"/>
          <ac:spMkLst>
            <pc:docMk/>
            <pc:sldMk cId="181739653" sldId="282"/>
            <ac:spMk id="5" creationId="{A67879D7-5AFD-0CD9-19D9-3EC3C37E1CC3}"/>
          </ac:spMkLst>
        </pc:spChg>
      </pc:sldChg>
      <pc:sldChg chg="addSp delSp modSp new mod">
        <pc:chgData name="Arangarajan Palaniappan" userId="09a84ab99100d95e" providerId="LiveId" clId="{A5BD4E97-E249-4B71-848F-CB5D1DDC49EA}" dt="2024-03-28T17:08:23.669" v="269" actId="113"/>
        <pc:sldMkLst>
          <pc:docMk/>
          <pc:sldMk cId="1228270819" sldId="283"/>
        </pc:sldMkLst>
        <pc:spChg chg="mod">
          <ac:chgData name="Arangarajan Palaniappan" userId="09a84ab99100d95e" providerId="LiveId" clId="{A5BD4E97-E249-4B71-848F-CB5D1DDC49EA}" dt="2024-03-28T17:08:23.669" v="269" actId="113"/>
          <ac:spMkLst>
            <pc:docMk/>
            <pc:sldMk cId="1228270819" sldId="283"/>
            <ac:spMk id="2" creationId="{1B646DB9-1BFA-6F5E-21DE-B636B4668474}"/>
          </ac:spMkLst>
        </pc:spChg>
        <pc:spChg chg="del">
          <ac:chgData name="Arangarajan Palaniappan" userId="09a84ab99100d95e" providerId="LiveId" clId="{A5BD4E97-E249-4B71-848F-CB5D1DDC49EA}" dt="2024-03-28T17:08:03.029" v="264" actId="22"/>
          <ac:spMkLst>
            <pc:docMk/>
            <pc:sldMk cId="1228270819" sldId="283"/>
            <ac:spMk id="3" creationId="{DFCFADDD-5850-54C5-6230-AB367B47C839}"/>
          </ac:spMkLst>
        </pc:spChg>
        <pc:picChg chg="add mod ord">
          <ac:chgData name="Arangarajan Palaniappan" userId="09a84ab99100d95e" providerId="LiveId" clId="{A5BD4E97-E249-4B71-848F-CB5D1DDC49EA}" dt="2024-03-28T17:08:03.029" v="264" actId="22"/>
          <ac:picMkLst>
            <pc:docMk/>
            <pc:sldMk cId="1228270819" sldId="283"/>
            <ac:picMk id="5" creationId="{B1AAF4F5-9948-7BFC-F7EE-8FFD97DA41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2018</a:t>
            </a:r>
          </a:p>
        </p:txBody>
      </p:sp>
    </p:spTree>
    <p:extLst>
      <p:ext uri="{BB962C8B-B14F-4D97-AF65-F5344CB8AC3E}">
        <p14:creationId xmlns:p14="http://schemas.microsoft.com/office/powerpoint/2010/main" val="353662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40C8-8C76-46EC-B7DE-34BAD209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3FF8-C767-2250-69A0-76B88530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E1129-AFAF-9C29-4DFC-90021475D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91D9B-23F6-7DFA-6BAA-E3247CFA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56EC0-55F1-C3E6-F63E-8468C75B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71C0-D113-6D87-4D9C-EC37C5DF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6087-1BCC-809F-B769-E9700129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FF315-3F88-6A91-0176-BCAF71069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190A2-DEDC-077F-00E1-0A940D2CF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FD80E-1ED0-CCED-03E6-B282AE95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8849C-BA5D-2841-E308-2D6F2C55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3691D-098E-CDFD-4A83-E04EBC7F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8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0FCF-3F78-EEE5-C791-58C91E31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CB5D-16FA-C86F-B7E2-394338164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81C9-2994-241A-6601-AD432941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CF86-FCEE-306E-00ED-EE006685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EB0FB-1B22-1873-91E6-78593414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3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01D5E-D57C-12E5-76FA-2532F13B0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C3CCF-FCD5-F6A3-86DA-03A5063BA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7D3E-A440-9260-F3CF-16BF5F27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BDF62-1B4E-E6F3-D26E-F6C65D82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8F73-9B81-2BDC-733D-5FDE5A9D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54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332318" y="924985"/>
            <a:ext cx="11527367" cy="5516033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943792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12610" y="0"/>
            <a:ext cx="12183353" cy="65532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arallelogram 24"/>
          <p:cNvSpPr/>
          <p:nvPr/>
        </p:nvSpPr>
        <p:spPr bwMode="gray"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372073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11F8-6260-62C2-A4EA-1C1607A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C14C-7E72-F230-F41A-9067FA4B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D2FB2-0DB2-6261-6BCF-792696E1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29936-2D5F-3463-7636-44728265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3667-90A3-1D76-0A39-46688CC7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1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97AE-F9BD-6B8E-5617-B9A4FDCE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F0A1B-C28F-01A6-5E21-A3C0350D6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F1ED1-4729-7A50-861E-517D97C3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822D0-7D36-B73F-E627-DFD9596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B6B1-0B93-97B4-D161-D9829478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99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8E85-7D31-0560-881C-7D44B6CC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148F-BA92-B0FE-0B28-80AB76AC4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EA023-3AAB-8E8D-DA07-AE7DFCEA7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80F41-69CF-F5F3-4A78-00673F37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1E26C-21F7-BDC9-9B52-03FB993C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16D8-8AAA-CDCE-2D51-C885D5D5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7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145E-DAA3-376F-92DD-5EBBB7AD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0D76F-0B0B-8DF6-777E-3E7F4635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5EC80-4671-FAD8-01AC-887D6EDFB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CD019-AEBF-3453-8CFE-186B7FBB4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A2C0E-6947-44F2-414C-7FFF30A1F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836F4-C7D4-549A-2F67-3D5582F1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FDD8E-E980-5879-122F-863D82E4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DEFDF-0BCA-F644-5277-EA3CAD54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53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6D5E-63FB-24EB-6707-258B7804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194F-C7E0-1703-1159-76770187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25F17-E5B7-26D6-C516-421CC993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C7F47-64D7-74F9-1195-FD9C5643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1832E-8130-C500-B4A2-8BC39439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7B1B9-DC69-06F2-71B4-367A5909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EE5B4-862A-8898-7A80-81CAE96A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8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3178D-AFB5-F0FA-4DC2-FF3B9589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5CBA-AADD-A800-0981-9F3C6C01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C910-941D-46E5-A77B-C54302356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7F91-2EC0-CCC3-9B80-DE6632685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DE8D-25C3-6AE9-755D-97CDFADA2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2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9BDE-CCC9-BB08-1ED7-8B95AF60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Machine learning 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868A0-A273-DF1A-AA17-8F58065EB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Arang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35932CF-407F-01D2-B0BA-3E9E13E1C19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8" r="196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882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95E5-E14A-48F3-74B4-5495BF93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VScode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A6A3A-C81E-549B-EB32-3E3E4ABF0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6" y="869133"/>
            <a:ext cx="10481187" cy="536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5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95E5-E14A-48F3-74B4-5495BF93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Anaconda Installation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B4E11-6D83-5447-7962-B9FE9808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814436"/>
            <a:ext cx="10699102" cy="56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1326-3C7C-2C27-C6BF-109B604A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Conda virtual Environment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AA06F-7230-8E09-5181-302119BA0345}"/>
              </a:ext>
            </a:extLst>
          </p:cNvPr>
          <p:cNvSpPr txBox="1"/>
          <p:nvPr/>
        </p:nvSpPr>
        <p:spPr>
          <a:xfrm>
            <a:off x="578497" y="1252101"/>
            <a:ext cx="10198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C0D0E"/>
                </a:solidFill>
                <a:effectLst/>
                <a:latin typeface="inherit"/>
              </a:rPr>
              <a:t>Creation of the environment</a:t>
            </a:r>
            <a:endParaRPr lang="en-IN" sz="2800" b="0" i="0" dirty="0">
              <a:solidFill>
                <a:srgbClr val="0C0D0E"/>
              </a:solidFill>
              <a:effectLst/>
              <a:latin typeface="-apple-system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8E5E0-0100-144D-F53E-9C6BF15A1E4F}"/>
              </a:ext>
            </a:extLst>
          </p:cNvPr>
          <p:cNvSpPr txBox="1"/>
          <p:nvPr/>
        </p:nvSpPr>
        <p:spPr>
          <a:xfrm>
            <a:off x="6498771" y="1959987"/>
            <a:ext cx="3048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conda activate </a:t>
            </a:r>
            <a:r>
              <a:rPr lang="en-IN" dirty="0" err="1"/>
              <a:t>myenv</a:t>
            </a:r>
            <a:endParaRPr lang="en-IN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18A8841-834F-DC2C-2F52-BF9F90CDA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870" y="2506612"/>
            <a:ext cx="27525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conda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</a:t>
            </a:r>
            <a:r>
              <a:rPr lang="en-US" altLang="en-US" dirty="0"/>
              <a:t>deactivate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02AB3-2461-67FE-9806-F931C755B961}"/>
              </a:ext>
            </a:extLst>
          </p:cNvPr>
          <p:cNvSpPr txBox="1"/>
          <p:nvPr/>
        </p:nvSpPr>
        <p:spPr>
          <a:xfrm>
            <a:off x="697463" y="1939437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#Check if Conda is installed</a:t>
            </a:r>
          </a:p>
          <a:p>
            <a:r>
              <a:rPr lang="en-IN" dirty="0"/>
              <a:t>`conda -v’</a:t>
            </a:r>
          </a:p>
          <a:p>
            <a:r>
              <a:rPr lang="en-IN" b="1" dirty="0"/>
              <a:t>#Check if Conda is up to date</a:t>
            </a:r>
          </a:p>
          <a:p>
            <a:r>
              <a:rPr lang="en-IN" dirty="0"/>
              <a:t>conda update conda</a:t>
            </a:r>
          </a:p>
          <a:p>
            <a:r>
              <a:rPr lang="en-IN" b="1" dirty="0"/>
              <a:t>#Create a virtual environment</a:t>
            </a:r>
          </a:p>
          <a:p>
            <a:r>
              <a:rPr lang="en-IN" dirty="0"/>
              <a:t>conda create -n </a:t>
            </a:r>
            <a:r>
              <a:rPr lang="en-IN" dirty="0" err="1"/>
              <a:t>yourenvname</a:t>
            </a:r>
            <a:r>
              <a:rPr lang="en-IN" dirty="0"/>
              <a:t> python=</a:t>
            </a:r>
            <a:r>
              <a:rPr lang="en-IN" dirty="0" err="1"/>
              <a:t>x.x</a:t>
            </a:r>
            <a:r>
              <a:rPr lang="en-IN" dirty="0"/>
              <a:t> anaconda</a:t>
            </a:r>
          </a:p>
          <a:p>
            <a:r>
              <a:rPr lang="en-IN" b="1" dirty="0"/>
              <a:t>#Activate your virtual environment</a:t>
            </a:r>
          </a:p>
          <a:p>
            <a:r>
              <a:rPr lang="en-IN" dirty="0"/>
              <a:t>conda activate </a:t>
            </a:r>
            <a:r>
              <a:rPr lang="en-IN" dirty="0" err="1"/>
              <a:t>yourenvname</a:t>
            </a:r>
            <a:endParaRPr lang="en-IN" dirty="0"/>
          </a:p>
          <a:p>
            <a:r>
              <a:rPr lang="en-IN" b="1" dirty="0"/>
              <a:t>#Install additional Python packages to a virtual environment</a:t>
            </a:r>
          </a:p>
          <a:p>
            <a:r>
              <a:rPr lang="en-IN" dirty="0"/>
              <a:t>conda install -n </a:t>
            </a:r>
            <a:r>
              <a:rPr lang="en-IN" dirty="0" err="1"/>
              <a:t>yourenvname</a:t>
            </a:r>
            <a:r>
              <a:rPr lang="en-IN" dirty="0"/>
              <a:t> [package]</a:t>
            </a:r>
          </a:p>
          <a:p>
            <a:r>
              <a:rPr lang="en-IN" b="1" dirty="0"/>
              <a:t>#Deactivate your virtual environment</a:t>
            </a:r>
          </a:p>
          <a:p>
            <a:r>
              <a:rPr lang="en-IN" dirty="0"/>
              <a:t>conda deactivate</a:t>
            </a:r>
          </a:p>
          <a:p>
            <a:r>
              <a:rPr lang="en-IN" b="1" dirty="0"/>
              <a:t>#Delete the virtual environment</a:t>
            </a:r>
          </a:p>
          <a:p>
            <a:r>
              <a:rPr lang="en-IN" dirty="0"/>
              <a:t>conda remove -n </a:t>
            </a:r>
            <a:r>
              <a:rPr lang="en-IN" dirty="0" err="1"/>
              <a:t>yourenvname</a:t>
            </a:r>
            <a:r>
              <a:rPr lang="en-IN" dirty="0"/>
              <a:t> --all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E5F9A-0825-D7E6-C61A-2AA4760FC931}"/>
              </a:ext>
            </a:extLst>
          </p:cNvPr>
          <p:cNvSpPr txBox="1"/>
          <p:nvPr/>
        </p:nvSpPr>
        <p:spPr>
          <a:xfrm>
            <a:off x="6498771" y="149076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conda create --name </a:t>
            </a:r>
            <a:r>
              <a:rPr lang="en-IN" dirty="0" err="1"/>
              <a:t>myenv</a:t>
            </a:r>
            <a:r>
              <a:rPr lang="en-IN" dirty="0"/>
              <a:t> -c conda-forge python=3.11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D2705D-2C91-3728-9E51-632AF743A38D}"/>
              </a:ext>
            </a:extLst>
          </p:cNvPr>
          <p:cNvSpPr/>
          <p:nvPr/>
        </p:nvSpPr>
        <p:spPr>
          <a:xfrm>
            <a:off x="6330821" y="857280"/>
            <a:ext cx="5742991" cy="2109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EBBC961-99B3-ABB3-0895-3B2E60EDC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847" y="990987"/>
            <a:ext cx="55451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conda</a:t>
            </a:r>
            <a:r>
              <a:rPr lang="en-US" altLang="en-US" dirty="0"/>
              <a:t> create -n </a:t>
            </a:r>
            <a:r>
              <a:rPr lang="en-IN" dirty="0" err="1"/>
              <a:t>myenv</a:t>
            </a:r>
            <a:r>
              <a:rPr lang="en-IN" dirty="0"/>
              <a:t> </a:t>
            </a:r>
            <a:r>
              <a:rPr lang="en-US" altLang="en-US" dirty="0"/>
              <a:t>python=3.11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05E3C-6AD9-2235-DAA8-6F12BA13CF56}"/>
              </a:ext>
            </a:extLst>
          </p:cNvPr>
          <p:cNvSpPr txBox="1"/>
          <p:nvPr/>
        </p:nvSpPr>
        <p:spPr>
          <a:xfrm>
            <a:off x="7829837" y="122675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18129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D381-7A37-8E59-6E6E-91E9BEC3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environment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C2131-EB03-63FF-AC57-332C2DCFDFDB}"/>
              </a:ext>
            </a:extLst>
          </p:cNvPr>
          <p:cNvSpPr txBox="1"/>
          <p:nvPr/>
        </p:nvSpPr>
        <p:spPr>
          <a:xfrm>
            <a:off x="1315617" y="1539552"/>
            <a:ext cx="54117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pip install </a:t>
            </a:r>
            <a:r>
              <a:rPr lang="en-IN" sz="2800" dirty="0" err="1"/>
              <a:t>numpy</a:t>
            </a:r>
            <a:endParaRPr lang="en-IN" sz="2800" dirty="0"/>
          </a:p>
          <a:p>
            <a:r>
              <a:rPr lang="en-IN" sz="2800" dirty="0"/>
              <a:t>pip install pandas</a:t>
            </a:r>
          </a:p>
          <a:p>
            <a:r>
              <a:rPr lang="en-IN" sz="2800" dirty="0"/>
              <a:t>pip install matplotlib</a:t>
            </a:r>
          </a:p>
          <a:p>
            <a:r>
              <a:rPr lang="en-IN" sz="2800" dirty="0"/>
              <a:t>pip install seaborn</a:t>
            </a:r>
          </a:p>
          <a:p>
            <a:r>
              <a:rPr lang="en-US" sz="2800" dirty="0"/>
              <a:t>pip install </a:t>
            </a:r>
            <a:r>
              <a:rPr lang="en-US" sz="2800" dirty="0" err="1"/>
              <a:t>plotly</a:t>
            </a:r>
            <a:endParaRPr lang="en-US" sz="2800" dirty="0"/>
          </a:p>
          <a:p>
            <a:r>
              <a:rPr lang="en-US" sz="2800" dirty="0"/>
              <a:t>pip install cufflinks</a:t>
            </a:r>
            <a:endParaRPr lang="en-IN" sz="2800" dirty="0"/>
          </a:p>
          <a:p>
            <a:r>
              <a:rPr lang="en-IN" sz="2800" dirty="0"/>
              <a:t>pip install scikit-learn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173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6DB9-1BFA-6F5E-21DE-B636B466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Scikit-Learn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AF4F5-9948-7BFC-F7EE-8FFD97DA4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9103"/>
            <a:ext cx="10515600" cy="3824382"/>
          </a:xfrm>
        </p:spPr>
      </p:pic>
    </p:spTree>
    <p:extLst>
      <p:ext uri="{BB962C8B-B14F-4D97-AF65-F5344CB8AC3E}">
        <p14:creationId xmlns:p14="http://schemas.microsoft.com/office/powerpoint/2010/main" val="122827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589F3-BF95-368A-0DF3-0E6177F9A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3851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Cambria Math</vt:lpstr>
      <vt:lpstr>inherit</vt:lpstr>
      <vt:lpstr>Office Theme</vt:lpstr>
      <vt:lpstr>Machine learning  Workshop</vt:lpstr>
      <vt:lpstr>VScode</vt:lpstr>
      <vt:lpstr>Anaconda Installation </vt:lpstr>
      <vt:lpstr>Conda virtual Environment </vt:lpstr>
      <vt:lpstr>Python environment </vt:lpstr>
      <vt:lpstr>Scikit-Learn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Arangarajan Palaniappan</dc:creator>
  <cp:lastModifiedBy>Arangarajan Palaniappan</cp:lastModifiedBy>
  <cp:revision>42</cp:revision>
  <dcterms:created xsi:type="dcterms:W3CDTF">2023-03-31T15:06:09Z</dcterms:created>
  <dcterms:modified xsi:type="dcterms:W3CDTF">2024-03-28T17:08:26Z</dcterms:modified>
</cp:coreProperties>
</file>