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9"/>
  </p:notesMasterIdLst>
  <p:sldIdLst>
    <p:sldId id="256" r:id="rId2"/>
    <p:sldId id="261" r:id="rId3"/>
    <p:sldId id="263" r:id="rId4"/>
    <p:sldId id="259" r:id="rId5"/>
    <p:sldId id="260" r:id="rId6"/>
    <p:sldId id="264" r:id="rId7"/>
    <p:sldId id="280" r:id="rId8"/>
  </p:sldIdLst>
  <p:sldSz cx="9144000" cy="5143500" type="screen16x9"/>
  <p:notesSz cx="6858000" cy="9144000"/>
  <p:embeddedFontLst>
    <p:embeddedFont>
      <p:font typeface="Montserrat" pitchFamily="2" charset="-52"/>
      <p:regular r:id="rId10"/>
      <p:bold r:id="rId11"/>
      <p:italic r:id="rId12"/>
      <p:boldItalic r:id="rId13"/>
    </p:embeddedFont>
    <p:embeddedFont>
      <p:font typeface="Righteous" panose="020B0604020202020204" charset="0"/>
      <p:regular r:id="rId14"/>
    </p:embeddedFont>
    <p:embeddedFont>
      <p:font typeface="Roboto Condensed Light" panose="02000000000000000000" pitchFamily="2" charset="0"/>
      <p:regular r:id="rId15"/>
      <p:bold r:id="rId16"/>
      <p:italic r:id="rId17"/>
      <p:boldItalic r:id="rId18"/>
    </p:embeddedFont>
    <p:embeddedFont>
      <p:font typeface="Squada One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57095241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57095241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57095241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57095241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57095241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57095241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57095241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57095241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5e7858a94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5e7858a94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t="1254"/>
          <a:stretch/>
        </p:blipFill>
        <p:spPr>
          <a:xfrm>
            <a:off x="75" y="0"/>
            <a:ext cx="9144000" cy="507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l="5517" t="7541" r="39802" b="1482"/>
          <a:stretch/>
        </p:blipFill>
        <p:spPr>
          <a:xfrm rot="10800000">
            <a:off x="5457877" y="1699550"/>
            <a:ext cx="3683323" cy="34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 txBox="1">
            <a:spLocks noGrp="1"/>
          </p:cNvSpPr>
          <p:nvPr>
            <p:ph type="subTitle" idx="1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9" name="Google Shape;59;p7"/>
          <p:cNvCxnSpPr/>
          <p:nvPr/>
        </p:nvCxnSpPr>
        <p:spPr>
          <a:xfrm>
            <a:off x="3444375" y="26935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 flipH="1">
            <a:off x="2714084" y="1890188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3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ctrTitle" idx="2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ubTitle" idx="1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ctrTitle" idx="3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ubTitle" idx="4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ctrTitle" idx="5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ubTitle" idx="6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4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l="5517" t="7541" r="39802" b="1482"/>
          <a:stretch/>
        </p:blipFill>
        <p:spPr>
          <a:xfrm>
            <a:off x="102" y="0"/>
            <a:ext cx="3683323" cy="34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9"/>
          <p:cNvPicPr preferRelativeResize="0"/>
          <p:nvPr/>
        </p:nvPicPr>
        <p:blipFill rotWithShape="1">
          <a:blip r:embed="rId2">
            <a:alphaModFix/>
          </a:blip>
          <a:srcRect l="5517" t="7541" r="39802" b="1482"/>
          <a:stretch/>
        </p:blipFill>
        <p:spPr>
          <a:xfrm rot="10800000">
            <a:off x="5457877" y="1699550"/>
            <a:ext cx="3683323" cy="34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74" name="Google Shape;74;p9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2">
  <p:cSld name="CUSTOM_6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1"/>
          <p:cNvPicPr preferRelativeResize="0"/>
          <p:nvPr/>
        </p:nvPicPr>
        <p:blipFill rotWithShape="1">
          <a:blip r:embed="rId2">
            <a:alphaModFix/>
          </a:blip>
          <a:srcRect l="5517" t="7541" r="39802" b="1482"/>
          <a:stretch/>
        </p:blipFill>
        <p:spPr>
          <a:xfrm rot="10800000" flipH="1">
            <a:off x="102" y="1699550"/>
            <a:ext cx="3683323" cy="34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 l="5517" t="7541" r="39802" b="1482"/>
          <a:stretch/>
        </p:blipFill>
        <p:spPr>
          <a:xfrm flipH="1">
            <a:off x="5457877" y="0"/>
            <a:ext cx="3683323" cy="34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87" name="Google Shape;87;p11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CUSTOM_7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2"/>
          <p:cNvPicPr preferRelativeResize="0"/>
          <p:nvPr/>
        </p:nvPicPr>
        <p:blipFill rotWithShape="1">
          <a:blip r:embed="rId2">
            <a:alphaModFix/>
          </a:blip>
          <a:srcRect l="5517" t="7179" r="39802" b="1479"/>
          <a:stretch/>
        </p:blipFill>
        <p:spPr>
          <a:xfrm flipH="1">
            <a:off x="6925725" y="1"/>
            <a:ext cx="2218277" cy="20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9">
    <p:bg>
      <p:bgPr>
        <a:noFill/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7" r:id="rId5"/>
    <p:sldLayoutId id="2147483658" r:id="rId6"/>
    <p:sldLayoutId id="2147483660" r:id="rId7"/>
    <p:sldLayoutId id="214748366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>
            <a:spLocks noGrp="1"/>
          </p:cNvSpPr>
          <p:nvPr>
            <p:ph type="ctrTitle"/>
          </p:nvPr>
        </p:nvSpPr>
        <p:spPr>
          <a:xfrm flipH="1">
            <a:off x="259641" y="3814371"/>
            <a:ext cx="8624717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Montserrat" pitchFamily="2" charset="-52"/>
              </a:rPr>
              <a:t>PYQT5 MESSANGER</a:t>
            </a:r>
            <a:endParaRPr b="1" dirty="0">
              <a:latin typeface="Montserrat" pitchFamily="2" charset="-52"/>
            </a:endParaRPr>
          </a:p>
        </p:txBody>
      </p:sp>
      <p:sp>
        <p:nvSpPr>
          <p:cNvPr id="305" name="Google Shape;305;p45"/>
          <p:cNvSpPr txBox="1">
            <a:spLocks noGrp="1"/>
          </p:cNvSpPr>
          <p:nvPr>
            <p:ph type="subTitle" idx="1"/>
          </p:nvPr>
        </p:nvSpPr>
        <p:spPr>
          <a:xfrm flipH="1">
            <a:off x="2750257" y="4317019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ontserrat" pitchFamily="2" charset="-52"/>
              </a:rPr>
              <a:t>Автор проекта: Егор Чешуин</a:t>
            </a:r>
            <a:endParaRPr dirty="0">
              <a:latin typeface="Montserrat" pitchFamily="2" charset="-5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b="1" dirty="0">
                <a:latin typeface="Montserrat" pitchFamily="2" charset="-52"/>
              </a:rPr>
              <a:t>Проблема</a:t>
            </a:r>
            <a:endParaRPr sz="5000" b="1" dirty="0">
              <a:latin typeface="Montserrat" pitchFamily="2" charset="-52"/>
            </a:endParaRPr>
          </a:p>
        </p:txBody>
      </p:sp>
      <p:sp>
        <p:nvSpPr>
          <p:cNvPr id="369" name="Google Shape;369;p50"/>
          <p:cNvSpPr txBox="1">
            <a:spLocks noGrp="1"/>
          </p:cNvSpPr>
          <p:nvPr>
            <p:ph type="subTitle" idx="1"/>
          </p:nvPr>
        </p:nvSpPr>
        <p:spPr>
          <a:xfrm>
            <a:off x="3114750" y="2640475"/>
            <a:ext cx="2930700" cy="10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Montserrat" pitchFamily="2" charset="-52"/>
              </a:rPr>
              <a:t>Людям нужно общение, иногда анонимное</a:t>
            </a:r>
            <a:endParaRPr sz="2000" dirty="0">
              <a:latin typeface="Montserrat" pitchFamily="2" charset="-5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2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b="1" dirty="0">
                <a:latin typeface="Montserrat" pitchFamily="2" charset="-52"/>
              </a:rPr>
              <a:t>Решение</a:t>
            </a:r>
            <a:endParaRPr sz="5000" b="1" dirty="0">
              <a:latin typeface="Montserrat" pitchFamily="2" charset="-52"/>
            </a:endParaRPr>
          </a:p>
        </p:txBody>
      </p:sp>
      <p:sp>
        <p:nvSpPr>
          <p:cNvPr id="386" name="Google Shape;386;p52"/>
          <p:cNvSpPr txBox="1">
            <a:spLocks noGrp="1"/>
          </p:cNvSpPr>
          <p:nvPr>
            <p:ph type="subTitle" idx="1"/>
          </p:nvPr>
        </p:nvSpPr>
        <p:spPr>
          <a:xfrm>
            <a:off x="3114750" y="2640474"/>
            <a:ext cx="29307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Montserrat" pitchFamily="2" charset="-52"/>
              </a:rPr>
              <a:t>Мой проект сможет дать это людям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>
            <a:spLocks noGrp="1"/>
          </p:cNvSpPr>
          <p:nvPr>
            <p:ph type="ctrTitle"/>
          </p:nvPr>
        </p:nvSpPr>
        <p:spPr>
          <a:xfrm flipH="1">
            <a:off x="3080084" y="1966400"/>
            <a:ext cx="3596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Montserrat" pitchFamily="2" charset="-52"/>
              </a:rPr>
              <a:t>О</a:t>
            </a:r>
            <a:br>
              <a:rPr lang="ru-RU" b="1" dirty="0">
                <a:latin typeface="Montserrat" pitchFamily="2" charset="-52"/>
              </a:rPr>
            </a:br>
            <a:r>
              <a:rPr lang="ru-RU" b="1" dirty="0">
                <a:latin typeface="Montserrat" pitchFamily="2" charset="-52"/>
              </a:rPr>
              <a:t>ПРОЕКТЕ</a:t>
            </a:r>
            <a:endParaRPr b="1" dirty="0">
              <a:latin typeface="Montserrat" pitchFamily="2" charset="-52"/>
            </a:endParaRPr>
          </a:p>
        </p:txBody>
      </p:sp>
      <p:sp>
        <p:nvSpPr>
          <p:cNvPr id="334" name="Google Shape;334;p48"/>
          <p:cNvSpPr txBox="1">
            <a:spLocks noGrp="1"/>
          </p:cNvSpPr>
          <p:nvPr>
            <p:ph type="subTitle" idx="1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latin typeface="Montserrat" pitchFamily="2" charset="-52"/>
              </a:rPr>
              <a:t>При запуске программы надо войти в аккаунт, после чего настраиваем IP адрес и порт, подключаемся и общаемся. Основные классы: </a:t>
            </a:r>
            <a:r>
              <a:rPr lang="ru-RU" sz="1500" dirty="0" err="1">
                <a:latin typeface="Montserrat" pitchFamily="2" charset="-52"/>
              </a:rPr>
              <a:t>Chat</a:t>
            </a:r>
            <a:r>
              <a:rPr lang="ru-RU" sz="1500" dirty="0">
                <a:latin typeface="Montserrat" pitchFamily="2" charset="-52"/>
              </a:rPr>
              <a:t>, </a:t>
            </a:r>
            <a:r>
              <a:rPr lang="ru-RU" sz="1500" dirty="0" err="1">
                <a:latin typeface="Montserrat" pitchFamily="2" charset="-52"/>
              </a:rPr>
              <a:t>Registration</a:t>
            </a:r>
            <a:r>
              <a:rPr lang="ru-RU" sz="1500" dirty="0">
                <a:latin typeface="Montserrat" pitchFamily="2" charset="-52"/>
              </a:rPr>
              <a:t>, </a:t>
            </a:r>
            <a:r>
              <a:rPr lang="ru-RU" sz="1500" dirty="0" err="1">
                <a:latin typeface="Montserrat" pitchFamily="2" charset="-52"/>
              </a:rPr>
              <a:t>Login</a:t>
            </a:r>
            <a:r>
              <a:rPr lang="ru-RU" sz="1500" dirty="0">
                <a:latin typeface="Montserrat" pitchFamily="2" charset="-52"/>
              </a:rPr>
              <a:t>, Server</a:t>
            </a:r>
            <a:endParaRPr sz="1500" dirty="0">
              <a:latin typeface="Montserrat" pitchFamily="2" charset="-5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/>
          <p:nvPr/>
        </p:nvSpPr>
        <p:spPr>
          <a:xfrm rot="5400000">
            <a:off x="2534502" y="121973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 pitchFamily="2" charset="-52"/>
            </a:endParaRPr>
          </a:p>
        </p:txBody>
      </p:sp>
      <p:sp>
        <p:nvSpPr>
          <p:cNvPr id="344" name="Google Shape;344;p49"/>
          <p:cNvSpPr/>
          <p:nvPr/>
        </p:nvSpPr>
        <p:spPr>
          <a:xfrm rot="5400000">
            <a:off x="3566117" y="30105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itchFamily="2" charset="-52"/>
            </a:endParaRPr>
          </a:p>
        </p:txBody>
      </p:sp>
      <p:sp>
        <p:nvSpPr>
          <p:cNvPr id="345" name="Google Shape;345;p49"/>
          <p:cNvSpPr/>
          <p:nvPr/>
        </p:nvSpPr>
        <p:spPr>
          <a:xfrm rot="5400000">
            <a:off x="4584549" y="121973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itchFamily="2" charset="-52"/>
            </a:endParaRPr>
          </a:p>
        </p:txBody>
      </p:sp>
      <p:sp>
        <p:nvSpPr>
          <p:cNvPr id="346" name="Google Shape;346;p49"/>
          <p:cNvSpPr txBox="1">
            <a:spLocks noGrp="1"/>
          </p:cNvSpPr>
          <p:nvPr>
            <p:ph type="ctrTitle"/>
          </p:nvPr>
        </p:nvSpPr>
        <p:spPr>
          <a:xfrm>
            <a:off x="749100" y="507400"/>
            <a:ext cx="4616048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ontserrat" pitchFamily="2" charset="-52"/>
              </a:rPr>
              <a:t>ТЕХНОЛОГИИ</a:t>
            </a:r>
            <a:endParaRPr dirty="0">
              <a:latin typeface="Montserrat" pitchFamily="2" charset="-52"/>
            </a:endParaRPr>
          </a:p>
        </p:txBody>
      </p:sp>
      <p:sp>
        <p:nvSpPr>
          <p:cNvPr id="347" name="Google Shape;347;p49"/>
          <p:cNvSpPr txBox="1">
            <a:spLocks noGrp="1"/>
          </p:cNvSpPr>
          <p:nvPr>
            <p:ph type="ctrTitle" idx="2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Montserrat" pitchFamily="2" charset="-52"/>
              </a:rPr>
              <a:t>PyQt5</a:t>
            </a:r>
            <a:endParaRPr dirty="0">
              <a:latin typeface="Montserrat" pitchFamily="2" charset="-52"/>
            </a:endParaRPr>
          </a:p>
        </p:txBody>
      </p:sp>
      <p:sp>
        <p:nvSpPr>
          <p:cNvPr id="348" name="Google Shape;348;p49"/>
          <p:cNvSpPr txBox="1">
            <a:spLocks noGrp="1"/>
          </p:cNvSpPr>
          <p:nvPr>
            <p:ph type="subTitle" idx="1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ontserrat" pitchFamily="2" charset="-52"/>
              </a:rPr>
              <a:t>Красивый пользовательский интерфейс</a:t>
            </a:r>
          </a:p>
        </p:txBody>
      </p:sp>
      <p:sp>
        <p:nvSpPr>
          <p:cNvPr id="349" name="Google Shape;349;p49"/>
          <p:cNvSpPr txBox="1">
            <a:spLocks noGrp="1"/>
          </p:cNvSpPr>
          <p:nvPr>
            <p:ph type="ctrTitle" idx="3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Montserrat" pitchFamily="2" charset="-52"/>
              </a:rPr>
              <a:t>Socket</a:t>
            </a:r>
            <a:endParaRPr dirty="0">
              <a:latin typeface="Montserrat" pitchFamily="2" charset="-52"/>
            </a:endParaRPr>
          </a:p>
        </p:txBody>
      </p:sp>
      <p:sp>
        <p:nvSpPr>
          <p:cNvPr id="350" name="Google Shape;350;p49"/>
          <p:cNvSpPr txBox="1">
            <a:spLocks noGrp="1"/>
          </p:cNvSpPr>
          <p:nvPr>
            <p:ph type="subTitle" idx="4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ontserrat" pitchFamily="2" charset="-52"/>
              </a:rPr>
              <a:t>Реализация сервера</a:t>
            </a:r>
            <a:endParaRPr dirty="0">
              <a:latin typeface="Montserrat" pitchFamily="2" charset="-52"/>
            </a:endParaRPr>
          </a:p>
        </p:txBody>
      </p:sp>
      <p:sp>
        <p:nvSpPr>
          <p:cNvPr id="351" name="Google Shape;351;p49"/>
          <p:cNvSpPr txBox="1">
            <a:spLocks noGrp="1"/>
          </p:cNvSpPr>
          <p:nvPr>
            <p:ph type="ctrTitle" idx="5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 pitchFamily="2" charset="-52"/>
              </a:rPr>
              <a:t>sqlite3</a:t>
            </a:r>
            <a:endParaRPr dirty="0">
              <a:latin typeface="Montserrat" pitchFamily="2" charset="-52"/>
            </a:endParaRPr>
          </a:p>
        </p:txBody>
      </p:sp>
      <p:sp>
        <p:nvSpPr>
          <p:cNvPr id="352" name="Google Shape;352;p49"/>
          <p:cNvSpPr txBox="1">
            <a:spLocks noGrp="1"/>
          </p:cNvSpPr>
          <p:nvPr>
            <p:ph type="subTitle" idx="6"/>
          </p:nvPr>
        </p:nvSpPr>
        <p:spPr>
          <a:xfrm>
            <a:off x="3795050" y="4061500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ontserrat" pitchFamily="2" charset="-52"/>
              </a:rPr>
              <a:t>Подключение к базам данным</a:t>
            </a:r>
            <a:endParaRPr dirty="0">
              <a:latin typeface="Montserrat" pitchFamily="2" charset="-52"/>
            </a:endParaRPr>
          </a:p>
        </p:txBody>
      </p:sp>
      <p:grpSp>
        <p:nvGrpSpPr>
          <p:cNvPr id="361" name="Google Shape;361;p49"/>
          <p:cNvGrpSpPr/>
          <p:nvPr/>
        </p:nvGrpSpPr>
        <p:grpSpPr>
          <a:xfrm>
            <a:off x="5450711" y="1686773"/>
            <a:ext cx="295536" cy="336332"/>
            <a:chOff x="-56774050" y="1904075"/>
            <a:chExt cx="279625" cy="318225"/>
          </a:xfrm>
        </p:grpSpPr>
        <p:sp>
          <p:nvSpPr>
            <p:cNvPr id="362" name="Google Shape;362;p49"/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itchFamily="2" charset="-52"/>
              </a:endParaRPr>
            </a:p>
          </p:txBody>
        </p:sp>
        <p:sp>
          <p:nvSpPr>
            <p:cNvPr id="363" name="Google Shape;363;p49"/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itchFamily="2" charset="-52"/>
              </a:endParaRPr>
            </a:p>
          </p:txBody>
        </p:sp>
      </p:grpSp>
      <p:grpSp>
        <p:nvGrpSpPr>
          <p:cNvPr id="2" name="Google Shape;8852;p86">
            <a:extLst>
              <a:ext uri="{FF2B5EF4-FFF2-40B4-BE49-F238E27FC236}">
                <a16:creationId xmlns:a16="http://schemas.microsoft.com/office/drawing/2014/main" id="{F24079C9-FE9C-3E3D-F451-D5061CB9C8B2}"/>
              </a:ext>
            </a:extLst>
          </p:cNvPr>
          <p:cNvGrpSpPr/>
          <p:nvPr/>
        </p:nvGrpSpPr>
        <p:grpSpPr>
          <a:xfrm>
            <a:off x="3368467" y="1677410"/>
            <a:ext cx="333480" cy="330800"/>
            <a:chOff x="2139425" y="2682250"/>
            <a:chExt cx="298550" cy="296150"/>
          </a:xfrm>
          <a:solidFill>
            <a:schemeClr val="bg2"/>
          </a:solidFill>
        </p:grpSpPr>
        <p:sp>
          <p:nvSpPr>
            <p:cNvPr id="3" name="Google Shape;8853;p86">
              <a:extLst>
                <a:ext uri="{FF2B5EF4-FFF2-40B4-BE49-F238E27FC236}">
                  <a16:creationId xmlns:a16="http://schemas.microsoft.com/office/drawing/2014/main" id="{FDC9A32B-CB51-E9F9-4E10-4A163D484F0D}"/>
                </a:ext>
              </a:extLst>
            </p:cNvPr>
            <p:cNvSpPr/>
            <p:nvPr/>
          </p:nvSpPr>
          <p:spPr>
            <a:xfrm>
              <a:off x="2139425" y="2787000"/>
              <a:ext cx="159125" cy="191400"/>
            </a:xfrm>
            <a:custGeom>
              <a:avLst/>
              <a:gdLst/>
              <a:ahLst/>
              <a:cxnLst/>
              <a:rect l="l" t="t" r="r" b="b"/>
              <a:pathLst>
                <a:path w="6365" h="7656" extrusionOk="0">
                  <a:moveTo>
                    <a:pt x="3214" y="630"/>
                  </a:moveTo>
                  <a:cubicBezTo>
                    <a:pt x="3813" y="630"/>
                    <a:pt x="4286" y="1103"/>
                    <a:pt x="4286" y="1670"/>
                  </a:cubicBezTo>
                  <a:cubicBezTo>
                    <a:pt x="4286" y="2206"/>
                    <a:pt x="3813" y="2678"/>
                    <a:pt x="3214" y="2678"/>
                  </a:cubicBezTo>
                  <a:cubicBezTo>
                    <a:pt x="2647" y="2678"/>
                    <a:pt x="2175" y="2206"/>
                    <a:pt x="2175" y="1670"/>
                  </a:cubicBezTo>
                  <a:cubicBezTo>
                    <a:pt x="2175" y="1166"/>
                    <a:pt x="2647" y="630"/>
                    <a:pt x="3214" y="630"/>
                  </a:cubicBezTo>
                  <a:close/>
                  <a:moveTo>
                    <a:pt x="3183" y="3403"/>
                  </a:moveTo>
                  <a:cubicBezTo>
                    <a:pt x="4538" y="3403"/>
                    <a:pt x="5609" y="4506"/>
                    <a:pt x="5609" y="5829"/>
                  </a:cubicBezTo>
                  <a:lnTo>
                    <a:pt x="5609" y="6931"/>
                  </a:lnTo>
                  <a:lnTo>
                    <a:pt x="757" y="6931"/>
                  </a:lnTo>
                  <a:lnTo>
                    <a:pt x="757" y="5829"/>
                  </a:lnTo>
                  <a:cubicBezTo>
                    <a:pt x="757" y="4506"/>
                    <a:pt x="1860" y="3403"/>
                    <a:pt x="3183" y="3403"/>
                  </a:cubicBezTo>
                  <a:close/>
                  <a:moveTo>
                    <a:pt x="3183" y="0"/>
                  </a:moveTo>
                  <a:cubicBezTo>
                    <a:pt x="2238" y="0"/>
                    <a:pt x="1419" y="788"/>
                    <a:pt x="1419" y="1733"/>
                  </a:cubicBezTo>
                  <a:cubicBezTo>
                    <a:pt x="1419" y="2206"/>
                    <a:pt x="1608" y="2678"/>
                    <a:pt x="1954" y="2993"/>
                  </a:cubicBezTo>
                  <a:cubicBezTo>
                    <a:pt x="820" y="3466"/>
                    <a:pt x="1" y="4569"/>
                    <a:pt x="1" y="5892"/>
                  </a:cubicBezTo>
                  <a:lnTo>
                    <a:pt x="1" y="7309"/>
                  </a:lnTo>
                  <a:cubicBezTo>
                    <a:pt x="64" y="7498"/>
                    <a:pt x="222" y="7656"/>
                    <a:pt x="442" y="7656"/>
                  </a:cubicBezTo>
                  <a:lnTo>
                    <a:pt x="6018" y="7656"/>
                  </a:lnTo>
                  <a:cubicBezTo>
                    <a:pt x="6207" y="7656"/>
                    <a:pt x="6365" y="7498"/>
                    <a:pt x="6365" y="7309"/>
                  </a:cubicBezTo>
                  <a:lnTo>
                    <a:pt x="6365" y="5892"/>
                  </a:lnTo>
                  <a:cubicBezTo>
                    <a:pt x="6365" y="4569"/>
                    <a:pt x="5546" y="3466"/>
                    <a:pt x="4412" y="2993"/>
                  </a:cubicBezTo>
                  <a:cubicBezTo>
                    <a:pt x="4758" y="2647"/>
                    <a:pt x="4947" y="2206"/>
                    <a:pt x="4947" y="1733"/>
                  </a:cubicBezTo>
                  <a:cubicBezTo>
                    <a:pt x="4947" y="788"/>
                    <a:pt x="4160" y="0"/>
                    <a:pt x="3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" name="Google Shape;8854;p86">
              <a:extLst>
                <a:ext uri="{FF2B5EF4-FFF2-40B4-BE49-F238E27FC236}">
                  <a16:creationId xmlns:a16="http://schemas.microsoft.com/office/drawing/2014/main" id="{43BA2329-FF2A-1F05-4A7E-2B57241A48A4}"/>
                </a:ext>
              </a:extLst>
            </p:cNvPr>
            <p:cNvSpPr/>
            <p:nvPr/>
          </p:nvSpPr>
          <p:spPr>
            <a:xfrm>
              <a:off x="2280425" y="2682250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82" y="662"/>
                  </a:moveTo>
                  <a:cubicBezTo>
                    <a:pt x="4506" y="662"/>
                    <a:pt x="5608" y="1764"/>
                    <a:pt x="5608" y="3088"/>
                  </a:cubicBezTo>
                  <a:cubicBezTo>
                    <a:pt x="5577" y="4442"/>
                    <a:pt x="4474" y="5545"/>
                    <a:pt x="3151" y="5545"/>
                  </a:cubicBezTo>
                  <a:cubicBezTo>
                    <a:pt x="2710" y="5545"/>
                    <a:pt x="2300" y="5419"/>
                    <a:pt x="1954" y="5230"/>
                  </a:cubicBezTo>
                  <a:cubicBezTo>
                    <a:pt x="1891" y="5198"/>
                    <a:pt x="1796" y="5198"/>
                    <a:pt x="1733" y="5198"/>
                  </a:cubicBezTo>
                  <a:lnTo>
                    <a:pt x="946" y="5388"/>
                  </a:lnTo>
                  <a:lnTo>
                    <a:pt x="1166" y="4663"/>
                  </a:lnTo>
                  <a:cubicBezTo>
                    <a:pt x="1198" y="4568"/>
                    <a:pt x="1166" y="4474"/>
                    <a:pt x="1135" y="4411"/>
                  </a:cubicBezTo>
                  <a:cubicBezTo>
                    <a:pt x="883" y="4001"/>
                    <a:pt x="725" y="3560"/>
                    <a:pt x="725" y="3088"/>
                  </a:cubicBezTo>
                  <a:cubicBezTo>
                    <a:pt x="725" y="1764"/>
                    <a:pt x="1828" y="662"/>
                    <a:pt x="3182" y="662"/>
                  </a:cubicBezTo>
                  <a:close/>
                  <a:moveTo>
                    <a:pt x="3151" y="0"/>
                  </a:moveTo>
                  <a:cubicBezTo>
                    <a:pt x="1418" y="0"/>
                    <a:pt x="32" y="1418"/>
                    <a:pt x="32" y="3088"/>
                  </a:cubicBezTo>
                  <a:cubicBezTo>
                    <a:pt x="32" y="3655"/>
                    <a:pt x="158" y="4159"/>
                    <a:pt x="410" y="4631"/>
                  </a:cubicBezTo>
                  <a:lnTo>
                    <a:pt x="32" y="5766"/>
                  </a:lnTo>
                  <a:cubicBezTo>
                    <a:pt x="0" y="5892"/>
                    <a:pt x="32" y="6018"/>
                    <a:pt x="95" y="6144"/>
                  </a:cubicBezTo>
                  <a:cubicBezTo>
                    <a:pt x="189" y="6207"/>
                    <a:pt x="315" y="6238"/>
                    <a:pt x="473" y="6238"/>
                  </a:cubicBezTo>
                  <a:lnTo>
                    <a:pt x="1765" y="5923"/>
                  </a:lnTo>
                  <a:cubicBezTo>
                    <a:pt x="2206" y="6175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51"/>
                  </a:cubicBezTo>
                  <a:cubicBezTo>
                    <a:pt x="6238" y="1418"/>
                    <a:pt x="4884" y="0"/>
                    <a:pt x="31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5" name="Google Shape;8855;p86">
              <a:extLst>
                <a:ext uri="{FF2B5EF4-FFF2-40B4-BE49-F238E27FC236}">
                  <a16:creationId xmlns:a16="http://schemas.microsoft.com/office/drawing/2014/main" id="{6FC19C7A-6EF2-BB3B-539C-E38AAED2D373}"/>
                </a:ext>
              </a:extLst>
            </p:cNvPr>
            <p:cNvSpPr/>
            <p:nvPr/>
          </p:nvSpPr>
          <p:spPr>
            <a:xfrm>
              <a:off x="2349725" y="2725550"/>
              <a:ext cx="18150" cy="17375"/>
            </a:xfrm>
            <a:custGeom>
              <a:avLst/>
              <a:gdLst/>
              <a:ahLst/>
              <a:cxnLst/>
              <a:rect l="l" t="t" r="r" b="b"/>
              <a:pathLst>
                <a:path w="726" h="695" extrusionOk="0">
                  <a:moveTo>
                    <a:pt x="379" y="1"/>
                  </a:moveTo>
                  <a:cubicBezTo>
                    <a:pt x="158" y="1"/>
                    <a:pt x="1" y="158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cubicBezTo>
                    <a:pt x="568" y="694"/>
                    <a:pt x="725" y="537"/>
                    <a:pt x="725" y="348"/>
                  </a:cubicBez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6" name="Google Shape;8856;p86">
              <a:extLst>
                <a:ext uri="{FF2B5EF4-FFF2-40B4-BE49-F238E27FC236}">
                  <a16:creationId xmlns:a16="http://schemas.microsoft.com/office/drawing/2014/main" id="{E2CBA918-6254-A35E-9F00-FBF3B0E2E9F1}"/>
                </a:ext>
              </a:extLst>
            </p:cNvPr>
            <p:cNvSpPr/>
            <p:nvPr/>
          </p:nvSpPr>
          <p:spPr>
            <a:xfrm>
              <a:off x="2349725" y="275155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79" y="2111"/>
                  </a:cubicBezTo>
                  <a:cubicBezTo>
                    <a:pt x="568" y="2111"/>
                    <a:pt x="725" y="1954"/>
                    <a:pt x="725" y="1733"/>
                  </a:cubicBezTo>
                  <a:lnTo>
                    <a:pt x="725" y="379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2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oogle Shape;8754;p86">
            <a:extLst>
              <a:ext uri="{FF2B5EF4-FFF2-40B4-BE49-F238E27FC236}">
                <a16:creationId xmlns:a16="http://schemas.microsoft.com/office/drawing/2014/main" id="{4938930A-C36B-5D50-DD43-8507939B573A}"/>
              </a:ext>
            </a:extLst>
          </p:cNvPr>
          <p:cNvGrpSpPr/>
          <p:nvPr/>
        </p:nvGrpSpPr>
        <p:grpSpPr>
          <a:xfrm>
            <a:off x="4413322" y="3500813"/>
            <a:ext cx="333452" cy="329962"/>
            <a:chOff x="1049375" y="2318350"/>
            <a:chExt cx="298525" cy="295400"/>
          </a:xfrm>
          <a:solidFill>
            <a:schemeClr val="bg2"/>
          </a:solidFill>
        </p:grpSpPr>
        <p:sp>
          <p:nvSpPr>
            <p:cNvPr id="8" name="Google Shape;8755;p86">
              <a:extLst>
                <a:ext uri="{FF2B5EF4-FFF2-40B4-BE49-F238E27FC236}">
                  <a16:creationId xmlns:a16="http://schemas.microsoft.com/office/drawing/2014/main" id="{7CAE40C3-8CEA-D8C8-306B-32323F739FCD}"/>
                </a:ext>
              </a:extLst>
            </p:cNvPr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756;p86">
              <a:extLst>
                <a:ext uri="{FF2B5EF4-FFF2-40B4-BE49-F238E27FC236}">
                  <a16:creationId xmlns:a16="http://schemas.microsoft.com/office/drawing/2014/main" id="{2BACF2E3-40E6-6697-E430-650FC6818F28}"/>
                </a:ext>
              </a:extLst>
            </p:cNvPr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757;p86">
              <a:extLst>
                <a:ext uri="{FF2B5EF4-FFF2-40B4-BE49-F238E27FC236}">
                  <a16:creationId xmlns:a16="http://schemas.microsoft.com/office/drawing/2014/main" id="{8F1256FF-09CF-8176-98DE-2DF76E019859}"/>
                </a:ext>
              </a:extLst>
            </p:cNvPr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758;p86">
              <a:extLst>
                <a:ext uri="{FF2B5EF4-FFF2-40B4-BE49-F238E27FC236}">
                  <a16:creationId xmlns:a16="http://schemas.microsoft.com/office/drawing/2014/main" id="{9D9D075C-66D0-6802-00D2-C856ADB8A010}"/>
                </a:ext>
              </a:extLst>
            </p:cNvPr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 txBox="1">
            <a:spLocks noGrp="1"/>
          </p:cNvSpPr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Скриншоты</a:t>
            </a:r>
            <a:endParaRPr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C8D9551-09AD-71D8-F245-2B8821D4E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9" y="1794424"/>
            <a:ext cx="1939802" cy="268056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763AA1-7170-25A6-DBD9-A79B54C1D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515" y="2028180"/>
            <a:ext cx="2019789" cy="20068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D584E8E-4466-3D94-EC82-C3E5148BB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3778" y="1816216"/>
            <a:ext cx="4630983" cy="26587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69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ontserrat" pitchFamily="2" charset="-52"/>
              </a:rPr>
              <a:t>СПАСИБО</a:t>
            </a:r>
            <a:endParaRPr dirty="0">
              <a:latin typeface="Montserrat" pitchFamily="2" charset="-5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E5B2CA"/>
      </a:dk1>
      <a:lt1>
        <a:srgbClr val="613FB8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E5B2CA"/>
      </a:accent3>
      <a:accent4>
        <a:srgbClr val="613FB8"/>
      </a:accent4>
      <a:accent5>
        <a:srgbClr val="FFFFFF"/>
      </a:accent5>
      <a:accent6>
        <a:srgbClr val="EFEFE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69</Words>
  <Application>Microsoft Office PowerPoint</Application>
  <PresentationFormat>Экран (16:9)</PresentationFormat>
  <Paragraphs>17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Squada One</vt:lpstr>
      <vt:lpstr>Roboto Condensed Light</vt:lpstr>
      <vt:lpstr>Arial</vt:lpstr>
      <vt:lpstr>Righteous</vt:lpstr>
      <vt:lpstr>Montserrat</vt:lpstr>
      <vt:lpstr>Tech Startup by Slidesgo</vt:lpstr>
      <vt:lpstr>PYQT5 MESSANGER</vt:lpstr>
      <vt:lpstr>Проблема</vt:lpstr>
      <vt:lpstr>Решение</vt:lpstr>
      <vt:lpstr>О ПРОЕКТЕ</vt:lpstr>
      <vt:lpstr>ТЕХНОЛОГИИ</vt:lpstr>
      <vt:lpstr>Скриншоты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PYQT5 MESSANGER</dc:title>
  <cp:lastModifiedBy>Ega Ega</cp:lastModifiedBy>
  <cp:revision>2</cp:revision>
  <dcterms:modified xsi:type="dcterms:W3CDTF">2023-12-04T14:15:38Z</dcterms:modified>
</cp:coreProperties>
</file>