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17080" y="1980000"/>
            <a:ext cx="5865480" cy="468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39147AA-BD95-4B55-A10F-D93251862928}" type="slidenum">
              <a:rPr lang="en-IN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>
                <a:latin typeface="Source Sans Pro Black"/>
              </a:rPr>
              <a:t>Click to edit the title text format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1" lang="en-IN" sz="2600" spc="-1">
                <a:latin typeface="Source Sans Pro Semibold"/>
              </a:rPr>
              <a:t>Click to edit the outline text format</a:t>
            </a:r>
            <a:endParaRPr/>
          </a:p>
          <a:p>
            <a:pPr lvl="1" marL="288000"/>
            <a:r>
              <a:rPr lang="en-IN" sz="2200" spc="-1">
                <a:latin typeface="Source Sans Pro Light"/>
              </a:rPr>
              <a:t>Second Outline Level</a:t>
            </a:r>
            <a:endParaRPr/>
          </a:p>
          <a:p>
            <a:pPr lvl="2" marL="576000"/>
            <a:r>
              <a:rPr lang="en-IN" sz="1800" spc="-1">
                <a:latin typeface="Source Sans Pro Light"/>
              </a:rPr>
              <a:t>Third Outline Level</a:t>
            </a:r>
            <a:endParaRPr/>
          </a:p>
          <a:p>
            <a:pPr lvl="3" marL="864000"/>
            <a:r>
              <a:rPr lang="en-IN" sz="1600" spc="-1">
                <a:latin typeface="Source Sans Pro Light"/>
              </a:rPr>
              <a:t>Fourth Outline Level</a:t>
            </a:r>
            <a:endParaRPr/>
          </a:p>
          <a:p>
            <a:pPr lvl="4" marL="1152000"/>
            <a:r>
              <a:rPr lang="en-IN" sz="1600" spc="-1">
                <a:latin typeface="Source Sans Pro Light"/>
              </a:rPr>
              <a:t>Fifth Outline Level</a:t>
            </a:r>
            <a:endParaRPr/>
          </a:p>
          <a:p>
            <a:pPr lvl="5" marL="1440000"/>
            <a:r>
              <a:rPr lang="en-IN" sz="1600" spc="-1">
                <a:latin typeface="Source Sans Pro Light"/>
              </a:rPr>
              <a:t>Sixth Outline Level</a:t>
            </a:r>
            <a:endParaRPr/>
          </a:p>
          <a:p>
            <a:pPr lvl="6" marL="1728000"/>
            <a:r>
              <a:rPr lang="en-IN" sz="1600" spc="-1">
                <a:latin typeface="Source Sans Pro Light"/>
              </a:rPr>
              <a:t>Seventh Outline Level</a:t>
            </a:r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ja-JP" sz="1800" spc="-1">
                <a:latin typeface="Source Sans Pro Black"/>
              </a:rPr>
              <a:t>&lt;date/time&gt;</a:t>
            </a:r>
            <a:endParaRPr/>
          </a:p>
        </p:txBody>
      </p:sp>
      <p:sp>
        <p:nvSpPr>
          <p:cNvPr id="46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>
                <a:latin typeface="Source Sans Pro Black"/>
              </a:rPr>
              <a:t>&lt;footer&gt;</a:t>
            </a:r>
            <a:endParaRPr/>
          </a:p>
        </p:txBody>
      </p:sp>
      <p:sp>
        <p:nvSpPr>
          <p:cNvPr id="47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E0628D14-87E0-443E-8287-0018191B4990}" type="slidenum">
              <a:rPr b="1" lang="en-IN" sz="1800" spc="-1">
                <a:latin typeface="Source Sans Pro Blac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938520" y="144000"/>
            <a:ext cx="755748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4000" spc="-1">
                <a:latin typeface="Source Sans Pro Black"/>
              </a:rPr>
              <a:t>Remote monitoring of induction motor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744000" y="3600000"/>
            <a:ext cx="5907600" cy="29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lang="en-IN" sz="3200" spc="-1">
                <a:latin typeface="Arial"/>
              </a:rPr>
              <a:t>Done By,</a:t>
            </a:r>
            <a:endParaRPr/>
          </a:p>
          <a:p>
            <a:pPr algn="ctr"/>
            <a:r>
              <a:rPr lang="en-IN" sz="3200" spc="-1">
                <a:latin typeface="Arial"/>
              </a:rPr>
              <a:t>J.U.Pavithran(12BEEO36)</a:t>
            </a:r>
            <a:endParaRPr/>
          </a:p>
          <a:p>
            <a:pPr algn="ctr"/>
            <a:r>
              <a:rPr lang="en-IN" sz="3200" spc="-1">
                <a:latin typeface="Arial"/>
              </a:rPr>
              <a:t>R.Aranaganathan(12BEE004)</a:t>
            </a:r>
            <a:endParaRPr/>
          </a:p>
          <a:p>
            <a:pPr algn="ctr"/>
            <a:r>
              <a:rPr lang="en-IN" sz="3200" spc="-1">
                <a:latin typeface="Arial"/>
              </a:rPr>
              <a:t>M.P.Sakthivel(12BEE041)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Application>LibreOffice/5.0.2.2$Linux_x86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2015-10-29T21:14:10Z</dcterms:created>
  <dc:language>en-IN</dc:language>
  <dcterms:modified xsi:type="dcterms:W3CDTF">2015-10-29T21:21:45Z</dcterms:modified>
  <cp:revision>2</cp:revision>
</cp:coreProperties>
</file>