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72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3" r:id="rId7"/>
    <p:sldId id="261" r:id="rId8"/>
    <p:sldId id="262" r:id="rId9"/>
  </p:sldIdLst>
  <p:sldSz cx="9144000" cy="6858000" type="screen4x3"/>
  <p:notesSz cx="7559675" cy="10691813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DejaVu Sans" charset="0"/>
      <a:defRPr kern="1200">
        <a:solidFill>
          <a:schemeClr val="tx1"/>
        </a:solidFill>
        <a:latin typeface="DejaVu Sans" charset="0"/>
        <a:ea typeface="SimSun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DejaVu Sans" charset="0"/>
      <a:defRPr kern="1200">
        <a:solidFill>
          <a:schemeClr val="tx1"/>
        </a:solidFill>
        <a:latin typeface="DejaVu Sans" charset="0"/>
        <a:ea typeface="SimSun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DejaVu Sans" charset="0"/>
      <a:defRPr kern="1200">
        <a:solidFill>
          <a:schemeClr val="tx1"/>
        </a:solidFill>
        <a:latin typeface="DejaVu Sans" charset="0"/>
        <a:ea typeface="SimSun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DejaVu Sans" charset="0"/>
      <a:defRPr kern="1200">
        <a:solidFill>
          <a:schemeClr val="tx1"/>
        </a:solidFill>
        <a:latin typeface="DejaVu Sans" charset="0"/>
        <a:ea typeface="SimSun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DejaVu Sans" charset="0"/>
      <a:defRPr kern="1200">
        <a:solidFill>
          <a:schemeClr val="tx1"/>
        </a:solidFill>
        <a:latin typeface="DejaVu Sans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DejaVu Sans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DejaVu Sans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DejaVu Sans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DejaVu Sans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>
        <p:scale>
          <a:sx n="1" d="2"/>
          <a:sy n="1" d="2"/>
        </p:scale>
        <p:origin x="0" y="0"/>
      </p:cViewPr>
      <p:guideLst>
        <p:guide orient="horz" pos="2198"/>
        <p:guide pos="2880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CF795-7764-4693-909E-D33224DFEDC8}" type="datetimeFigureOut">
              <a:rPr lang="en-US"/>
              <a:t>10/29/2015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C3B14-EBD9-4397-B763-949CF471886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5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C3B14-EBD9-4397-B763-949CF471886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08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C3B14-EBD9-4397-B763-949CF471886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71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C3B14-EBD9-4397-B763-949CF471886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91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C3B14-EBD9-4397-B763-949CF471886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93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C3B14-EBD9-4397-B763-949CF471886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59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C3B14-EBD9-4397-B763-949CF471886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3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C3B14-EBD9-4397-B763-949CF471886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94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F45AD-4B09-4E90-84FE-8749FCD30F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141363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F01663-09AC-4C50-B877-3C91EB3390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09644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B7F1A7-5CF9-42FF-9966-003255F3DA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11734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F45AD-4B09-4E90-84FE-8749FCD30F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213214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5EF3-A25E-49EB-81EE-DE7FCE3D45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325986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EECC-1590-4B8E-BC42-E56C5E3AEB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5601565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8C68-699C-4BC6-883B-AC27DF9CE6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69985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7E0A-12A3-4113-9C06-E852989B43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279902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2CF4-D1C4-45EC-8805-91A942D13F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50589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98CC-B1BE-4072-B205-E9F0142945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4315628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A531-5C99-4B38-9FE8-E4B4AD5B3B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36392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E5EF3-A25E-49EB-81EE-DE7FCE3D45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4805525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20C47605-551B-42DA-A6E9-2D6D56B6BC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13032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CA67-3E14-44E9-84DA-1EAF6E2C81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482619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CA67-3E14-44E9-84DA-1EAF6E2C81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3521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CA67-3E14-44E9-84DA-1EAF6E2C81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257191"/>
      </p:ext>
    </p:extLst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CA67-3E14-44E9-84DA-1EAF6E2C81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303034"/>
      </p:ext>
    </p:extLst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CA67-3E14-44E9-84DA-1EAF6E2C81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2131174"/>
      </p:ext>
    </p:extLst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CA67-3E14-44E9-84DA-1EAF6E2C81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969329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01663-09AC-4C50-B877-3C91EB3390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072339"/>
      </p:ext>
    </p:extLst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F1A7-5CF9-42FF-9966-003255F3DA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934011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EEECC-1590-4B8E-BC42-E56C5E3AEB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425734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08C68-699C-4BC6-883B-AC27DF9CE6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88108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D37E0A-12A3-4113-9C06-E852989B43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66368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C2CF4-D1C4-45EC-8805-91A942D13F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01421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198CC-B1BE-4072-B205-E9F0142945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98634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FAA531-5C99-4B38-9FE8-E4B4AD5B3B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85065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C47605-551B-42DA-A6E9-2D6D56B6BC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39957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40BCA67-3E14-44E9-84DA-1EAF6E2C81D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40BCA67-3E14-44E9-84DA-1EAF6E2C81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5028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1561" y="-55563"/>
            <a:ext cx="8966200" cy="1955220"/>
          </a:xfrm>
        </p:spPr>
        <p:txBody>
          <a:bodyPr anchor="ctr"/>
          <a:lstStyle/>
          <a:p>
            <a:r>
              <a:rPr lang="en-US" altLang="EN-US" sz="2800" b="1" dirty="0">
                <a:latin typeface="Ubuntu" charset="0"/>
              </a:rPr>
              <a:t>REMOTE MONITORING OF INDUCTION MOTOR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50755" y="3665848"/>
            <a:ext cx="5167313" cy="28813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latin typeface="Dingbats" charset="0"/>
              </a:rPr>
              <a:t>Done By,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Dingbats" charset="0"/>
              </a:rPr>
              <a:t>J.U.PAVITHRAN,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Dingbats" charset="0"/>
              </a:rPr>
              <a:t>M.P.SAKTHIVEL,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Dingbats" charset="0"/>
              </a:rPr>
              <a:t>R.ARANGANATHAN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Dingbats" charset="0"/>
              </a:rPr>
              <a:t>Guided By,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Dingbats" charset="0"/>
              </a:rPr>
              <a:t>Prof.Kandasamy</a:t>
            </a:r>
          </a:p>
        </p:txBody>
      </p:sp>
      <p:pic>
        <p:nvPicPr>
          <p:cNvPr id="2" name="Picture 1" descr="dashboard-soci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" y="2134259"/>
            <a:ext cx="5803900" cy="463801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2547" y="0"/>
            <a:ext cx="7512050" cy="1530310"/>
          </a:xfrm>
        </p:spPr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32547" y="1566282"/>
            <a:ext cx="8801177" cy="4525963"/>
          </a:xfrm>
        </p:spPr>
        <p:txBody>
          <a:bodyPr/>
          <a:lstStyle/>
          <a:p>
            <a:r>
              <a:rPr lang="en-US" altLang="en-US" sz="2400" dirty="0"/>
              <a:t>Nowadays with the emergence of Internet of Things(IOT),the Monitoring and controlling of machines have become much simpler and can be manipulated from any part of the world</a:t>
            </a:r>
          </a:p>
          <a:p>
            <a:pPr>
              <a:buFontTx/>
              <a:buNone/>
            </a:pPr>
            <a:endParaRPr lang="en-US" altLang="en-US" sz="2400" dirty="0"/>
          </a:p>
          <a:p>
            <a:r>
              <a:rPr lang="en-US" altLang="en-US" sz="2400" dirty="0"/>
              <a:t>The proposed idea will focus on monitoring of induction motor through a Web app powered by Node JS as backend and using Arduino.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411163"/>
            <a:ext cx="8264525" cy="978481"/>
          </a:xfrm>
        </p:spPr>
        <p:txBody>
          <a:bodyPr/>
          <a:lstStyle/>
          <a:p>
            <a:r>
              <a:rPr lang="en-US" altLang="en-US" dirty="0"/>
              <a:t>OBJECTIVE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5088" y="1075900"/>
            <a:ext cx="8804275" cy="4827317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Monitoring the induction motor remotely, facilitates the user to have full control over the application where the motor is put to use.</a:t>
            </a:r>
          </a:p>
          <a:p>
            <a:pPr>
              <a:buFontTx/>
              <a:buNone/>
            </a:pPr>
            <a:endParaRPr lang="en-US" altLang="en-US" sz="2800" dirty="0"/>
          </a:p>
          <a:p>
            <a:r>
              <a:rPr lang="en-US" altLang="en-US" sz="2800" dirty="0"/>
              <a:t>So ,the proposed idea will greatly help the Industrial Automation and Home automation applications which uses induction motor as the actuator. 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/>
              <a:t>METHODOLOGY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84110" y="2328204"/>
            <a:ext cx="7545503" cy="3774146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dirty="0"/>
              <a:t>Embedded Hardware    - Arduino UNO.</a:t>
            </a:r>
            <a:endParaRPr lang="en-US" altLang="en-US" sz="2400" dirty="0"/>
          </a:p>
          <a:p>
            <a:pPr>
              <a:buFontTx/>
              <a:buNone/>
            </a:pPr>
            <a:endParaRPr lang="en-US" altLang="en-US" sz="2400" dirty="0"/>
          </a:p>
          <a:p>
            <a:r>
              <a:rPr lang="en-US" altLang="en-US" sz="2400" dirty="0"/>
              <a:t>Actuator  		   - Induction motor.</a:t>
            </a:r>
          </a:p>
          <a:p>
            <a:endParaRPr lang="en-US" altLang="en-US" sz="2400" dirty="0"/>
          </a:p>
          <a:p>
            <a:r>
              <a:rPr lang="en-US" altLang="en-US" sz="2400" dirty="0"/>
              <a:t>Middle-end		   - Nodejs web app.</a:t>
            </a:r>
          </a:p>
          <a:p>
            <a:endParaRPr lang="en-US" altLang="en-US" sz="2400" dirty="0"/>
          </a:p>
          <a:p>
            <a:r>
              <a:rPr lang="en-US" altLang="en-US" sz="2400" dirty="0"/>
              <a:t>Front end			   - Freeboard Dashboard.</a:t>
            </a:r>
          </a:p>
          <a:p>
            <a:endParaRPr lang="en-US" altLang="en-US" sz="2400" dirty="0"/>
          </a:p>
          <a:p>
            <a:r>
              <a:rPr lang="en-US" altLang="en-US" sz="2400" dirty="0"/>
              <a:t>Sensors    - Temperature sensor,</a:t>
            </a:r>
            <a:r>
              <a:rPr lang="en-US" altLang="EN-US" sz="2400" dirty="0"/>
              <a:t>Speed &amp; Current Sensor.</a:t>
            </a:r>
            <a:endParaRPr lang="en-US" altLang="en-US" sz="3000" dirty="0"/>
          </a:p>
          <a:p>
            <a:pPr lvl="4">
              <a:buFontTx/>
              <a:buNone/>
            </a:pPr>
            <a:endParaRPr lang="en-US" altLang="en-US" sz="2400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PROPOSED WORK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DECEMBER-18     Prototype of project.</a:t>
            </a:r>
          </a:p>
          <a:p>
            <a:endParaRPr lang="en-US" altLang="en-US" dirty="0"/>
          </a:p>
          <a:p>
            <a:r>
              <a:rPr lang="en-US" altLang="en-US" dirty="0"/>
              <a:t>January -6         		review 2</a:t>
            </a:r>
          </a:p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/>
              <a:t>January -22       		Demo 1</a:t>
            </a:r>
          </a:p>
          <a:p>
            <a:endParaRPr lang="en-US" altLang="en-US" dirty="0"/>
          </a:p>
          <a:p>
            <a:r>
              <a:rPr lang="en-US" altLang="en-US" dirty="0"/>
              <a:t>FEBRUARY -9        Demo 2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913" y="1123950"/>
            <a:ext cx="2445562" cy="4600575"/>
          </a:xfrm>
        </p:spPr>
        <p:txBody>
          <a:bodyPr/>
          <a:lstStyle/>
          <a:p>
            <a:r>
              <a:rPr lang="en-US" altLang="en-US" dirty="0"/>
              <a:t>PARAMETERS MEASURED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067012" y="2116873"/>
            <a:ext cx="5620215" cy="2790825"/>
          </a:xfrm>
        </p:spPr>
        <p:txBody>
          <a:bodyPr/>
          <a:lstStyle/>
          <a:p>
            <a:r>
              <a:rPr lang="en-US" altLang="en-US" dirty="0"/>
              <a:t>Temperature of motor.</a:t>
            </a:r>
          </a:p>
          <a:p>
            <a:r>
              <a:rPr lang="en-US" altLang="en-US" dirty="0"/>
              <a:t>Speed of motor.</a:t>
            </a:r>
          </a:p>
          <a:p>
            <a:r>
              <a:rPr lang="en-US" altLang="en-US" dirty="0"/>
              <a:t>Current through motor.</a:t>
            </a:r>
          </a:p>
          <a:p>
            <a:r>
              <a:rPr lang="en-US" altLang="en-US" dirty="0"/>
              <a:t>Acceleration of motor.</a:t>
            </a:r>
          </a:p>
          <a:p>
            <a:pPr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913" y="1123950"/>
            <a:ext cx="2418634" cy="4600575"/>
          </a:xfrm>
        </p:spPr>
        <p:txBody>
          <a:bodyPr/>
          <a:lstStyle/>
          <a:p>
            <a:r>
              <a:rPr lang="en-US" altLang="en-US" dirty="0"/>
              <a:t>REFERENCES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http://www.intorobotics.com/build-robot-without-arduino-shield-r3-dc-stepper-motors-controlled/</a:t>
            </a:r>
          </a:p>
          <a:p>
            <a:endParaRPr lang="en-US" altLang="en-US" dirty="0"/>
          </a:p>
          <a:p>
            <a:r>
              <a:rPr lang="en-US" altLang="en-US" dirty="0"/>
              <a:t>https://www.openhomeautomation.net/internet-of-things-dashboard/</a:t>
            </a:r>
          </a:p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/>
              <a:t>https://www.arduino.cc</a:t>
            </a:r>
          </a:p>
        </p:txBody>
      </p:sp>
    </p:spTree>
  </p:cSld>
  <p:clrMapOvr>
    <a:masterClrMapping/>
  </p:clrMapOvr>
  <p:transition spd="slow">
    <p:push dir="u"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10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DejaVu Sans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DejaVu Sans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DejaVu Sans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DejaVu Sans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Pages>0</Pages>
  <Words>0</Words>
  <Characters>0</Characters>
  <Application>Microsoft Office PowerPoint</Application>
  <DocSecurity>0</DocSecurity>
  <PresentationFormat>On-screen Show (4:3)</PresentationFormat>
  <Lines>0</Lines>
  <Paragraphs>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Default Design</vt:lpstr>
      <vt:lpstr>Mesh</vt:lpstr>
      <vt:lpstr>REMOTE MONITORING OF INDUCTION MOTOR</vt:lpstr>
      <vt:lpstr>INTRODUCTION</vt:lpstr>
      <vt:lpstr>OBJECTIVE</vt:lpstr>
      <vt:lpstr>METHODOLOGY</vt:lpstr>
      <vt:lpstr>PROPOSED WORK</vt:lpstr>
      <vt:lpstr>PARAMETERS MEASURED</vt:lpstr>
      <vt:lpstr>REFERENCES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MONITORING OF INDUCTION MOTOR</dc:title>
  <dc:subject/>
  <dc:creator>aranga</dc:creator>
  <cp:keywords/>
  <dc:description/>
  <cp:lastModifiedBy/>
  <cp:revision>3</cp:revision>
  <dcterms:created xsi:type="dcterms:W3CDTF">2015-10-29T05:38:49Z</dcterms:created>
  <dcterms:modified xsi:type="dcterms:W3CDTF">2015-10-29T21:10:34Z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16393땕-9.1.0.4968</vt:lpwstr>
  </property>
</Properties>
</file>