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559675" cy="10691800"/>
  <p:embeddedFontLst>
    <p:embeddedFont>
      <p:font typeface="Ubuntu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Roboto-regular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39999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55950" y="5078600"/>
            <a:ext cx="6047699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5661233"/>
            <a:ext cx="897599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5661166"/>
            <a:ext cx="897599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3718840"/>
            <a:ext cx="8222100" cy="577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678033"/>
            <a:ext cx="8222100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245225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245225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2247899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2247899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2558767"/>
            <a:ext cx="3999899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2558767"/>
            <a:ext cx="3999899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875099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21800"/>
            <a:ext cx="8826599" cy="803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-98100" y="3374699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477066"/>
            <a:ext cx="2807999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954400"/>
            <a:ext cx="2807999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651000"/>
            <a:ext cx="62271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089324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3705955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6262433"/>
            <a:ext cx="8381999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5900" y="0"/>
            <a:ext cx="8788800" cy="179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Ubuntu"/>
              <a:buNone/>
            </a:pPr>
            <a:r>
              <a:rPr b="1" baseline="0" i="0" lang="en-US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REMOTE MONITORING OF INDUCTION MOTOR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76800" y="3844712"/>
            <a:ext cx="5167199" cy="28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Done By,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J.U.PAVITHRAN,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M.P.SAKTHIVEL,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R.ARANGANATHAN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Guided By,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Prof.Kandasamy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625"/>
            <a:ext cx="4893824" cy="49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620452"/>
            <a:ext cx="8222100" cy="138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Nowadays with the emergence of Internet of Things(IOT),the Monitoring and controlling of machines have become much simpler and can be manipulated from any part of the world</a:t>
            </a:r>
          </a:p>
          <a:p>
            <a:pPr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The proposed idea will focus on monitoring of induction motor through a Web App powered by NodeJS as backend and using Arduino.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520902"/>
            <a:ext cx="8222100" cy="65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8775" y="2332450"/>
            <a:ext cx="81180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the induction motor remotely, facilitates the user to have full control over the application where the motor is put to use.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,the proposed idea will greatly help the Industrial Automation and Home automation applications which uses induction motor as the actuator.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0" y="2359700"/>
            <a:ext cx="8994599" cy="42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Hardware    		- Arduino UNO.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Actuator  		  	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- Induction motor.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Middle-end		   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Nodejs webapp.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			   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Freeboard Dashboard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			   				-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sensor,</a:t>
            </a:r>
          </a:p>
          <a:p>
            <a:pPr indent="-228600" lvl="0" marL="2057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    Speed sensor,Current Sensor.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1875" y="700077"/>
            <a:ext cx="8222100" cy="129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656516"/>
            <a:ext cx="8222100" cy="102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WORK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DECEMBER-18       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project.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-6         		review 2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-22       		Demo 1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-9		Demo 2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600528"/>
            <a:ext cx="8222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MEASURED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450" y="2302600"/>
            <a:ext cx="89979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of motor.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of motor.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through motor.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Acceleration of motor.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2312550"/>
            <a:ext cx="9044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http://www.intorobotics.com/build-robot-without-arduino-shield-r3-dc-stepper-motors-controlled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https://www.openhomeautomation.net/internet-of-things-dashboard/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https://www.arduino.cc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