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57" r:id="rId5"/>
    <p:sldId id="259"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D1D42F-0154-4E53-B4FF-9D4F0A67AD42}" type="datetimeFigureOut">
              <a:rPr lang="en-US" smtClean="0"/>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495FD-C63B-45FE-9574-D491B9E38CD0}" type="slidenum">
              <a:rPr lang="en-US" smtClean="0"/>
              <a:t>‹#›</a:t>
            </a:fld>
            <a:endParaRPr lang="en-US"/>
          </a:p>
        </p:txBody>
      </p:sp>
    </p:spTree>
    <p:extLst>
      <p:ext uri="{BB962C8B-B14F-4D97-AF65-F5344CB8AC3E}">
        <p14:creationId xmlns:p14="http://schemas.microsoft.com/office/powerpoint/2010/main" val="240054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D1D42F-0154-4E53-B4FF-9D4F0A67AD42}" type="datetimeFigureOut">
              <a:rPr lang="en-US" smtClean="0"/>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495FD-C63B-45FE-9574-D491B9E38CD0}" type="slidenum">
              <a:rPr lang="en-US" smtClean="0"/>
              <a:t>‹#›</a:t>
            </a:fld>
            <a:endParaRPr lang="en-US"/>
          </a:p>
        </p:txBody>
      </p:sp>
    </p:spTree>
    <p:extLst>
      <p:ext uri="{BB962C8B-B14F-4D97-AF65-F5344CB8AC3E}">
        <p14:creationId xmlns:p14="http://schemas.microsoft.com/office/powerpoint/2010/main" val="3064383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D1D42F-0154-4E53-B4FF-9D4F0A67AD42}" type="datetimeFigureOut">
              <a:rPr lang="en-US" smtClean="0"/>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495FD-C63B-45FE-9574-D491B9E38CD0}" type="slidenum">
              <a:rPr lang="en-US" smtClean="0"/>
              <a:t>‹#›</a:t>
            </a:fld>
            <a:endParaRPr lang="en-US"/>
          </a:p>
        </p:txBody>
      </p:sp>
    </p:spTree>
    <p:extLst>
      <p:ext uri="{BB962C8B-B14F-4D97-AF65-F5344CB8AC3E}">
        <p14:creationId xmlns:p14="http://schemas.microsoft.com/office/powerpoint/2010/main" val="4026217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D1D42F-0154-4E53-B4FF-9D4F0A67AD42}" type="datetimeFigureOut">
              <a:rPr lang="en-US" smtClean="0"/>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495FD-C63B-45FE-9574-D491B9E38CD0}" type="slidenum">
              <a:rPr lang="en-US" smtClean="0"/>
              <a:t>‹#›</a:t>
            </a:fld>
            <a:endParaRPr lang="en-US"/>
          </a:p>
        </p:txBody>
      </p:sp>
    </p:spTree>
    <p:extLst>
      <p:ext uri="{BB962C8B-B14F-4D97-AF65-F5344CB8AC3E}">
        <p14:creationId xmlns:p14="http://schemas.microsoft.com/office/powerpoint/2010/main" val="328569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D1D42F-0154-4E53-B4FF-9D4F0A67AD42}" type="datetimeFigureOut">
              <a:rPr lang="en-US" smtClean="0"/>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495FD-C63B-45FE-9574-D491B9E38CD0}" type="slidenum">
              <a:rPr lang="en-US" smtClean="0"/>
              <a:t>‹#›</a:t>
            </a:fld>
            <a:endParaRPr lang="en-US"/>
          </a:p>
        </p:txBody>
      </p:sp>
    </p:spTree>
    <p:extLst>
      <p:ext uri="{BB962C8B-B14F-4D97-AF65-F5344CB8AC3E}">
        <p14:creationId xmlns:p14="http://schemas.microsoft.com/office/powerpoint/2010/main" val="3671947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D1D42F-0154-4E53-B4FF-9D4F0A67AD42}" type="datetimeFigureOut">
              <a:rPr lang="en-US" smtClean="0"/>
              <a:t>3/18/2015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495FD-C63B-45FE-9574-D491B9E38CD0}" type="slidenum">
              <a:rPr lang="en-US" smtClean="0"/>
              <a:t>‹#›</a:t>
            </a:fld>
            <a:endParaRPr lang="en-US"/>
          </a:p>
        </p:txBody>
      </p:sp>
    </p:spTree>
    <p:extLst>
      <p:ext uri="{BB962C8B-B14F-4D97-AF65-F5344CB8AC3E}">
        <p14:creationId xmlns:p14="http://schemas.microsoft.com/office/powerpoint/2010/main" val="3496844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D1D42F-0154-4E53-B4FF-9D4F0A67AD42}" type="datetimeFigureOut">
              <a:rPr lang="en-US" smtClean="0"/>
              <a:t>3/18/2015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2495FD-C63B-45FE-9574-D491B9E38CD0}" type="slidenum">
              <a:rPr lang="en-US" smtClean="0"/>
              <a:t>‹#›</a:t>
            </a:fld>
            <a:endParaRPr lang="en-US"/>
          </a:p>
        </p:txBody>
      </p:sp>
    </p:spTree>
    <p:extLst>
      <p:ext uri="{BB962C8B-B14F-4D97-AF65-F5344CB8AC3E}">
        <p14:creationId xmlns:p14="http://schemas.microsoft.com/office/powerpoint/2010/main" val="150490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D1D42F-0154-4E53-B4FF-9D4F0A67AD42}" type="datetimeFigureOut">
              <a:rPr lang="en-US" smtClean="0"/>
              <a:t>3/18/2015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2495FD-C63B-45FE-9574-D491B9E38CD0}" type="slidenum">
              <a:rPr lang="en-US" smtClean="0"/>
              <a:t>‹#›</a:t>
            </a:fld>
            <a:endParaRPr lang="en-US"/>
          </a:p>
        </p:txBody>
      </p:sp>
    </p:spTree>
    <p:extLst>
      <p:ext uri="{BB962C8B-B14F-4D97-AF65-F5344CB8AC3E}">
        <p14:creationId xmlns:p14="http://schemas.microsoft.com/office/powerpoint/2010/main" val="401993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1D42F-0154-4E53-B4FF-9D4F0A67AD42}" type="datetimeFigureOut">
              <a:rPr lang="en-US" smtClean="0"/>
              <a:t>3/18/2015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2495FD-C63B-45FE-9574-D491B9E38CD0}" type="slidenum">
              <a:rPr lang="en-US" smtClean="0"/>
              <a:t>‹#›</a:t>
            </a:fld>
            <a:endParaRPr lang="en-US"/>
          </a:p>
        </p:txBody>
      </p:sp>
    </p:spTree>
    <p:extLst>
      <p:ext uri="{BB962C8B-B14F-4D97-AF65-F5344CB8AC3E}">
        <p14:creationId xmlns:p14="http://schemas.microsoft.com/office/powerpoint/2010/main" val="362169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D1D42F-0154-4E53-B4FF-9D4F0A67AD42}" type="datetimeFigureOut">
              <a:rPr lang="en-US" smtClean="0"/>
              <a:t>3/18/2015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495FD-C63B-45FE-9574-D491B9E38CD0}" type="slidenum">
              <a:rPr lang="en-US" smtClean="0"/>
              <a:t>‹#›</a:t>
            </a:fld>
            <a:endParaRPr lang="en-US"/>
          </a:p>
        </p:txBody>
      </p:sp>
    </p:spTree>
    <p:extLst>
      <p:ext uri="{BB962C8B-B14F-4D97-AF65-F5344CB8AC3E}">
        <p14:creationId xmlns:p14="http://schemas.microsoft.com/office/powerpoint/2010/main" val="3566412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D1D42F-0154-4E53-B4FF-9D4F0A67AD42}" type="datetimeFigureOut">
              <a:rPr lang="en-US" smtClean="0"/>
              <a:t>3/18/2015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495FD-C63B-45FE-9574-D491B9E38CD0}" type="slidenum">
              <a:rPr lang="en-US" smtClean="0"/>
              <a:t>‹#›</a:t>
            </a:fld>
            <a:endParaRPr lang="en-US"/>
          </a:p>
        </p:txBody>
      </p:sp>
    </p:spTree>
    <p:extLst>
      <p:ext uri="{BB962C8B-B14F-4D97-AF65-F5344CB8AC3E}">
        <p14:creationId xmlns:p14="http://schemas.microsoft.com/office/powerpoint/2010/main" val="2277475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1D42F-0154-4E53-B4FF-9D4F0A67AD42}" type="datetimeFigureOut">
              <a:rPr lang="en-US" smtClean="0"/>
              <a:t>3/18/2015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495FD-C63B-45FE-9574-D491B9E38CD0}" type="slidenum">
              <a:rPr lang="en-US" smtClean="0"/>
              <a:t>‹#›</a:t>
            </a:fld>
            <a:endParaRPr lang="en-US"/>
          </a:p>
        </p:txBody>
      </p:sp>
    </p:spTree>
    <p:extLst>
      <p:ext uri="{BB962C8B-B14F-4D97-AF65-F5344CB8AC3E}">
        <p14:creationId xmlns:p14="http://schemas.microsoft.com/office/powerpoint/2010/main" val="3417000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Current sensor interfacing </a:t>
            </a:r>
            <a:endParaRPr lang="en-US" dirty="0"/>
          </a:p>
        </p:txBody>
      </p:sp>
    </p:spTree>
    <p:extLst>
      <p:ext uri="{BB962C8B-B14F-4D97-AF65-F5344CB8AC3E}">
        <p14:creationId xmlns:p14="http://schemas.microsoft.com/office/powerpoint/2010/main" val="398726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8700" y="1295400"/>
            <a:ext cx="5969000" cy="4476750"/>
          </a:xfrm>
          <a:prstGeom prst="rect">
            <a:avLst/>
          </a:prstGeom>
        </p:spPr>
      </p:pic>
      <p:sp>
        <p:nvSpPr>
          <p:cNvPr id="12" name="TextBox 11"/>
          <p:cNvSpPr txBox="1"/>
          <p:nvPr/>
        </p:nvSpPr>
        <p:spPr>
          <a:xfrm>
            <a:off x="419100" y="1701800"/>
            <a:ext cx="5689600" cy="2308324"/>
          </a:xfrm>
          <a:prstGeom prst="rect">
            <a:avLst/>
          </a:prstGeom>
          <a:noFill/>
        </p:spPr>
        <p:txBody>
          <a:bodyPr wrap="square" rtlCol="0">
            <a:spAutoFit/>
          </a:bodyPr>
          <a:lstStyle/>
          <a:p>
            <a:r>
              <a:rPr lang="en-US" dirty="0" smtClean="0"/>
              <a:t>Current sensor SCT-013-000 can be interfaced with Arduino</a:t>
            </a:r>
          </a:p>
          <a:p>
            <a:endParaRPr lang="en-US" dirty="0"/>
          </a:p>
          <a:p>
            <a:r>
              <a:rPr lang="en-US" dirty="0"/>
              <a:t>In the case of whole building monitoring, the primary is the live </a:t>
            </a:r>
            <a:r>
              <a:rPr lang="en-US" dirty="0" smtClean="0"/>
              <a:t>(</a:t>
            </a:r>
            <a:r>
              <a:rPr lang="en-US" b="1" i="1" dirty="0" smtClean="0"/>
              <a:t>or)</a:t>
            </a:r>
            <a:r>
              <a:rPr lang="en-US" dirty="0"/>
              <a:t> the neutral wire (not both!) coming into the building itself, and is passed through the hole in the CT. The secondary winding is made of many turns of fine wire housed within the transformer casing</a:t>
            </a:r>
          </a:p>
        </p:txBody>
      </p:sp>
    </p:spTree>
    <p:extLst>
      <p:ext uri="{BB962C8B-B14F-4D97-AF65-F5344CB8AC3E}">
        <p14:creationId xmlns:p14="http://schemas.microsoft.com/office/powerpoint/2010/main" val="372119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sensor</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093878"/>
            <a:ext cx="4861910" cy="3341005"/>
          </a:xfrm>
        </p:spPr>
      </p:pic>
      <p:sp>
        <p:nvSpPr>
          <p:cNvPr id="9" name="TextBox 8"/>
          <p:cNvSpPr txBox="1"/>
          <p:nvPr/>
        </p:nvSpPr>
        <p:spPr>
          <a:xfrm>
            <a:off x="450762" y="2356834"/>
            <a:ext cx="502276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sensor can</a:t>
            </a:r>
          </a:p>
          <a:p>
            <a:r>
              <a:rPr lang="en-US" dirty="0" smtClean="0"/>
              <a:t>      be </a:t>
            </a:r>
            <a:r>
              <a:rPr lang="en-US" dirty="0"/>
              <a:t>clamped onto the mains lines without  </a:t>
            </a:r>
            <a:r>
              <a:rPr lang="en-US" dirty="0" smtClean="0"/>
              <a:t>   </a:t>
            </a:r>
          </a:p>
          <a:p>
            <a:r>
              <a:rPr lang="en-US" dirty="0" smtClean="0"/>
              <a:t>      interrupting power into </a:t>
            </a:r>
            <a:r>
              <a:rPr lang="en-US" dirty="0"/>
              <a:t>the circuit </a:t>
            </a:r>
            <a:r>
              <a:rPr lang="en-US" dirty="0" smtClean="0"/>
              <a:t>breaker</a:t>
            </a:r>
          </a:p>
          <a:p>
            <a:endParaRPr lang="en-US" dirty="0"/>
          </a:p>
          <a:p>
            <a:endParaRPr lang="en-US" dirty="0" smtClean="0"/>
          </a:p>
          <a:p>
            <a:pPr marL="285750" indent="-285750">
              <a:buFont typeface="Arial" panose="020B0604020202020204" pitchFamily="34" charset="0"/>
              <a:buChar char="•"/>
            </a:pPr>
            <a:r>
              <a:rPr lang="en-US" dirty="0"/>
              <a:t>The output of the current transducer is an AC voltage proportional to the AC current enclosed by </a:t>
            </a:r>
            <a:r>
              <a:rPr lang="en-US" dirty="0" smtClean="0"/>
              <a:t>the sensor’s </a:t>
            </a:r>
            <a:r>
              <a:rPr lang="en-US" dirty="0"/>
              <a:t>ring</a:t>
            </a:r>
          </a:p>
        </p:txBody>
      </p:sp>
    </p:spTree>
    <p:extLst>
      <p:ext uri="{BB962C8B-B14F-4D97-AF65-F5344CB8AC3E}">
        <p14:creationId xmlns:p14="http://schemas.microsoft.com/office/powerpoint/2010/main" val="3658195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of current sensor</a:t>
            </a:r>
            <a:endParaRPr lang="en-US" dirty="0"/>
          </a:p>
        </p:txBody>
      </p:sp>
      <p:pic>
        <p:nvPicPr>
          <p:cNvPr id="9" name="Content Placeholder 8"/>
          <p:cNvPicPr>
            <a:picLocks noGrp="1" noChangeAspect="1"/>
          </p:cNvPicPr>
          <p:nvPr>
            <p:ph idx="1"/>
          </p:nvPr>
        </p:nvPicPr>
        <p:blipFill>
          <a:blip r:embed="rId2"/>
          <a:stretch>
            <a:fillRect/>
          </a:stretch>
        </p:blipFill>
        <p:spPr>
          <a:xfrm>
            <a:off x="6096000" y="2073499"/>
            <a:ext cx="5663351" cy="4275785"/>
          </a:xfrm>
          <a:prstGeom prst="rect">
            <a:avLst/>
          </a:prstGeom>
        </p:spPr>
      </p:pic>
      <p:sp>
        <p:nvSpPr>
          <p:cNvPr id="10" name="TextBox 9"/>
          <p:cNvSpPr txBox="1"/>
          <p:nvPr/>
        </p:nvSpPr>
        <p:spPr>
          <a:xfrm>
            <a:off x="811369" y="2550017"/>
            <a:ext cx="4881093" cy="1754326"/>
          </a:xfrm>
          <a:prstGeom prst="rect">
            <a:avLst/>
          </a:prstGeom>
          <a:noFill/>
        </p:spPr>
        <p:txBody>
          <a:bodyPr wrap="square" rtlCol="0">
            <a:spAutoFit/>
          </a:bodyPr>
          <a:lstStyle/>
          <a:p>
            <a:r>
              <a:rPr lang="en-US" dirty="0"/>
              <a:t>One sensor is clamped onto each “hot” wire going</a:t>
            </a:r>
          </a:p>
          <a:p>
            <a:r>
              <a:rPr lang="en-US" dirty="0" smtClean="0"/>
              <a:t>into </a:t>
            </a:r>
            <a:r>
              <a:rPr lang="en-US" dirty="0"/>
              <a:t>the circuit breaker. The total current being drawn by the household is the sum of the </a:t>
            </a:r>
            <a:r>
              <a:rPr lang="en-US" dirty="0" smtClean="0"/>
              <a:t>measured current </a:t>
            </a:r>
            <a:r>
              <a:rPr lang="en-US" dirty="0"/>
              <a:t>in both wires</a:t>
            </a:r>
            <a:r>
              <a:rPr lang="en-US" dirty="0" smtClean="0"/>
              <a:t>.</a:t>
            </a:r>
          </a:p>
          <a:p>
            <a:endParaRPr lang="en-US" dirty="0"/>
          </a:p>
          <a:p>
            <a:r>
              <a:rPr lang="en-US" dirty="0" smtClean="0"/>
              <a:t>So now current is measured :D !</a:t>
            </a:r>
            <a:endParaRPr lang="en-US" dirty="0"/>
          </a:p>
        </p:txBody>
      </p:sp>
    </p:spTree>
    <p:extLst>
      <p:ext uri="{BB962C8B-B14F-4D97-AF65-F5344CB8AC3E}">
        <p14:creationId xmlns:p14="http://schemas.microsoft.com/office/powerpoint/2010/main" val="2524595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Interfacing with </a:t>
            </a:r>
            <a:r>
              <a:rPr lang="en-US" dirty="0" err="1" smtClean="0"/>
              <a:t>arduino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6074" y="2224869"/>
            <a:ext cx="7495503" cy="4489297"/>
          </a:xfrm>
        </p:spPr>
      </p:pic>
    </p:spTree>
    <p:extLst>
      <p:ext uri="{BB962C8B-B14F-4D97-AF65-F5344CB8AC3E}">
        <p14:creationId xmlns:p14="http://schemas.microsoft.com/office/powerpoint/2010/main" val="614166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0"/>
            <a:ext cx="10160000" cy="902494"/>
          </a:xfrm>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6150" y="3369469"/>
            <a:ext cx="4000500" cy="327660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9937" y="902494"/>
            <a:ext cx="3362325" cy="2466975"/>
          </a:xfrm>
          <a:prstGeom prst="rect">
            <a:avLst/>
          </a:prstGeom>
        </p:spPr>
      </p:pic>
      <p:sp>
        <p:nvSpPr>
          <p:cNvPr id="8" name="TextBox 7"/>
          <p:cNvSpPr txBox="1"/>
          <p:nvPr/>
        </p:nvSpPr>
        <p:spPr>
          <a:xfrm>
            <a:off x="9906000" y="2425700"/>
            <a:ext cx="2438400" cy="3581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245699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0"/>
            <a:ext cx="10515600" cy="1325563"/>
          </a:xfrm>
        </p:spPr>
        <p:txBody>
          <a:bodyPr/>
          <a:lstStyle/>
          <a:p>
            <a:r>
              <a:rPr lang="en-US" dirty="0" smtClean="0"/>
              <a:t>Circuit diagram</a:t>
            </a:r>
            <a:endParaRPr lang="en-US" dirty="0"/>
          </a:p>
        </p:txBody>
      </p:sp>
      <p:pic>
        <p:nvPicPr>
          <p:cNvPr id="1026" name="Picture 2" descr="http://openenergymonitor.org/emon/sites/default/files/Arduino%20AC%20current%20input%20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8859" y="1206500"/>
            <a:ext cx="10159941" cy="5338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188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115</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Current sensor interfacing </vt:lpstr>
      <vt:lpstr>PowerPoint Presentation</vt:lpstr>
      <vt:lpstr>Current sensor</vt:lpstr>
      <vt:lpstr>Installation of current sensor</vt:lpstr>
      <vt:lpstr>Interfacing with arduino</vt:lpstr>
      <vt:lpstr>PowerPoint Presentation</vt:lpstr>
      <vt:lpstr>Circuit diagram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Aranga Nathan</dc:creator>
  <cp:lastModifiedBy>Aranga Nathan</cp:lastModifiedBy>
  <cp:revision>6</cp:revision>
  <dcterms:created xsi:type="dcterms:W3CDTF">2015-03-18T16:20:32Z</dcterms:created>
  <dcterms:modified xsi:type="dcterms:W3CDTF">2015-03-18T17:17:30Z</dcterms:modified>
</cp:coreProperties>
</file>