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4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67" r:id="rId25"/>
    <p:sldId id="269" r:id="rId26"/>
    <p:sldId id="292" r:id="rId27"/>
    <p:sldId id="293" r:id="rId28"/>
    <p:sldId id="275" r:id="rId29"/>
    <p:sldId id="296" r:id="rId30"/>
    <p:sldId id="297" r:id="rId31"/>
    <p:sldId id="298" r:id="rId32"/>
    <p:sldId id="313" r:id="rId33"/>
    <p:sldId id="314" r:id="rId34"/>
    <p:sldId id="315" r:id="rId35"/>
    <p:sldId id="3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>
      <p:cViewPr varScale="1">
        <p:scale>
          <a:sx n="204" d="100"/>
          <a:sy n="204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244C-5F9B-F4C8-D84F-04AC3DF7F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18121-09BD-34FB-C745-6E4BB6830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4AA2-978C-B1F9-72F1-06A2A6A6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2A78-89C6-222B-DDE8-BEDC4A3D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3EB0F-2E66-B665-5240-9795FF54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6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F7A-CE4A-EB3F-DC9D-919F01B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79D13-EC67-354C-8532-698B0095D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4455-A9F1-2D37-4718-6E02883C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8B0EE-EB3E-F14D-4EBB-954894F1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C592-45D5-8CB8-B6B5-4472D432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19A76-8FBB-9D21-4D32-9B91B0046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BF8E8-C726-387A-F248-89D05FF4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B1BA-EB9C-CA02-0FC9-DEECC518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1134-FCFD-A2FB-C5D8-1FA9A7AF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E664-9E4E-A85F-16BE-DA5B61E7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6858000"/>
                </a:moveTo>
                <a:lnTo>
                  <a:pt x="6096000" y="6858000"/>
                </a:lnTo>
                <a:lnTo>
                  <a:pt x="6096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95" y="292608"/>
            <a:ext cx="10757916" cy="35859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95" y="3877055"/>
            <a:ext cx="10757916" cy="254050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30712" y="291084"/>
            <a:ext cx="896111" cy="61234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655" y="135382"/>
            <a:ext cx="11562689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14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93A7-50D8-C3D8-203A-37A8C745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FD46-8598-9356-BEF9-E69AA4B9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38A1-AE9B-6BB9-898A-8EAB7123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4EA3-B2DF-3B82-1461-0D43AE7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BBC5-1447-B8AD-DF93-7CCC440A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BD78-ECD5-03AC-F74E-64752D8EE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7CF71-B24E-BD0A-AAEA-4326D3A6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4587-BF83-82A6-36D3-4356FBFB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98D5-2642-85D9-55D9-CCA8186F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61EA-E3DD-7227-D3E9-F6A6677A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0327-2CBE-D05B-5802-B1B489BC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1D02-DAB8-78FE-A56B-61D44DFB5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BDE89-1854-FA91-F443-A516E386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25D40-CE74-7C89-EEDA-DA2E1C74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0716E-272D-5F3B-3077-1FB91252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03100-F79C-E9D6-B0CA-E8D3E282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1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9689-44B6-1672-A736-5111364E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9519-4929-F875-0EE2-7A825844D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75752-10B9-51EC-63D9-297CC6552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18A51-3902-7CB1-A7B8-802E58556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1E71C-CEEB-1E45-17BD-3A918EA2C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4AA04-E6CC-276E-DC7D-12930022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14C59-0918-1222-969F-89E99665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EF23E-18AF-06A3-B484-A1DE29FC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0DB4-88EB-32C1-4370-12919052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B5409-284E-301F-8903-151DC44B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6D0DA-28F4-0EBC-166C-EDD66235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335E5-2BCE-D478-3E32-B003E31C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1DB71-E411-466A-5924-7E160298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9F924-6120-ADB0-120C-81107256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0C608-29F4-3CE2-8CCF-C8CFAE0A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84C0-8EFB-0C79-20D6-477577C7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65C0-4921-0677-28D9-E415111F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C022A-2179-FDD5-5843-DCAEEC0D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C024-D4F2-F4D6-01E9-BEC805D5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5A6D-255E-76AA-FDA6-30A773FE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4558-63CE-D405-2B23-02439DF1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C214-FB36-52E0-7D67-C2584449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51703-BE8C-F800-FC44-DC743162E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F0FC-FA56-431D-BA01-B97BC2453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5B3A0-3ADA-AF55-0799-8B396FD1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8820D-A791-9C6A-1FEC-B6F9D263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FC7E0-399E-F5D1-0C3A-9DC6839E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89A4F-7BC5-49AC-FDCA-8EBA0E05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0D5DD-9040-FF0B-0BE7-249094E0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C31B-46D8-2AF0-C869-0B2875C78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BC683-BDFB-055F-6C70-21BB5300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DBD6-34D3-16F2-B158-0202188A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8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12.png"/><Relationship Id="rId2" Type="http://schemas.openxmlformats.org/officeDocument/2006/relationships/image" Target="../media/image94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10.png"/><Relationship Id="rId10" Type="http://schemas.openxmlformats.org/officeDocument/2006/relationships/image" Target="../media/image102.png"/><Relationship Id="rId19" Type="http://schemas.openxmlformats.org/officeDocument/2006/relationships/image" Target="../media/image114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3" Type="http://schemas.openxmlformats.org/officeDocument/2006/relationships/image" Target="../media/image76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120.png"/><Relationship Id="rId5" Type="http://schemas.openxmlformats.org/officeDocument/2006/relationships/image" Target="../media/image78.png"/><Relationship Id="rId10" Type="http://schemas.openxmlformats.org/officeDocument/2006/relationships/image" Target="../media/image119.png"/><Relationship Id="rId4" Type="http://schemas.openxmlformats.org/officeDocument/2006/relationships/image" Target="../media/image77.png"/><Relationship Id="rId9" Type="http://schemas.openxmlformats.org/officeDocument/2006/relationships/image" Target="../media/image11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26" Type="http://schemas.openxmlformats.org/officeDocument/2006/relationships/image" Target="../media/image147.png"/><Relationship Id="rId3" Type="http://schemas.openxmlformats.org/officeDocument/2006/relationships/image" Target="../media/image124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5" Type="http://schemas.openxmlformats.org/officeDocument/2006/relationships/image" Target="../media/image146.png"/><Relationship Id="rId33" Type="http://schemas.openxmlformats.org/officeDocument/2006/relationships/image" Target="../media/image153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24" Type="http://schemas.openxmlformats.org/officeDocument/2006/relationships/image" Target="../media/image145.png"/><Relationship Id="rId32" Type="http://schemas.openxmlformats.org/officeDocument/2006/relationships/hyperlink" Target="http://technet.microsoft.com/en-us/evalcenter/dn800591" TargetMode="External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31" Type="http://schemas.openxmlformats.org/officeDocument/2006/relationships/image" Target="../media/image152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Relationship Id="rId30" Type="http://schemas.openxmlformats.org/officeDocument/2006/relationships/image" Target="../media/image151.png"/><Relationship Id="rId8" Type="http://schemas.openxmlformats.org/officeDocument/2006/relationships/image" Target="../media/image1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19" Type="http://schemas.openxmlformats.org/officeDocument/2006/relationships/image" Target="../media/image177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178.png"/><Relationship Id="rId16" Type="http://schemas.openxmlformats.org/officeDocument/2006/relationships/image" Target="../media/image19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10" Type="http://schemas.openxmlformats.org/officeDocument/2006/relationships/image" Target="../media/image186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184.png"/><Relationship Id="rId3" Type="http://schemas.openxmlformats.org/officeDocument/2006/relationships/image" Target="../media/image194.png"/><Relationship Id="rId21" Type="http://schemas.openxmlformats.org/officeDocument/2006/relationships/image" Target="../media/image212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216.png"/><Relationship Id="rId2" Type="http://schemas.openxmlformats.org/officeDocument/2006/relationships/image" Target="../media/image193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29" Type="http://schemas.openxmlformats.org/officeDocument/2006/relationships/image" Target="../media/image2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24" Type="http://schemas.openxmlformats.org/officeDocument/2006/relationships/image" Target="../media/image215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14.png"/><Relationship Id="rId28" Type="http://schemas.openxmlformats.org/officeDocument/2006/relationships/image" Target="../media/image218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13.png"/><Relationship Id="rId27" Type="http://schemas.openxmlformats.org/officeDocument/2006/relationships/image" Target="../media/image2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5" Type="http://schemas.openxmlformats.org/officeDocument/2006/relationships/image" Target="../media/image223.png"/><Relationship Id="rId10" Type="http://schemas.openxmlformats.org/officeDocument/2006/relationships/image" Target="../media/image228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5" Type="http://schemas.openxmlformats.org/officeDocument/2006/relationships/image" Target="../media/image235.png"/><Relationship Id="rId4" Type="http://schemas.openxmlformats.org/officeDocument/2006/relationships/image" Target="../media/image2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png"/><Relationship Id="rId3" Type="http://schemas.openxmlformats.org/officeDocument/2006/relationships/image" Target="../media/image240.png"/><Relationship Id="rId7" Type="http://schemas.openxmlformats.org/officeDocument/2006/relationships/image" Target="../media/image24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jp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5DC3F9A2-1AC9-677D-D055-E0E91DCC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9564" b="18234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385C4-307E-0523-7A34-9C4F94DC9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Azure SQL Server and Cosmos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EA62C-C04A-0D48-01DA-563BBE8EB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By : Sreehari Aranghat</a:t>
            </a:r>
          </a:p>
        </p:txBody>
      </p:sp>
    </p:spTree>
    <p:extLst>
      <p:ext uri="{BB962C8B-B14F-4D97-AF65-F5344CB8AC3E}">
        <p14:creationId xmlns:p14="http://schemas.microsoft.com/office/powerpoint/2010/main" val="139777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004" y="2274188"/>
            <a:ext cx="4404995" cy="150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Segoe UI Light"/>
                <a:cs typeface="Segoe UI Light"/>
              </a:rPr>
              <a:t>Available </a:t>
            </a:r>
            <a:r>
              <a:rPr sz="2000" spc="-5" dirty="0">
                <a:latin typeface="Segoe UI Light"/>
                <a:cs typeface="Segoe UI Light"/>
              </a:rPr>
              <a:t>in Basic,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Standard</a:t>
            </a:r>
            <a:r>
              <a:rPr sz="2000" spc="-2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and</a:t>
            </a:r>
            <a:r>
              <a:rPr sz="2000" spc="-5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Premium</a:t>
            </a:r>
            <a:endParaRPr sz="2000">
              <a:latin typeface="Segoe UI Light"/>
              <a:cs typeface="Segoe UI Light"/>
            </a:endParaRPr>
          </a:p>
          <a:p>
            <a:pPr marL="12700" marR="300990">
              <a:lnSpc>
                <a:spcPct val="191500"/>
              </a:lnSpc>
              <a:spcBef>
                <a:spcPts val="15"/>
              </a:spcBef>
            </a:pPr>
            <a:r>
              <a:rPr sz="2000" spc="-5" dirty="0">
                <a:latin typeface="Segoe UI Light"/>
                <a:cs typeface="Segoe UI Light"/>
              </a:rPr>
              <a:t>Built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on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geo-redundant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Azure</a:t>
            </a:r>
            <a:r>
              <a:rPr sz="2000" dirty="0">
                <a:latin typeface="Segoe UI Light"/>
                <a:cs typeface="Segoe UI Light"/>
              </a:rPr>
              <a:t> Storage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Recover </a:t>
            </a:r>
            <a:r>
              <a:rPr sz="2000" dirty="0">
                <a:latin typeface="Segoe UI Light"/>
                <a:cs typeface="Segoe UI Light"/>
              </a:rPr>
              <a:t>to any </a:t>
            </a:r>
            <a:r>
              <a:rPr sz="2000" spc="-10" dirty="0">
                <a:latin typeface="Segoe UI Light"/>
                <a:cs typeface="Segoe UI Light"/>
              </a:rPr>
              <a:t>Azure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region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727" y="1133932"/>
            <a:ext cx="7309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Segoe UI Light"/>
                <a:cs typeface="Segoe UI Light"/>
              </a:rPr>
              <a:t>Emergency data</a:t>
            </a:r>
            <a:r>
              <a:rPr sz="2800" spc="5" dirty="0">
                <a:latin typeface="Segoe UI Light"/>
                <a:cs typeface="Segoe UI Light"/>
              </a:rPr>
              <a:t> </a:t>
            </a:r>
            <a:r>
              <a:rPr sz="2800" spc="10" dirty="0">
                <a:latin typeface="Segoe UI Light"/>
                <a:cs typeface="Segoe UI Light"/>
              </a:rPr>
              <a:t>recovery </a:t>
            </a:r>
            <a:r>
              <a:rPr sz="2800" spc="-5" dirty="0">
                <a:latin typeface="Segoe UI Light"/>
                <a:cs typeface="Segoe UI Light"/>
              </a:rPr>
              <a:t>when</a:t>
            </a:r>
            <a:r>
              <a:rPr sz="2800" spc="-1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you</a:t>
            </a:r>
            <a:r>
              <a:rPr sz="2800" spc="5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need</a:t>
            </a:r>
            <a:r>
              <a:rPr sz="2800" spc="-25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it</a:t>
            </a:r>
            <a:r>
              <a:rPr sz="2800" spc="5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most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3047" y="41528"/>
            <a:ext cx="27025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0" dirty="0">
                <a:solidFill>
                  <a:srgbClr val="006FC0"/>
                </a:solidFill>
              </a:rPr>
              <a:t>Geo-restore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0" y="6513575"/>
            <a:ext cx="12192000" cy="344805"/>
            <a:chOff x="0" y="6513575"/>
            <a:chExt cx="12192000" cy="344805"/>
          </a:xfrm>
        </p:grpSpPr>
        <p:sp>
          <p:nvSpPr>
            <p:cNvPr id="6" name="object 6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47032" y="1808988"/>
            <a:ext cx="7745095" cy="4051300"/>
            <a:chOff x="4447032" y="1808988"/>
            <a:chExt cx="7745095" cy="40513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7032" y="2223516"/>
              <a:ext cx="7744967" cy="36362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98948" y="360730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3624" y="3683508"/>
              <a:ext cx="137160" cy="1371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21096" y="382066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7296" y="3895344"/>
              <a:ext cx="135636" cy="1371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06667" y="33192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2867" y="3395472"/>
              <a:ext cx="137160" cy="1356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88024" y="359054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4224" y="3666744"/>
              <a:ext cx="137160" cy="1356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753344" y="523189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9544" y="5308091"/>
              <a:ext cx="137159" cy="1356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628376" y="484632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4576" y="4920995"/>
              <a:ext cx="135635" cy="1371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030967" y="45582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7167" y="4632960"/>
              <a:ext cx="137159" cy="13715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465308" y="373227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1508" y="3808476"/>
              <a:ext cx="137160" cy="13716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102596" y="353263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7272" y="3608832"/>
              <a:ext cx="137159" cy="1356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041379" y="322326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7579" y="3299460"/>
              <a:ext cx="137160" cy="13716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571988" y="325069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48188" y="3326891"/>
              <a:ext cx="135635" cy="13716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728460" y="47381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3136" y="4812792"/>
              <a:ext cx="137160" cy="1371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9868" y="1808988"/>
              <a:ext cx="5977128" cy="201472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377683" y="2583179"/>
            <a:ext cx="1363980" cy="277495"/>
          </a:xfrm>
          <a:prstGeom prst="rect">
            <a:avLst/>
          </a:prstGeom>
          <a:solidFill>
            <a:srgbClr val="00BB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Geo-</a:t>
            </a:r>
            <a:r>
              <a:rPr sz="12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replicated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16321" y="2286381"/>
            <a:ext cx="1073785" cy="714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SQL</a:t>
            </a:r>
            <a:r>
              <a:rPr sz="140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Database </a:t>
            </a:r>
            <a:r>
              <a:rPr sz="1400" spc="-3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Backups</a:t>
            </a:r>
            <a:endParaRPr sz="1400">
              <a:latin typeface="Segoe UI Light"/>
              <a:cs typeface="Segoe UI Light"/>
            </a:endParaRPr>
          </a:p>
          <a:p>
            <a:pPr marL="73025">
              <a:lnSpc>
                <a:spcPct val="100000"/>
              </a:lnSpc>
              <a:spcBef>
                <a:spcPts val="860"/>
              </a:spcBef>
            </a:pPr>
            <a:r>
              <a:rPr sz="1000" spc="-5" dirty="0">
                <a:solidFill>
                  <a:srgbClr val="FFFFFF"/>
                </a:solidFill>
                <a:latin typeface="Segoe UI"/>
                <a:cs typeface="Segoe UI"/>
              </a:rPr>
              <a:t>sabcp01bl21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74454" y="2337943"/>
            <a:ext cx="1094740" cy="51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Azure</a:t>
            </a:r>
            <a:r>
              <a:rPr sz="1400" spc="-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Storage</a:t>
            </a:r>
            <a:endParaRPr sz="1400">
              <a:latin typeface="Segoe UI Light"/>
              <a:cs typeface="Segoe UI Light"/>
            </a:endParaRPr>
          </a:p>
          <a:p>
            <a:pPr marL="279400">
              <a:lnSpc>
                <a:spcPct val="100000"/>
              </a:lnSpc>
              <a:spcBef>
                <a:spcPts val="935"/>
              </a:spcBef>
            </a:pPr>
            <a:r>
              <a:rPr sz="1000" spc="-5" dirty="0">
                <a:solidFill>
                  <a:srgbClr val="FFFFFF"/>
                </a:solidFill>
                <a:latin typeface="Segoe UI"/>
                <a:cs typeface="Segoe UI"/>
              </a:rPr>
              <a:t>sabcp01bl21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759952" y="3392423"/>
            <a:ext cx="2356485" cy="2124710"/>
            <a:chOff x="8759952" y="3392423"/>
            <a:chExt cx="2356485" cy="2124710"/>
          </a:xfrm>
        </p:grpSpPr>
        <p:sp>
          <p:nvSpPr>
            <p:cNvPr id="39" name="object 39"/>
            <p:cNvSpPr/>
            <p:nvPr/>
          </p:nvSpPr>
          <p:spPr>
            <a:xfrm>
              <a:off x="8774430" y="3406901"/>
              <a:ext cx="2094230" cy="1923414"/>
            </a:xfrm>
            <a:custGeom>
              <a:avLst/>
              <a:gdLst/>
              <a:ahLst/>
              <a:cxnLst/>
              <a:rect l="l" t="t" r="r" b="b"/>
              <a:pathLst>
                <a:path w="2094229" h="1923414">
                  <a:moveTo>
                    <a:pt x="0" y="0"/>
                  </a:moveTo>
                  <a:lnTo>
                    <a:pt x="2093976" y="1922907"/>
                  </a:lnTo>
                </a:path>
              </a:pathLst>
            </a:custGeom>
            <a:ln w="28956">
              <a:solidFill>
                <a:srgbClr val="DC3B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17352" y="5061203"/>
              <a:ext cx="299085" cy="455930"/>
            </a:xfrm>
            <a:custGeom>
              <a:avLst/>
              <a:gdLst/>
              <a:ahLst/>
              <a:cxnLst/>
              <a:rect l="l" t="t" r="r" b="b"/>
              <a:pathLst>
                <a:path w="299084" h="455929">
                  <a:moveTo>
                    <a:pt x="298703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298703" y="455676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9B4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46308" y="5109971"/>
              <a:ext cx="236220" cy="335280"/>
            </a:xfrm>
            <a:custGeom>
              <a:avLst/>
              <a:gdLst/>
              <a:ahLst/>
              <a:cxnLst/>
              <a:rect l="l" t="t" r="r" b="b"/>
              <a:pathLst>
                <a:path w="236220" h="335279">
                  <a:moveTo>
                    <a:pt x="236220" y="312420"/>
                  </a:moveTo>
                  <a:lnTo>
                    <a:pt x="235927" y="309562"/>
                  </a:lnTo>
                  <a:lnTo>
                    <a:pt x="233895" y="303276"/>
                  </a:lnTo>
                  <a:lnTo>
                    <a:pt x="228396" y="296989"/>
                  </a:lnTo>
                  <a:lnTo>
                    <a:pt x="217678" y="294132"/>
                  </a:lnTo>
                  <a:lnTo>
                    <a:pt x="20828" y="294132"/>
                  </a:lnTo>
                  <a:lnTo>
                    <a:pt x="17564" y="294424"/>
                  </a:lnTo>
                  <a:lnTo>
                    <a:pt x="10401" y="296418"/>
                  </a:lnTo>
                  <a:lnTo>
                    <a:pt x="3251" y="301853"/>
                  </a:lnTo>
                  <a:lnTo>
                    <a:pt x="0" y="312420"/>
                  </a:lnTo>
                  <a:lnTo>
                    <a:pt x="0" y="316992"/>
                  </a:lnTo>
                  <a:lnTo>
                    <a:pt x="317" y="319849"/>
                  </a:lnTo>
                  <a:lnTo>
                    <a:pt x="2603" y="326136"/>
                  </a:lnTo>
                  <a:lnTo>
                    <a:pt x="8775" y="332435"/>
                  </a:lnTo>
                  <a:lnTo>
                    <a:pt x="20828" y="335280"/>
                  </a:lnTo>
                  <a:lnTo>
                    <a:pt x="217678" y="335280"/>
                  </a:lnTo>
                  <a:lnTo>
                    <a:pt x="220573" y="335000"/>
                  </a:lnTo>
                  <a:lnTo>
                    <a:pt x="226949" y="333006"/>
                  </a:lnTo>
                  <a:lnTo>
                    <a:pt x="233311" y="327571"/>
                  </a:lnTo>
                  <a:lnTo>
                    <a:pt x="236220" y="316992"/>
                  </a:lnTo>
                  <a:lnTo>
                    <a:pt x="236220" y="312420"/>
                  </a:lnTo>
                  <a:close/>
                </a:path>
                <a:path w="236220" h="335279">
                  <a:moveTo>
                    <a:pt x="236220" y="238379"/>
                  </a:moveTo>
                  <a:lnTo>
                    <a:pt x="235927" y="235432"/>
                  </a:lnTo>
                  <a:lnTo>
                    <a:pt x="233895" y="228917"/>
                  </a:lnTo>
                  <a:lnTo>
                    <a:pt x="228396" y="222415"/>
                  </a:lnTo>
                  <a:lnTo>
                    <a:pt x="217678" y="219456"/>
                  </a:lnTo>
                  <a:lnTo>
                    <a:pt x="20828" y="219456"/>
                  </a:lnTo>
                  <a:lnTo>
                    <a:pt x="17564" y="219760"/>
                  </a:lnTo>
                  <a:lnTo>
                    <a:pt x="10401" y="221830"/>
                  </a:lnTo>
                  <a:lnTo>
                    <a:pt x="3251" y="227444"/>
                  </a:lnTo>
                  <a:lnTo>
                    <a:pt x="0" y="238379"/>
                  </a:lnTo>
                  <a:lnTo>
                    <a:pt x="0" y="243205"/>
                  </a:lnTo>
                  <a:lnTo>
                    <a:pt x="317" y="246164"/>
                  </a:lnTo>
                  <a:lnTo>
                    <a:pt x="2603" y="252666"/>
                  </a:lnTo>
                  <a:lnTo>
                    <a:pt x="8775" y="259181"/>
                  </a:lnTo>
                  <a:lnTo>
                    <a:pt x="20828" y="262128"/>
                  </a:lnTo>
                  <a:lnTo>
                    <a:pt x="217678" y="262128"/>
                  </a:lnTo>
                  <a:lnTo>
                    <a:pt x="220573" y="261835"/>
                  </a:lnTo>
                  <a:lnTo>
                    <a:pt x="226949" y="259765"/>
                  </a:lnTo>
                  <a:lnTo>
                    <a:pt x="233311" y="254152"/>
                  </a:lnTo>
                  <a:lnTo>
                    <a:pt x="236220" y="243205"/>
                  </a:lnTo>
                  <a:lnTo>
                    <a:pt x="236220" y="238379"/>
                  </a:lnTo>
                  <a:close/>
                </a:path>
                <a:path w="236220" h="335279">
                  <a:moveTo>
                    <a:pt x="236220" y="166497"/>
                  </a:moveTo>
                  <a:lnTo>
                    <a:pt x="235927" y="163588"/>
                  </a:lnTo>
                  <a:lnTo>
                    <a:pt x="233895" y="157162"/>
                  </a:lnTo>
                  <a:lnTo>
                    <a:pt x="228396" y="150749"/>
                  </a:lnTo>
                  <a:lnTo>
                    <a:pt x="217678" y="147828"/>
                  </a:lnTo>
                  <a:lnTo>
                    <a:pt x="20828" y="147828"/>
                  </a:lnTo>
                  <a:lnTo>
                    <a:pt x="17564" y="148120"/>
                  </a:lnTo>
                  <a:lnTo>
                    <a:pt x="10401" y="150164"/>
                  </a:lnTo>
                  <a:lnTo>
                    <a:pt x="3251" y="155714"/>
                  </a:lnTo>
                  <a:lnTo>
                    <a:pt x="0" y="166497"/>
                  </a:lnTo>
                  <a:lnTo>
                    <a:pt x="0" y="168783"/>
                  </a:lnTo>
                  <a:lnTo>
                    <a:pt x="317" y="171704"/>
                  </a:lnTo>
                  <a:lnTo>
                    <a:pt x="2603" y="178117"/>
                  </a:lnTo>
                  <a:lnTo>
                    <a:pt x="8775" y="184543"/>
                  </a:lnTo>
                  <a:lnTo>
                    <a:pt x="20828" y="187452"/>
                  </a:lnTo>
                  <a:lnTo>
                    <a:pt x="217678" y="187452"/>
                  </a:lnTo>
                  <a:lnTo>
                    <a:pt x="220573" y="187172"/>
                  </a:lnTo>
                  <a:lnTo>
                    <a:pt x="226949" y="185127"/>
                  </a:lnTo>
                  <a:lnTo>
                    <a:pt x="233311" y="179578"/>
                  </a:lnTo>
                  <a:lnTo>
                    <a:pt x="236220" y="168783"/>
                  </a:lnTo>
                  <a:lnTo>
                    <a:pt x="236220" y="166497"/>
                  </a:lnTo>
                  <a:close/>
                </a:path>
                <a:path w="236220" h="335279">
                  <a:moveTo>
                    <a:pt x="236220" y="92087"/>
                  </a:moveTo>
                  <a:lnTo>
                    <a:pt x="235927" y="89128"/>
                  </a:lnTo>
                  <a:lnTo>
                    <a:pt x="233895" y="82613"/>
                  </a:lnTo>
                  <a:lnTo>
                    <a:pt x="228396" y="76111"/>
                  </a:lnTo>
                  <a:lnTo>
                    <a:pt x="217678" y="73152"/>
                  </a:lnTo>
                  <a:lnTo>
                    <a:pt x="20828" y="73152"/>
                  </a:lnTo>
                  <a:lnTo>
                    <a:pt x="17564" y="73456"/>
                  </a:lnTo>
                  <a:lnTo>
                    <a:pt x="10401" y="75526"/>
                  </a:lnTo>
                  <a:lnTo>
                    <a:pt x="3251" y="81140"/>
                  </a:lnTo>
                  <a:lnTo>
                    <a:pt x="0" y="92087"/>
                  </a:lnTo>
                  <a:lnTo>
                    <a:pt x="0" y="96913"/>
                  </a:lnTo>
                  <a:lnTo>
                    <a:pt x="317" y="99860"/>
                  </a:lnTo>
                  <a:lnTo>
                    <a:pt x="2603" y="106362"/>
                  </a:lnTo>
                  <a:lnTo>
                    <a:pt x="8775" y="112877"/>
                  </a:lnTo>
                  <a:lnTo>
                    <a:pt x="20828" y="115824"/>
                  </a:lnTo>
                  <a:lnTo>
                    <a:pt x="217678" y="115824"/>
                  </a:lnTo>
                  <a:lnTo>
                    <a:pt x="220573" y="115531"/>
                  </a:lnTo>
                  <a:lnTo>
                    <a:pt x="226949" y="113461"/>
                  </a:lnTo>
                  <a:lnTo>
                    <a:pt x="233311" y="107848"/>
                  </a:lnTo>
                  <a:lnTo>
                    <a:pt x="236220" y="96913"/>
                  </a:lnTo>
                  <a:lnTo>
                    <a:pt x="236220" y="92087"/>
                  </a:lnTo>
                  <a:close/>
                </a:path>
                <a:path w="236220" h="335279">
                  <a:moveTo>
                    <a:pt x="236220" y="18288"/>
                  </a:moveTo>
                  <a:lnTo>
                    <a:pt x="235927" y="15443"/>
                  </a:lnTo>
                  <a:lnTo>
                    <a:pt x="233895" y="9144"/>
                  </a:lnTo>
                  <a:lnTo>
                    <a:pt x="228396" y="2857"/>
                  </a:lnTo>
                  <a:lnTo>
                    <a:pt x="217678" y="0"/>
                  </a:lnTo>
                  <a:lnTo>
                    <a:pt x="20828" y="0"/>
                  </a:lnTo>
                  <a:lnTo>
                    <a:pt x="17564" y="292"/>
                  </a:lnTo>
                  <a:lnTo>
                    <a:pt x="10401" y="2298"/>
                  </a:lnTo>
                  <a:lnTo>
                    <a:pt x="3251" y="7721"/>
                  </a:lnTo>
                  <a:lnTo>
                    <a:pt x="0" y="18288"/>
                  </a:lnTo>
                  <a:lnTo>
                    <a:pt x="0" y="22860"/>
                  </a:lnTo>
                  <a:lnTo>
                    <a:pt x="317" y="25717"/>
                  </a:lnTo>
                  <a:lnTo>
                    <a:pt x="2603" y="32004"/>
                  </a:lnTo>
                  <a:lnTo>
                    <a:pt x="8775" y="38290"/>
                  </a:lnTo>
                  <a:lnTo>
                    <a:pt x="20828" y="41148"/>
                  </a:lnTo>
                  <a:lnTo>
                    <a:pt x="217678" y="41148"/>
                  </a:lnTo>
                  <a:lnTo>
                    <a:pt x="220573" y="40868"/>
                  </a:lnTo>
                  <a:lnTo>
                    <a:pt x="226949" y="38862"/>
                  </a:lnTo>
                  <a:lnTo>
                    <a:pt x="233311" y="33439"/>
                  </a:lnTo>
                  <a:lnTo>
                    <a:pt x="236220" y="22860"/>
                  </a:lnTo>
                  <a:lnTo>
                    <a:pt x="236220" y="18288"/>
                  </a:lnTo>
                  <a:close/>
                </a:path>
              </a:pathLst>
            </a:custGeom>
            <a:solidFill>
              <a:srgbClr val="6820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038332" y="5117591"/>
              <a:ext cx="24765" cy="318770"/>
            </a:xfrm>
            <a:custGeom>
              <a:avLst/>
              <a:gdLst/>
              <a:ahLst/>
              <a:cxnLst/>
              <a:rect l="l" t="t" r="r" b="b"/>
              <a:pathLst>
                <a:path w="24765" h="318770">
                  <a:moveTo>
                    <a:pt x="24384" y="300736"/>
                  </a:moveTo>
                  <a:lnTo>
                    <a:pt x="18923" y="295656"/>
                  </a:lnTo>
                  <a:lnTo>
                    <a:pt x="5461" y="295656"/>
                  </a:lnTo>
                  <a:lnTo>
                    <a:pt x="0" y="300736"/>
                  </a:lnTo>
                  <a:lnTo>
                    <a:pt x="0" y="307086"/>
                  </a:lnTo>
                  <a:lnTo>
                    <a:pt x="0" y="313436"/>
                  </a:lnTo>
                  <a:lnTo>
                    <a:pt x="5461" y="318516"/>
                  </a:lnTo>
                  <a:lnTo>
                    <a:pt x="18923" y="318516"/>
                  </a:lnTo>
                  <a:lnTo>
                    <a:pt x="24384" y="313436"/>
                  </a:lnTo>
                  <a:lnTo>
                    <a:pt x="24384" y="300736"/>
                  </a:lnTo>
                  <a:close/>
                </a:path>
                <a:path w="24765" h="318770">
                  <a:moveTo>
                    <a:pt x="24384" y="226060"/>
                  </a:moveTo>
                  <a:lnTo>
                    <a:pt x="18923" y="220980"/>
                  </a:lnTo>
                  <a:lnTo>
                    <a:pt x="5461" y="220980"/>
                  </a:lnTo>
                  <a:lnTo>
                    <a:pt x="0" y="226060"/>
                  </a:lnTo>
                  <a:lnTo>
                    <a:pt x="0" y="232410"/>
                  </a:lnTo>
                  <a:lnTo>
                    <a:pt x="0" y="238760"/>
                  </a:lnTo>
                  <a:lnTo>
                    <a:pt x="5461" y="243840"/>
                  </a:lnTo>
                  <a:lnTo>
                    <a:pt x="18923" y="243840"/>
                  </a:lnTo>
                  <a:lnTo>
                    <a:pt x="24384" y="238760"/>
                  </a:lnTo>
                  <a:lnTo>
                    <a:pt x="24384" y="226060"/>
                  </a:lnTo>
                  <a:close/>
                </a:path>
                <a:path w="24765" h="318770">
                  <a:moveTo>
                    <a:pt x="24384" y="151384"/>
                  </a:moveTo>
                  <a:lnTo>
                    <a:pt x="18923" y="146304"/>
                  </a:lnTo>
                  <a:lnTo>
                    <a:pt x="5461" y="146304"/>
                  </a:lnTo>
                  <a:lnTo>
                    <a:pt x="0" y="151384"/>
                  </a:lnTo>
                  <a:lnTo>
                    <a:pt x="0" y="157734"/>
                  </a:lnTo>
                  <a:lnTo>
                    <a:pt x="0" y="164084"/>
                  </a:lnTo>
                  <a:lnTo>
                    <a:pt x="5461" y="169164"/>
                  </a:lnTo>
                  <a:lnTo>
                    <a:pt x="18923" y="169164"/>
                  </a:lnTo>
                  <a:lnTo>
                    <a:pt x="24384" y="164084"/>
                  </a:lnTo>
                  <a:lnTo>
                    <a:pt x="24384" y="151384"/>
                  </a:lnTo>
                  <a:close/>
                </a:path>
                <a:path w="24765" h="318770">
                  <a:moveTo>
                    <a:pt x="24384" y="81292"/>
                  </a:moveTo>
                  <a:lnTo>
                    <a:pt x="18923" y="76212"/>
                  </a:lnTo>
                  <a:lnTo>
                    <a:pt x="5461" y="76212"/>
                  </a:lnTo>
                  <a:lnTo>
                    <a:pt x="0" y="81292"/>
                  </a:lnTo>
                  <a:lnTo>
                    <a:pt x="0" y="87642"/>
                  </a:lnTo>
                  <a:lnTo>
                    <a:pt x="0" y="93992"/>
                  </a:lnTo>
                  <a:lnTo>
                    <a:pt x="5461" y="99060"/>
                  </a:lnTo>
                  <a:lnTo>
                    <a:pt x="18923" y="99060"/>
                  </a:lnTo>
                  <a:lnTo>
                    <a:pt x="24384" y="93992"/>
                  </a:lnTo>
                  <a:lnTo>
                    <a:pt x="24384" y="81292"/>
                  </a:lnTo>
                  <a:close/>
                </a:path>
                <a:path w="24765" h="318770">
                  <a:moveTo>
                    <a:pt x="24384" y="5461"/>
                  </a:moveTo>
                  <a:lnTo>
                    <a:pt x="18923" y="0"/>
                  </a:lnTo>
                  <a:lnTo>
                    <a:pt x="5461" y="0"/>
                  </a:lnTo>
                  <a:lnTo>
                    <a:pt x="0" y="5461"/>
                  </a:lnTo>
                  <a:lnTo>
                    <a:pt x="0" y="12192"/>
                  </a:lnTo>
                  <a:lnTo>
                    <a:pt x="0" y="18923"/>
                  </a:lnTo>
                  <a:lnTo>
                    <a:pt x="5461" y="24384"/>
                  </a:lnTo>
                  <a:lnTo>
                    <a:pt x="18923" y="24384"/>
                  </a:lnTo>
                  <a:lnTo>
                    <a:pt x="24384" y="18923"/>
                  </a:lnTo>
                  <a:lnTo>
                    <a:pt x="24384" y="54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823959" y="4998720"/>
            <a:ext cx="1363980" cy="462280"/>
          </a:xfrm>
          <a:prstGeom prst="rect">
            <a:avLst/>
          </a:prstGeom>
          <a:solidFill>
            <a:srgbClr val="00BBF1"/>
          </a:solidFill>
        </p:spPr>
        <p:txBody>
          <a:bodyPr vert="horz" wrap="square" lIns="0" tIns="42544" rIns="0" bIns="0" rtlCol="0">
            <a:spAutoFit/>
          </a:bodyPr>
          <a:lstStyle/>
          <a:p>
            <a:pPr marL="268605" marR="213995" indent="-44450">
              <a:lnSpc>
                <a:spcPct val="100000"/>
              </a:lnSpc>
              <a:spcBef>
                <a:spcPts val="334"/>
              </a:spcBef>
            </a:pP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Restore</a:t>
            </a:r>
            <a:r>
              <a:rPr sz="1200" spc="-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12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any </a:t>
            </a:r>
            <a:r>
              <a:rPr sz="1200" spc="-3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Azure</a:t>
            </a:r>
            <a:r>
              <a:rPr sz="1200" spc="-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region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8675" y="4228766"/>
            <a:ext cx="5651839" cy="22664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9811" y="953769"/>
            <a:ext cx="6561455" cy="526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egoe UI Light"/>
                <a:cs typeface="Segoe UI Light"/>
              </a:rPr>
              <a:t>Centrally</a:t>
            </a:r>
            <a:r>
              <a:rPr sz="2800" spc="5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manage</a:t>
            </a:r>
            <a:r>
              <a:rPr sz="2800" spc="5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user</a:t>
            </a:r>
            <a:r>
              <a:rPr sz="2800" spc="-15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permissions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00">
              <a:latin typeface="Segoe UI Light"/>
              <a:cs typeface="Segoe UI Light"/>
            </a:endParaRPr>
          </a:p>
          <a:p>
            <a:pPr marL="215900">
              <a:lnSpc>
                <a:spcPct val="100000"/>
              </a:lnSpc>
            </a:pPr>
            <a:r>
              <a:rPr sz="2000" dirty="0">
                <a:latin typeface="Segoe UI Light"/>
                <a:cs typeface="Segoe UI Light"/>
              </a:rPr>
              <a:t>Alternative</a:t>
            </a:r>
            <a:r>
              <a:rPr sz="2000" spc="-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to </a:t>
            </a:r>
            <a:r>
              <a:rPr sz="2000" spc="-5" dirty="0">
                <a:latin typeface="Segoe UI Light"/>
                <a:cs typeface="Segoe UI Light"/>
              </a:rPr>
              <a:t>SQL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spc="15" dirty="0">
                <a:latin typeface="Segoe UI Light"/>
                <a:cs typeface="Segoe UI Light"/>
              </a:rPr>
              <a:t>Server </a:t>
            </a:r>
            <a:r>
              <a:rPr sz="2000" spc="-5" dirty="0">
                <a:latin typeface="Segoe UI Light"/>
                <a:cs typeface="Segoe UI Light"/>
              </a:rPr>
              <a:t>authentication</a:t>
            </a:r>
            <a:endParaRPr sz="2000">
              <a:latin typeface="Segoe UI Light"/>
              <a:cs typeface="Segoe UI Light"/>
            </a:endParaRPr>
          </a:p>
          <a:p>
            <a:pPr marL="215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Segoe UI Light"/>
                <a:cs typeface="Segoe UI Light"/>
              </a:rPr>
              <a:t>Limits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proliferation </a:t>
            </a:r>
            <a:r>
              <a:rPr sz="2000" spc="-20" dirty="0">
                <a:latin typeface="Segoe UI Light"/>
                <a:cs typeface="Segoe UI Light"/>
              </a:rPr>
              <a:t>of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user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identities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across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databases</a:t>
            </a:r>
            <a:endParaRPr sz="2000">
              <a:latin typeface="Segoe UI Light"/>
              <a:cs typeface="Segoe UI Light"/>
            </a:endParaRPr>
          </a:p>
          <a:p>
            <a:pPr marL="215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Segoe UI Light"/>
                <a:cs typeface="Segoe UI Light"/>
              </a:rPr>
              <a:t>Allows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password</a:t>
            </a:r>
            <a:r>
              <a:rPr sz="2000" spc="-3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rotation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in</a:t>
            </a:r>
            <a:r>
              <a:rPr sz="2000" dirty="0">
                <a:latin typeface="Segoe UI Light"/>
                <a:cs typeface="Segoe UI Light"/>
              </a:rPr>
              <a:t> a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single</a:t>
            </a:r>
            <a:r>
              <a:rPr sz="2000" dirty="0">
                <a:latin typeface="Segoe UI Light"/>
                <a:cs typeface="Segoe UI Light"/>
              </a:rPr>
              <a:t> place</a:t>
            </a:r>
            <a:endParaRPr sz="2000">
              <a:latin typeface="Segoe UI Light"/>
              <a:cs typeface="Segoe UI Light"/>
            </a:endParaRPr>
          </a:p>
          <a:p>
            <a:pPr marL="215900" marR="157670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Segoe UI Light"/>
                <a:cs typeface="Segoe UI Light"/>
              </a:rPr>
              <a:t>Manage database </a:t>
            </a:r>
            <a:r>
              <a:rPr sz="2000" spc="-5" dirty="0">
                <a:latin typeface="Segoe UI Light"/>
                <a:cs typeface="Segoe UI Light"/>
              </a:rPr>
              <a:t>permissions using </a:t>
            </a:r>
            <a:r>
              <a:rPr sz="2000" dirty="0">
                <a:latin typeface="Segoe UI Light"/>
                <a:cs typeface="Segoe UI Light"/>
              </a:rPr>
              <a:t>external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Azure</a:t>
            </a:r>
            <a:r>
              <a:rPr sz="2000" dirty="0">
                <a:latin typeface="Segoe UI Light"/>
                <a:cs typeface="Segoe UI Light"/>
              </a:rPr>
              <a:t> Active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10" dirty="0">
                <a:latin typeface="Segoe UI Light"/>
                <a:cs typeface="Segoe UI Light"/>
              </a:rPr>
              <a:t>Directory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groups</a:t>
            </a:r>
            <a:endParaRPr sz="2000">
              <a:latin typeface="Segoe UI Light"/>
              <a:cs typeface="Segoe UI Light"/>
            </a:endParaRPr>
          </a:p>
          <a:p>
            <a:pPr marL="215900" marR="50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Segoe UI Light"/>
                <a:cs typeface="Segoe UI Light"/>
              </a:rPr>
              <a:t>Stops </a:t>
            </a:r>
            <a:r>
              <a:rPr sz="2000" spc="-5" dirty="0">
                <a:latin typeface="Segoe UI Light"/>
                <a:cs typeface="Segoe UI Light"/>
              </a:rPr>
              <a:t>password storing </a:t>
            </a:r>
            <a:r>
              <a:rPr sz="2000" dirty="0">
                <a:latin typeface="Segoe UI Light"/>
                <a:cs typeface="Segoe UI Light"/>
              </a:rPr>
              <a:t>by </a:t>
            </a:r>
            <a:r>
              <a:rPr sz="2000" spc="-5" dirty="0">
                <a:latin typeface="Segoe UI Light"/>
                <a:cs typeface="Segoe UI Light"/>
              </a:rPr>
              <a:t>using </a:t>
            </a:r>
            <a:r>
              <a:rPr sz="2000" dirty="0">
                <a:latin typeface="Segoe UI Light"/>
                <a:cs typeface="Segoe UI Light"/>
              </a:rPr>
              <a:t>integrated </a:t>
            </a:r>
            <a:r>
              <a:rPr sz="2000" spc="-5" dirty="0">
                <a:latin typeface="Segoe UI Light"/>
                <a:cs typeface="Segoe UI Light"/>
              </a:rPr>
              <a:t>Windows 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authentication</a:t>
            </a:r>
            <a:r>
              <a:rPr sz="2000" spc="2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and</a:t>
            </a:r>
            <a:r>
              <a:rPr sz="2000" spc="-5" dirty="0">
                <a:latin typeface="Segoe UI Light"/>
                <a:cs typeface="Segoe UI Light"/>
              </a:rPr>
              <a:t> other</a:t>
            </a:r>
            <a:r>
              <a:rPr sz="2000" spc="2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forms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spc="-25" dirty="0">
                <a:latin typeface="Segoe UI Light"/>
                <a:cs typeface="Segoe UI Light"/>
              </a:rPr>
              <a:t>of</a:t>
            </a:r>
            <a:r>
              <a:rPr sz="2000" spc="-5" dirty="0">
                <a:latin typeface="Segoe UI Light"/>
                <a:cs typeface="Segoe UI Light"/>
              </a:rPr>
              <a:t> authentication</a:t>
            </a:r>
            <a:r>
              <a:rPr sz="2000" spc="30" dirty="0">
                <a:latin typeface="Segoe UI Light"/>
                <a:cs typeface="Segoe UI Light"/>
              </a:rPr>
              <a:t> </a:t>
            </a:r>
            <a:r>
              <a:rPr sz="2000" spc="5" dirty="0">
                <a:latin typeface="Segoe UI Light"/>
                <a:cs typeface="Segoe UI Light"/>
              </a:rPr>
              <a:t>supported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by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Azure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Active </a:t>
            </a:r>
            <a:r>
              <a:rPr sz="2000" spc="10" dirty="0">
                <a:latin typeface="Segoe UI Light"/>
                <a:cs typeface="Segoe UI Light"/>
              </a:rPr>
              <a:t>Directory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696969"/>
                </a:solidFill>
                <a:latin typeface="Segoe UI Light"/>
                <a:cs typeface="Segoe UI Light"/>
              </a:rPr>
              <a:t>In</a:t>
            </a:r>
            <a:r>
              <a:rPr sz="2400" i="1" spc="-35" dirty="0">
                <a:solidFill>
                  <a:srgbClr val="696969"/>
                </a:solidFill>
                <a:latin typeface="Segoe UI Light"/>
                <a:cs typeface="Segoe UI Light"/>
              </a:rPr>
              <a:t> </a:t>
            </a:r>
            <a:r>
              <a:rPr sz="2400" i="1" spc="-5" dirty="0">
                <a:solidFill>
                  <a:srgbClr val="696969"/>
                </a:solidFill>
                <a:latin typeface="Segoe UI Light"/>
                <a:cs typeface="Segoe UI Light"/>
              </a:rPr>
              <a:t>preview</a:t>
            </a:r>
            <a:endParaRPr sz="2400"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8434" y="2793485"/>
            <a:ext cx="1722538" cy="11738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66523" y="3144714"/>
            <a:ext cx="929890" cy="63420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047" y="41528"/>
            <a:ext cx="7521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5" dirty="0">
                <a:solidFill>
                  <a:srgbClr val="006FC0"/>
                </a:solidFill>
              </a:rPr>
              <a:t>A</a:t>
            </a:r>
            <a:r>
              <a:rPr sz="4400" spc="-105" dirty="0">
                <a:solidFill>
                  <a:srgbClr val="006FC0"/>
                </a:solidFill>
              </a:rPr>
              <a:t>zu</a:t>
            </a:r>
            <a:r>
              <a:rPr sz="4400" spc="-185" dirty="0">
                <a:solidFill>
                  <a:srgbClr val="006FC0"/>
                </a:solidFill>
              </a:rPr>
              <a:t>r</a:t>
            </a:r>
            <a:r>
              <a:rPr sz="4400" dirty="0">
                <a:solidFill>
                  <a:srgbClr val="006FC0"/>
                </a:solidFill>
              </a:rPr>
              <a:t>e</a:t>
            </a:r>
            <a:r>
              <a:rPr sz="4400" spc="-240" dirty="0">
                <a:solidFill>
                  <a:srgbClr val="006FC0"/>
                </a:solidFill>
              </a:rPr>
              <a:t> </a:t>
            </a:r>
            <a:r>
              <a:rPr sz="4400" spc="-95" dirty="0">
                <a:solidFill>
                  <a:srgbClr val="006FC0"/>
                </a:solidFill>
              </a:rPr>
              <a:t>A</a:t>
            </a:r>
            <a:r>
              <a:rPr sz="4400" spc="-100" dirty="0">
                <a:solidFill>
                  <a:srgbClr val="006FC0"/>
                </a:solidFill>
              </a:rPr>
              <a:t>ctiv</a:t>
            </a:r>
            <a:r>
              <a:rPr sz="4400" dirty="0">
                <a:solidFill>
                  <a:srgbClr val="006FC0"/>
                </a:solidFill>
              </a:rPr>
              <a:t>e</a:t>
            </a:r>
            <a:r>
              <a:rPr sz="4400" spc="-229" dirty="0">
                <a:solidFill>
                  <a:srgbClr val="006FC0"/>
                </a:solidFill>
              </a:rPr>
              <a:t> </a:t>
            </a:r>
            <a:r>
              <a:rPr sz="4400" spc="-105" dirty="0">
                <a:solidFill>
                  <a:srgbClr val="006FC0"/>
                </a:solidFill>
              </a:rPr>
              <a:t>D</a:t>
            </a:r>
            <a:r>
              <a:rPr sz="4400" spc="-100" dirty="0">
                <a:solidFill>
                  <a:srgbClr val="006FC0"/>
                </a:solidFill>
              </a:rPr>
              <a:t>i</a:t>
            </a:r>
            <a:r>
              <a:rPr sz="4400" spc="-185" dirty="0">
                <a:solidFill>
                  <a:srgbClr val="006FC0"/>
                </a:solidFill>
              </a:rPr>
              <a:t>r</a:t>
            </a:r>
            <a:r>
              <a:rPr sz="4400" spc="-105" dirty="0">
                <a:solidFill>
                  <a:srgbClr val="006FC0"/>
                </a:solidFill>
              </a:rPr>
              <a:t>e</a:t>
            </a:r>
            <a:r>
              <a:rPr sz="4400" spc="-100" dirty="0">
                <a:solidFill>
                  <a:srgbClr val="006FC0"/>
                </a:solidFill>
              </a:rPr>
              <a:t>ct</a:t>
            </a:r>
            <a:r>
              <a:rPr sz="4400" spc="-110" dirty="0">
                <a:solidFill>
                  <a:srgbClr val="006FC0"/>
                </a:solidFill>
              </a:rPr>
              <a:t>o</a:t>
            </a:r>
            <a:r>
              <a:rPr sz="4400" spc="160" dirty="0">
                <a:solidFill>
                  <a:srgbClr val="006FC0"/>
                </a:solidFill>
              </a:rPr>
              <a:t>r</a:t>
            </a:r>
            <a:r>
              <a:rPr sz="4400" dirty="0">
                <a:solidFill>
                  <a:srgbClr val="006FC0"/>
                </a:solidFill>
              </a:rPr>
              <a:t>y</a:t>
            </a:r>
            <a:r>
              <a:rPr sz="4400" spc="-235" dirty="0">
                <a:solidFill>
                  <a:srgbClr val="006FC0"/>
                </a:solidFill>
              </a:rPr>
              <a:t> </a:t>
            </a:r>
            <a:r>
              <a:rPr sz="4400" spc="-100" dirty="0">
                <a:solidFill>
                  <a:srgbClr val="006FC0"/>
                </a:solidFill>
              </a:rPr>
              <a:t>i</a:t>
            </a:r>
            <a:r>
              <a:rPr sz="4400" spc="-105" dirty="0">
                <a:solidFill>
                  <a:srgbClr val="006FC0"/>
                </a:solidFill>
              </a:rPr>
              <a:t>n</a:t>
            </a:r>
            <a:r>
              <a:rPr sz="4400" spc="-100" dirty="0">
                <a:solidFill>
                  <a:srgbClr val="006FC0"/>
                </a:solidFill>
              </a:rPr>
              <a:t>t</a:t>
            </a:r>
            <a:r>
              <a:rPr sz="4400" spc="-105" dirty="0">
                <a:solidFill>
                  <a:srgbClr val="006FC0"/>
                </a:solidFill>
              </a:rPr>
              <a:t>e</a:t>
            </a:r>
            <a:r>
              <a:rPr sz="4400" spc="-90" dirty="0">
                <a:solidFill>
                  <a:srgbClr val="006FC0"/>
                </a:solidFill>
              </a:rPr>
              <a:t>g</a:t>
            </a:r>
            <a:r>
              <a:rPr sz="4400" spc="-100" dirty="0">
                <a:solidFill>
                  <a:srgbClr val="006FC0"/>
                </a:solidFill>
              </a:rPr>
              <a:t>r</a:t>
            </a:r>
            <a:r>
              <a:rPr sz="4400" spc="-105" dirty="0">
                <a:solidFill>
                  <a:srgbClr val="006FC0"/>
                </a:solidFill>
              </a:rPr>
              <a:t>a</a:t>
            </a:r>
            <a:r>
              <a:rPr sz="4400" spc="-100" dirty="0">
                <a:solidFill>
                  <a:srgbClr val="006FC0"/>
                </a:solidFill>
              </a:rPr>
              <a:t>ti</a:t>
            </a:r>
            <a:r>
              <a:rPr sz="4400" spc="-110" dirty="0">
                <a:solidFill>
                  <a:srgbClr val="006FC0"/>
                </a:solidFill>
              </a:rPr>
              <a:t>o</a:t>
            </a:r>
            <a:r>
              <a:rPr sz="4400" dirty="0">
                <a:solidFill>
                  <a:srgbClr val="006FC0"/>
                </a:solidFill>
              </a:rPr>
              <a:t>n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0" y="6513575"/>
            <a:ext cx="12192000" cy="344805"/>
            <a:chOff x="0" y="6513575"/>
            <a:chExt cx="12192000" cy="344805"/>
          </a:xfrm>
        </p:grpSpPr>
        <p:sp>
          <p:nvSpPr>
            <p:cNvPr id="8" name="object 8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47" y="41528"/>
            <a:ext cx="4201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5" dirty="0">
                <a:solidFill>
                  <a:srgbClr val="006FC0"/>
                </a:solidFill>
              </a:rPr>
              <a:t>Ro</a:t>
            </a:r>
            <a:r>
              <a:rPr sz="4400" spc="-105" dirty="0">
                <a:solidFill>
                  <a:srgbClr val="006FC0"/>
                </a:solidFill>
              </a:rPr>
              <a:t>w</a:t>
            </a:r>
            <a:r>
              <a:rPr sz="4400" spc="-100" dirty="0">
                <a:solidFill>
                  <a:srgbClr val="006FC0"/>
                </a:solidFill>
              </a:rPr>
              <a:t>-</a:t>
            </a:r>
            <a:r>
              <a:rPr sz="4400" spc="-114" dirty="0">
                <a:solidFill>
                  <a:srgbClr val="006FC0"/>
                </a:solidFill>
              </a:rPr>
              <a:t>L</a:t>
            </a:r>
            <a:r>
              <a:rPr sz="4400" spc="-105" dirty="0">
                <a:solidFill>
                  <a:srgbClr val="006FC0"/>
                </a:solidFill>
              </a:rPr>
              <a:t>e</a:t>
            </a:r>
            <a:r>
              <a:rPr sz="4400" spc="-100" dirty="0">
                <a:solidFill>
                  <a:srgbClr val="006FC0"/>
                </a:solidFill>
              </a:rPr>
              <a:t>v</a:t>
            </a:r>
            <a:r>
              <a:rPr sz="4400" spc="-105" dirty="0">
                <a:solidFill>
                  <a:srgbClr val="006FC0"/>
                </a:solidFill>
              </a:rPr>
              <a:t>e</a:t>
            </a:r>
            <a:r>
              <a:rPr sz="4400" dirty="0">
                <a:solidFill>
                  <a:srgbClr val="006FC0"/>
                </a:solidFill>
              </a:rPr>
              <a:t>l</a:t>
            </a:r>
            <a:r>
              <a:rPr sz="4400" spc="-235" dirty="0">
                <a:solidFill>
                  <a:srgbClr val="006FC0"/>
                </a:solidFill>
              </a:rPr>
              <a:t> </a:t>
            </a:r>
            <a:r>
              <a:rPr sz="4400" spc="-105" dirty="0">
                <a:solidFill>
                  <a:srgbClr val="006FC0"/>
                </a:solidFill>
              </a:rPr>
              <a:t>Se</a:t>
            </a:r>
            <a:r>
              <a:rPr sz="4400" spc="-100" dirty="0">
                <a:solidFill>
                  <a:srgbClr val="006FC0"/>
                </a:solidFill>
              </a:rPr>
              <a:t>c</a:t>
            </a:r>
            <a:r>
              <a:rPr sz="4400" spc="-105" dirty="0">
                <a:solidFill>
                  <a:srgbClr val="006FC0"/>
                </a:solidFill>
              </a:rPr>
              <a:t>u</a:t>
            </a:r>
            <a:r>
              <a:rPr sz="4400" spc="-100" dirty="0">
                <a:solidFill>
                  <a:srgbClr val="006FC0"/>
                </a:solidFill>
              </a:rPr>
              <a:t>rit</a:t>
            </a:r>
            <a:r>
              <a:rPr sz="4400" dirty="0">
                <a:solidFill>
                  <a:srgbClr val="006FC0"/>
                </a:solidFill>
              </a:rPr>
              <a:t>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819655"/>
            <a:ext cx="12192000" cy="5038725"/>
            <a:chOff x="0" y="1819655"/>
            <a:chExt cx="12192000" cy="5038725"/>
          </a:xfrm>
        </p:grpSpPr>
        <p:sp>
          <p:nvSpPr>
            <p:cNvPr id="4" name="object 4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6728" y="5977127"/>
              <a:ext cx="2230120" cy="506095"/>
            </a:xfrm>
            <a:custGeom>
              <a:avLst/>
              <a:gdLst/>
              <a:ahLst/>
              <a:cxnLst/>
              <a:rect l="l" t="t" r="r" b="b"/>
              <a:pathLst>
                <a:path w="2230120" h="506095">
                  <a:moveTo>
                    <a:pt x="63995" y="0"/>
                  </a:moveTo>
                  <a:lnTo>
                    <a:pt x="0" y="0"/>
                  </a:lnTo>
                  <a:lnTo>
                    <a:pt x="0" y="505968"/>
                  </a:lnTo>
                  <a:lnTo>
                    <a:pt x="63995" y="505968"/>
                  </a:lnTo>
                  <a:lnTo>
                    <a:pt x="63995" y="0"/>
                  </a:lnTo>
                  <a:close/>
                </a:path>
                <a:path w="2230120" h="506095">
                  <a:moveTo>
                    <a:pt x="2229612" y="109728"/>
                  </a:moveTo>
                  <a:lnTo>
                    <a:pt x="2031492" y="109728"/>
                  </a:lnTo>
                  <a:lnTo>
                    <a:pt x="2031492" y="505968"/>
                  </a:lnTo>
                  <a:lnTo>
                    <a:pt x="2229612" y="505968"/>
                  </a:lnTo>
                  <a:lnTo>
                    <a:pt x="2229612" y="10972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4723" y="5759196"/>
              <a:ext cx="32384" cy="723900"/>
            </a:xfrm>
            <a:custGeom>
              <a:avLst/>
              <a:gdLst/>
              <a:ahLst/>
              <a:cxnLst/>
              <a:rect l="l" t="t" r="r" b="b"/>
              <a:pathLst>
                <a:path w="32384" h="723900">
                  <a:moveTo>
                    <a:pt x="0" y="723899"/>
                  </a:moveTo>
                  <a:lnTo>
                    <a:pt x="32003" y="72389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723899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9608" y="5900927"/>
              <a:ext cx="160020" cy="582295"/>
            </a:xfrm>
            <a:custGeom>
              <a:avLst/>
              <a:gdLst/>
              <a:ahLst/>
              <a:cxnLst/>
              <a:rect l="l" t="t" r="r" b="b"/>
              <a:pathLst>
                <a:path w="160020" h="582295">
                  <a:moveTo>
                    <a:pt x="160020" y="0"/>
                  </a:moveTo>
                  <a:lnTo>
                    <a:pt x="80772" y="0"/>
                  </a:lnTo>
                  <a:lnTo>
                    <a:pt x="80772" y="185928"/>
                  </a:lnTo>
                  <a:lnTo>
                    <a:pt x="0" y="185928"/>
                  </a:lnTo>
                  <a:lnTo>
                    <a:pt x="0" y="289052"/>
                  </a:lnTo>
                  <a:lnTo>
                    <a:pt x="0" y="582168"/>
                  </a:lnTo>
                  <a:lnTo>
                    <a:pt x="80772" y="582168"/>
                  </a:lnTo>
                  <a:lnTo>
                    <a:pt x="160020" y="582168"/>
                  </a:lnTo>
                  <a:lnTo>
                    <a:pt x="160020" y="289052"/>
                  </a:lnTo>
                  <a:lnTo>
                    <a:pt x="160020" y="18592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1292" y="5759195"/>
              <a:ext cx="166370" cy="723900"/>
            </a:xfrm>
            <a:custGeom>
              <a:avLst/>
              <a:gdLst/>
              <a:ahLst/>
              <a:cxnLst/>
              <a:rect l="l" t="t" r="r" b="b"/>
              <a:pathLst>
                <a:path w="166370" h="723900">
                  <a:moveTo>
                    <a:pt x="166116" y="217932"/>
                  </a:moveTo>
                  <a:lnTo>
                    <a:pt x="102108" y="217932"/>
                  </a:lnTo>
                  <a:lnTo>
                    <a:pt x="102108" y="62484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0" y="723900"/>
                  </a:lnTo>
                  <a:lnTo>
                    <a:pt x="64008" y="723900"/>
                  </a:lnTo>
                  <a:lnTo>
                    <a:pt x="102108" y="723900"/>
                  </a:lnTo>
                  <a:lnTo>
                    <a:pt x="166116" y="723900"/>
                  </a:lnTo>
                  <a:lnTo>
                    <a:pt x="166116" y="2179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36280" y="6086855"/>
              <a:ext cx="81280" cy="396240"/>
            </a:xfrm>
            <a:custGeom>
              <a:avLst/>
              <a:gdLst/>
              <a:ahLst/>
              <a:cxnLst/>
              <a:rect l="l" t="t" r="r" b="b"/>
              <a:pathLst>
                <a:path w="81279" h="396239">
                  <a:moveTo>
                    <a:pt x="0" y="396240"/>
                  </a:moveTo>
                  <a:lnTo>
                    <a:pt x="80772" y="39624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39624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7052" y="5900927"/>
              <a:ext cx="198120" cy="582295"/>
            </a:xfrm>
            <a:custGeom>
              <a:avLst/>
              <a:gdLst/>
              <a:ahLst/>
              <a:cxnLst/>
              <a:rect l="l" t="t" r="r" b="b"/>
              <a:pathLst>
                <a:path w="198120" h="582295">
                  <a:moveTo>
                    <a:pt x="198120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8120" y="582168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3923" y="5821679"/>
              <a:ext cx="325120" cy="688975"/>
            </a:xfrm>
            <a:custGeom>
              <a:avLst/>
              <a:gdLst/>
              <a:ahLst/>
              <a:cxnLst/>
              <a:rect l="l" t="t" r="r" b="b"/>
              <a:pathLst>
                <a:path w="325120" h="688975">
                  <a:moveTo>
                    <a:pt x="324611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324611" y="688848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05928" y="5852159"/>
              <a:ext cx="262255" cy="658495"/>
            </a:xfrm>
            <a:custGeom>
              <a:avLst/>
              <a:gdLst/>
              <a:ahLst/>
              <a:cxnLst/>
              <a:rect l="l" t="t" r="r" b="b"/>
              <a:pathLst>
                <a:path w="262254" h="658495">
                  <a:moveTo>
                    <a:pt x="115824" y="577596"/>
                  </a:moveTo>
                  <a:lnTo>
                    <a:pt x="100584" y="577596"/>
                  </a:lnTo>
                  <a:lnTo>
                    <a:pt x="100584" y="658368"/>
                  </a:lnTo>
                  <a:lnTo>
                    <a:pt x="115824" y="658368"/>
                  </a:lnTo>
                  <a:lnTo>
                    <a:pt x="115824" y="577596"/>
                  </a:lnTo>
                  <a:close/>
                </a:path>
                <a:path w="262254" h="658495">
                  <a:moveTo>
                    <a:pt x="188976" y="577596"/>
                  </a:moveTo>
                  <a:lnTo>
                    <a:pt x="146304" y="577596"/>
                  </a:lnTo>
                  <a:lnTo>
                    <a:pt x="146304" y="658368"/>
                  </a:lnTo>
                  <a:lnTo>
                    <a:pt x="188976" y="658368"/>
                  </a:lnTo>
                  <a:lnTo>
                    <a:pt x="188976" y="577596"/>
                  </a:lnTo>
                  <a:close/>
                </a:path>
                <a:path w="262254" h="658495">
                  <a:moveTo>
                    <a:pt x="262128" y="510540"/>
                  </a:moveTo>
                  <a:lnTo>
                    <a:pt x="100584" y="510540"/>
                  </a:lnTo>
                  <a:lnTo>
                    <a:pt x="100584" y="551688"/>
                  </a:lnTo>
                  <a:lnTo>
                    <a:pt x="262128" y="551688"/>
                  </a:lnTo>
                  <a:lnTo>
                    <a:pt x="262128" y="510540"/>
                  </a:lnTo>
                  <a:close/>
                </a:path>
                <a:path w="262254" h="658495">
                  <a:moveTo>
                    <a:pt x="262128" y="435864"/>
                  </a:moveTo>
                  <a:lnTo>
                    <a:pt x="100584" y="435864"/>
                  </a:lnTo>
                  <a:lnTo>
                    <a:pt x="100584" y="478536"/>
                  </a:lnTo>
                  <a:lnTo>
                    <a:pt x="262128" y="478536"/>
                  </a:lnTo>
                  <a:lnTo>
                    <a:pt x="262128" y="435864"/>
                  </a:lnTo>
                  <a:close/>
                </a:path>
                <a:path w="262254" h="658495">
                  <a:moveTo>
                    <a:pt x="262128" y="364248"/>
                  </a:moveTo>
                  <a:lnTo>
                    <a:pt x="100584" y="364248"/>
                  </a:lnTo>
                  <a:lnTo>
                    <a:pt x="100584" y="406908"/>
                  </a:lnTo>
                  <a:lnTo>
                    <a:pt x="262128" y="406908"/>
                  </a:lnTo>
                  <a:lnTo>
                    <a:pt x="262128" y="364248"/>
                  </a:lnTo>
                  <a:close/>
                </a:path>
                <a:path w="262254" h="658495">
                  <a:moveTo>
                    <a:pt x="262128" y="291084"/>
                  </a:moveTo>
                  <a:lnTo>
                    <a:pt x="100584" y="291084"/>
                  </a:lnTo>
                  <a:lnTo>
                    <a:pt x="100584" y="332232"/>
                  </a:lnTo>
                  <a:lnTo>
                    <a:pt x="262128" y="332232"/>
                  </a:lnTo>
                  <a:lnTo>
                    <a:pt x="262128" y="291084"/>
                  </a:lnTo>
                  <a:close/>
                </a:path>
                <a:path w="262254" h="658495">
                  <a:moveTo>
                    <a:pt x="262128" y="219468"/>
                  </a:moveTo>
                  <a:lnTo>
                    <a:pt x="100584" y="219468"/>
                  </a:lnTo>
                  <a:lnTo>
                    <a:pt x="100584" y="259080"/>
                  </a:lnTo>
                  <a:lnTo>
                    <a:pt x="262128" y="259080"/>
                  </a:lnTo>
                  <a:lnTo>
                    <a:pt x="262128" y="219468"/>
                  </a:lnTo>
                  <a:close/>
                </a:path>
                <a:path w="262254" h="658495">
                  <a:moveTo>
                    <a:pt x="262128" y="146316"/>
                  </a:moveTo>
                  <a:lnTo>
                    <a:pt x="100584" y="146316"/>
                  </a:lnTo>
                  <a:lnTo>
                    <a:pt x="100584" y="187452"/>
                  </a:lnTo>
                  <a:lnTo>
                    <a:pt x="262128" y="187452"/>
                  </a:lnTo>
                  <a:lnTo>
                    <a:pt x="262128" y="146316"/>
                  </a:lnTo>
                  <a:close/>
                </a:path>
                <a:path w="262254" h="658495">
                  <a:moveTo>
                    <a:pt x="262128" y="73152"/>
                  </a:moveTo>
                  <a:lnTo>
                    <a:pt x="0" y="73152"/>
                  </a:lnTo>
                  <a:lnTo>
                    <a:pt x="0" y="109728"/>
                  </a:lnTo>
                  <a:lnTo>
                    <a:pt x="0" y="115824"/>
                  </a:lnTo>
                  <a:lnTo>
                    <a:pt x="262128" y="115824"/>
                  </a:lnTo>
                  <a:lnTo>
                    <a:pt x="262128" y="109728"/>
                  </a:lnTo>
                  <a:lnTo>
                    <a:pt x="262128" y="73152"/>
                  </a:lnTo>
                  <a:close/>
                </a:path>
                <a:path w="262254" h="658495">
                  <a:moveTo>
                    <a:pt x="262128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62128" y="4267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1491" y="5821679"/>
              <a:ext cx="271780" cy="688975"/>
            </a:xfrm>
            <a:custGeom>
              <a:avLst/>
              <a:gdLst/>
              <a:ahLst/>
              <a:cxnLst/>
              <a:rect l="l" t="t" r="r" b="b"/>
              <a:pathLst>
                <a:path w="271779" h="688975">
                  <a:moveTo>
                    <a:pt x="0" y="688848"/>
                  </a:moveTo>
                  <a:lnTo>
                    <a:pt x="271272" y="688848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6648" y="6429755"/>
              <a:ext cx="116205" cy="81280"/>
            </a:xfrm>
            <a:custGeom>
              <a:avLst/>
              <a:gdLst/>
              <a:ahLst/>
              <a:cxnLst/>
              <a:rect l="l" t="t" r="r" b="b"/>
              <a:pathLst>
                <a:path w="116204" h="81279">
                  <a:moveTo>
                    <a:pt x="42672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42672" y="80772"/>
                  </a:lnTo>
                  <a:lnTo>
                    <a:pt x="42672" y="0"/>
                  </a:lnTo>
                  <a:close/>
                </a:path>
                <a:path w="116204" h="81279">
                  <a:moveTo>
                    <a:pt x="115824" y="0"/>
                  </a:moveTo>
                  <a:lnTo>
                    <a:pt x="73152" y="0"/>
                  </a:lnTo>
                  <a:lnTo>
                    <a:pt x="73152" y="80772"/>
                  </a:lnTo>
                  <a:lnTo>
                    <a:pt x="115824" y="80772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5020" y="5852159"/>
              <a:ext cx="238125" cy="551815"/>
            </a:xfrm>
            <a:custGeom>
              <a:avLst/>
              <a:gdLst/>
              <a:ahLst/>
              <a:cxnLst/>
              <a:rect l="l" t="t" r="r" b="b"/>
              <a:pathLst>
                <a:path w="238125" h="551814">
                  <a:moveTo>
                    <a:pt x="237744" y="510540"/>
                  </a:moveTo>
                  <a:lnTo>
                    <a:pt x="0" y="510540"/>
                  </a:lnTo>
                  <a:lnTo>
                    <a:pt x="0" y="551688"/>
                  </a:lnTo>
                  <a:lnTo>
                    <a:pt x="237744" y="551688"/>
                  </a:lnTo>
                  <a:lnTo>
                    <a:pt x="237744" y="510540"/>
                  </a:lnTo>
                  <a:close/>
                </a:path>
                <a:path w="238125" h="551814">
                  <a:moveTo>
                    <a:pt x="237744" y="435864"/>
                  </a:moveTo>
                  <a:lnTo>
                    <a:pt x="0" y="435864"/>
                  </a:lnTo>
                  <a:lnTo>
                    <a:pt x="0" y="478536"/>
                  </a:lnTo>
                  <a:lnTo>
                    <a:pt x="237744" y="478536"/>
                  </a:lnTo>
                  <a:lnTo>
                    <a:pt x="237744" y="435864"/>
                  </a:lnTo>
                  <a:close/>
                </a:path>
                <a:path w="238125" h="551814">
                  <a:moveTo>
                    <a:pt x="237744" y="364248"/>
                  </a:moveTo>
                  <a:lnTo>
                    <a:pt x="0" y="364248"/>
                  </a:lnTo>
                  <a:lnTo>
                    <a:pt x="0" y="406908"/>
                  </a:lnTo>
                  <a:lnTo>
                    <a:pt x="237744" y="406908"/>
                  </a:lnTo>
                  <a:lnTo>
                    <a:pt x="237744" y="364248"/>
                  </a:lnTo>
                  <a:close/>
                </a:path>
                <a:path w="238125" h="551814">
                  <a:moveTo>
                    <a:pt x="237744" y="291084"/>
                  </a:moveTo>
                  <a:lnTo>
                    <a:pt x="0" y="291084"/>
                  </a:lnTo>
                  <a:lnTo>
                    <a:pt x="0" y="332232"/>
                  </a:lnTo>
                  <a:lnTo>
                    <a:pt x="237744" y="332232"/>
                  </a:lnTo>
                  <a:lnTo>
                    <a:pt x="237744" y="291084"/>
                  </a:lnTo>
                  <a:close/>
                </a:path>
                <a:path w="238125" h="551814">
                  <a:moveTo>
                    <a:pt x="237744" y="219468"/>
                  </a:moveTo>
                  <a:lnTo>
                    <a:pt x="0" y="219468"/>
                  </a:lnTo>
                  <a:lnTo>
                    <a:pt x="0" y="259080"/>
                  </a:lnTo>
                  <a:lnTo>
                    <a:pt x="237744" y="259080"/>
                  </a:lnTo>
                  <a:lnTo>
                    <a:pt x="237744" y="219468"/>
                  </a:lnTo>
                  <a:close/>
                </a:path>
                <a:path w="238125" h="551814">
                  <a:moveTo>
                    <a:pt x="237744" y="146316"/>
                  </a:moveTo>
                  <a:lnTo>
                    <a:pt x="0" y="146316"/>
                  </a:lnTo>
                  <a:lnTo>
                    <a:pt x="0" y="187452"/>
                  </a:lnTo>
                  <a:lnTo>
                    <a:pt x="237744" y="187452"/>
                  </a:lnTo>
                  <a:lnTo>
                    <a:pt x="237744" y="146316"/>
                  </a:lnTo>
                  <a:close/>
                </a:path>
                <a:path w="238125" h="551814">
                  <a:moveTo>
                    <a:pt x="237744" y="73152"/>
                  </a:moveTo>
                  <a:lnTo>
                    <a:pt x="0" y="73152"/>
                  </a:lnTo>
                  <a:lnTo>
                    <a:pt x="0" y="115824"/>
                  </a:lnTo>
                  <a:lnTo>
                    <a:pt x="237744" y="115824"/>
                  </a:lnTo>
                  <a:lnTo>
                    <a:pt x="237744" y="73152"/>
                  </a:lnTo>
                  <a:close/>
                </a:path>
                <a:path w="238125" h="551814">
                  <a:moveTo>
                    <a:pt x="23774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37744" y="42672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008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0" y="6104889"/>
              <a:ext cx="608330" cy="405130"/>
            </a:xfrm>
            <a:custGeom>
              <a:avLst/>
              <a:gdLst/>
              <a:ahLst/>
              <a:cxnLst/>
              <a:rect l="l" t="t" r="r" b="b"/>
              <a:pathLst>
                <a:path w="608329" h="405129">
                  <a:moveTo>
                    <a:pt x="71628" y="68580"/>
                  </a:moveTo>
                  <a:lnTo>
                    <a:pt x="0" y="68580"/>
                  </a:lnTo>
                  <a:lnTo>
                    <a:pt x="0" y="85090"/>
                  </a:lnTo>
                  <a:lnTo>
                    <a:pt x="21844" y="85090"/>
                  </a:lnTo>
                  <a:lnTo>
                    <a:pt x="21844" y="405130"/>
                  </a:lnTo>
                  <a:lnTo>
                    <a:pt x="71628" y="405130"/>
                  </a:lnTo>
                  <a:lnTo>
                    <a:pt x="71628" y="85090"/>
                  </a:lnTo>
                  <a:lnTo>
                    <a:pt x="71628" y="68580"/>
                  </a:lnTo>
                  <a:close/>
                </a:path>
                <a:path w="608329" h="405129">
                  <a:moveTo>
                    <a:pt x="608076" y="0"/>
                  </a:moveTo>
                  <a:lnTo>
                    <a:pt x="592709" y="0"/>
                  </a:lnTo>
                  <a:lnTo>
                    <a:pt x="592709" y="68580"/>
                  </a:lnTo>
                  <a:lnTo>
                    <a:pt x="574421" y="68580"/>
                  </a:lnTo>
                  <a:lnTo>
                    <a:pt x="574421" y="0"/>
                  </a:lnTo>
                  <a:lnTo>
                    <a:pt x="521462" y="0"/>
                  </a:lnTo>
                  <a:lnTo>
                    <a:pt x="521462" y="68580"/>
                  </a:lnTo>
                  <a:lnTo>
                    <a:pt x="510540" y="68580"/>
                  </a:lnTo>
                  <a:lnTo>
                    <a:pt x="510540" y="85090"/>
                  </a:lnTo>
                  <a:lnTo>
                    <a:pt x="510540" y="405130"/>
                  </a:lnTo>
                  <a:lnTo>
                    <a:pt x="608076" y="405130"/>
                  </a:lnTo>
                  <a:lnTo>
                    <a:pt x="608076" y="85090"/>
                  </a:lnTo>
                  <a:lnTo>
                    <a:pt x="608076" y="6858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6076" y="5961888"/>
              <a:ext cx="440690" cy="548640"/>
            </a:xfrm>
            <a:custGeom>
              <a:avLst/>
              <a:gdLst/>
              <a:ahLst/>
              <a:cxnLst/>
              <a:rect l="l" t="t" r="r" b="b"/>
              <a:pathLst>
                <a:path w="440690" h="548640">
                  <a:moveTo>
                    <a:pt x="440435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440435" y="548640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4740" y="5945123"/>
              <a:ext cx="485140" cy="565785"/>
            </a:xfrm>
            <a:custGeom>
              <a:avLst/>
              <a:gdLst/>
              <a:ahLst/>
              <a:cxnLst/>
              <a:rect l="l" t="t" r="r" b="b"/>
              <a:pathLst>
                <a:path w="485140" h="565784">
                  <a:moveTo>
                    <a:pt x="222491" y="455676"/>
                  </a:moveTo>
                  <a:lnTo>
                    <a:pt x="164592" y="455676"/>
                  </a:lnTo>
                  <a:lnTo>
                    <a:pt x="164592" y="565404"/>
                  </a:lnTo>
                  <a:lnTo>
                    <a:pt x="222491" y="565404"/>
                  </a:lnTo>
                  <a:lnTo>
                    <a:pt x="222491" y="455676"/>
                  </a:lnTo>
                  <a:close/>
                </a:path>
                <a:path w="485140" h="565784">
                  <a:moveTo>
                    <a:pt x="321564" y="455676"/>
                  </a:moveTo>
                  <a:lnTo>
                    <a:pt x="265176" y="455676"/>
                  </a:lnTo>
                  <a:lnTo>
                    <a:pt x="265176" y="565404"/>
                  </a:lnTo>
                  <a:lnTo>
                    <a:pt x="321564" y="565404"/>
                  </a:lnTo>
                  <a:lnTo>
                    <a:pt x="321564" y="455676"/>
                  </a:lnTo>
                  <a:close/>
                </a:path>
                <a:path w="485140" h="565784">
                  <a:moveTo>
                    <a:pt x="422148" y="362712"/>
                  </a:moveTo>
                  <a:lnTo>
                    <a:pt x="65532" y="362712"/>
                  </a:lnTo>
                  <a:lnTo>
                    <a:pt x="65532" y="419100"/>
                  </a:lnTo>
                  <a:lnTo>
                    <a:pt x="422148" y="419100"/>
                  </a:lnTo>
                  <a:lnTo>
                    <a:pt x="422148" y="362712"/>
                  </a:lnTo>
                  <a:close/>
                </a:path>
                <a:path w="485140" h="565784">
                  <a:moveTo>
                    <a:pt x="422148" y="263652"/>
                  </a:moveTo>
                  <a:lnTo>
                    <a:pt x="65532" y="263652"/>
                  </a:lnTo>
                  <a:lnTo>
                    <a:pt x="65532" y="320040"/>
                  </a:lnTo>
                  <a:lnTo>
                    <a:pt x="422148" y="320040"/>
                  </a:lnTo>
                  <a:lnTo>
                    <a:pt x="422148" y="263652"/>
                  </a:lnTo>
                  <a:close/>
                </a:path>
                <a:path w="485140" h="565784">
                  <a:moveTo>
                    <a:pt x="422148" y="164592"/>
                  </a:moveTo>
                  <a:lnTo>
                    <a:pt x="65532" y="164592"/>
                  </a:lnTo>
                  <a:lnTo>
                    <a:pt x="65532" y="222504"/>
                  </a:lnTo>
                  <a:lnTo>
                    <a:pt x="422148" y="222504"/>
                  </a:lnTo>
                  <a:lnTo>
                    <a:pt x="422148" y="164592"/>
                  </a:lnTo>
                  <a:close/>
                </a:path>
                <a:path w="485140" h="565784">
                  <a:moveTo>
                    <a:pt x="422148" y="65532"/>
                  </a:moveTo>
                  <a:lnTo>
                    <a:pt x="65532" y="65532"/>
                  </a:lnTo>
                  <a:lnTo>
                    <a:pt x="65532" y="123444"/>
                  </a:lnTo>
                  <a:lnTo>
                    <a:pt x="422148" y="123444"/>
                  </a:lnTo>
                  <a:lnTo>
                    <a:pt x="422148" y="65532"/>
                  </a:lnTo>
                  <a:close/>
                </a:path>
                <a:path w="485140" h="565784">
                  <a:moveTo>
                    <a:pt x="484632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484632" y="16764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6820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6511" y="6483096"/>
              <a:ext cx="1054735" cy="27940"/>
            </a:xfrm>
            <a:custGeom>
              <a:avLst/>
              <a:gdLst/>
              <a:ahLst/>
              <a:cxnLst/>
              <a:rect l="l" t="t" r="r" b="b"/>
              <a:pathLst>
                <a:path w="1054734" h="27940">
                  <a:moveTo>
                    <a:pt x="1054607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054607" y="27431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37704" y="5876544"/>
              <a:ext cx="172720" cy="68580"/>
            </a:xfrm>
            <a:custGeom>
              <a:avLst/>
              <a:gdLst/>
              <a:ahLst/>
              <a:cxnLst/>
              <a:rect l="l" t="t" r="r" b="b"/>
              <a:pathLst>
                <a:path w="172720" h="68579">
                  <a:moveTo>
                    <a:pt x="17221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72211" y="68579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9628" y="5178552"/>
              <a:ext cx="439420" cy="1332230"/>
            </a:xfrm>
            <a:custGeom>
              <a:avLst/>
              <a:gdLst/>
              <a:ahLst/>
              <a:cxnLst/>
              <a:rect l="l" t="t" r="r" b="b"/>
              <a:pathLst>
                <a:path w="439420" h="1332229">
                  <a:moveTo>
                    <a:pt x="438912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438912" y="1331976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2300" y="5218176"/>
              <a:ext cx="356870" cy="1292860"/>
            </a:xfrm>
            <a:custGeom>
              <a:avLst/>
              <a:gdLst/>
              <a:ahLst/>
              <a:cxnLst/>
              <a:rect l="l" t="t" r="r" b="b"/>
              <a:pathLst>
                <a:path w="356870" h="1292859">
                  <a:moveTo>
                    <a:pt x="156972" y="1182624"/>
                  </a:moveTo>
                  <a:lnTo>
                    <a:pt x="100584" y="1182624"/>
                  </a:lnTo>
                  <a:lnTo>
                    <a:pt x="100584" y="1292352"/>
                  </a:lnTo>
                  <a:lnTo>
                    <a:pt x="156972" y="1292352"/>
                  </a:lnTo>
                  <a:lnTo>
                    <a:pt x="156972" y="1182624"/>
                  </a:lnTo>
                  <a:close/>
                </a:path>
                <a:path w="356870" h="1292859">
                  <a:moveTo>
                    <a:pt x="256032" y="1182624"/>
                  </a:moveTo>
                  <a:lnTo>
                    <a:pt x="198120" y="1182624"/>
                  </a:lnTo>
                  <a:lnTo>
                    <a:pt x="198120" y="1292352"/>
                  </a:lnTo>
                  <a:lnTo>
                    <a:pt x="256032" y="1292352"/>
                  </a:lnTo>
                  <a:lnTo>
                    <a:pt x="256032" y="1182624"/>
                  </a:lnTo>
                  <a:close/>
                </a:path>
                <a:path w="356870" h="1292859">
                  <a:moveTo>
                    <a:pt x="356616" y="1089660"/>
                  </a:moveTo>
                  <a:lnTo>
                    <a:pt x="0" y="1089660"/>
                  </a:lnTo>
                  <a:lnTo>
                    <a:pt x="0" y="1146048"/>
                  </a:lnTo>
                  <a:lnTo>
                    <a:pt x="356616" y="1146048"/>
                  </a:lnTo>
                  <a:lnTo>
                    <a:pt x="356616" y="1089660"/>
                  </a:lnTo>
                  <a:close/>
                </a:path>
                <a:path w="356870" h="1292859">
                  <a:moveTo>
                    <a:pt x="356616" y="990600"/>
                  </a:moveTo>
                  <a:lnTo>
                    <a:pt x="0" y="990600"/>
                  </a:lnTo>
                  <a:lnTo>
                    <a:pt x="0" y="1046988"/>
                  </a:lnTo>
                  <a:lnTo>
                    <a:pt x="356616" y="1046988"/>
                  </a:lnTo>
                  <a:lnTo>
                    <a:pt x="356616" y="990600"/>
                  </a:lnTo>
                  <a:close/>
                </a:path>
                <a:path w="356870" h="1292859">
                  <a:moveTo>
                    <a:pt x="356616" y="891540"/>
                  </a:moveTo>
                  <a:lnTo>
                    <a:pt x="0" y="891540"/>
                  </a:lnTo>
                  <a:lnTo>
                    <a:pt x="0" y="949452"/>
                  </a:lnTo>
                  <a:lnTo>
                    <a:pt x="356616" y="949452"/>
                  </a:lnTo>
                  <a:lnTo>
                    <a:pt x="356616" y="891540"/>
                  </a:lnTo>
                  <a:close/>
                </a:path>
                <a:path w="356870" h="1292859">
                  <a:moveTo>
                    <a:pt x="356616" y="792480"/>
                  </a:moveTo>
                  <a:lnTo>
                    <a:pt x="0" y="792480"/>
                  </a:lnTo>
                  <a:lnTo>
                    <a:pt x="0" y="850392"/>
                  </a:lnTo>
                  <a:lnTo>
                    <a:pt x="356616" y="850392"/>
                  </a:lnTo>
                  <a:lnTo>
                    <a:pt x="356616" y="792480"/>
                  </a:lnTo>
                  <a:close/>
                </a:path>
                <a:path w="356870" h="1292859">
                  <a:moveTo>
                    <a:pt x="356616" y="693420"/>
                  </a:moveTo>
                  <a:lnTo>
                    <a:pt x="0" y="693420"/>
                  </a:lnTo>
                  <a:lnTo>
                    <a:pt x="0" y="749808"/>
                  </a:lnTo>
                  <a:lnTo>
                    <a:pt x="356616" y="749808"/>
                  </a:lnTo>
                  <a:lnTo>
                    <a:pt x="356616" y="693420"/>
                  </a:lnTo>
                  <a:close/>
                </a:path>
                <a:path w="356870" h="1292859">
                  <a:moveTo>
                    <a:pt x="356616" y="595884"/>
                  </a:moveTo>
                  <a:lnTo>
                    <a:pt x="0" y="595884"/>
                  </a:lnTo>
                  <a:lnTo>
                    <a:pt x="0" y="652272"/>
                  </a:lnTo>
                  <a:lnTo>
                    <a:pt x="356616" y="652272"/>
                  </a:lnTo>
                  <a:lnTo>
                    <a:pt x="356616" y="595884"/>
                  </a:lnTo>
                  <a:close/>
                </a:path>
                <a:path w="356870" h="1292859">
                  <a:moveTo>
                    <a:pt x="356616" y="496824"/>
                  </a:moveTo>
                  <a:lnTo>
                    <a:pt x="0" y="496824"/>
                  </a:lnTo>
                  <a:lnTo>
                    <a:pt x="0" y="554736"/>
                  </a:lnTo>
                  <a:lnTo>
                    <a:pt x="356616" y="554736"/>
                  </a:lnTo>
                  <a:lnTo>
                    <a:pt x="356616" y="496824"/>
                  </a:lnTo>
                  <a:close/>
                </a:path>
                <a:path w="356870" h="1292859">
                  <a:moveTo>
                    <a:pt x="356616" y="399300"/>
                  </a:moveTo>
                  <a:lnTo>
                    <a:pt x="0" y="399300"/>
                  </a:lnTo>
                  <a:lnTo>
                    <a:pt x="0" y="455676"/>
                  </a:lnTo>
                  <a:lnTo>
                    <a:pt x="356616" y="455676"/>
                  </a:lnTo>
                  <a:lnTo>
                    <a:pt x="356616" y="399300"/>
                  </a:lnTo>
                  <a:close/>
                </a:path>
                <a:path w="356870" h="1292859">
                  <a:moveTo>
                    <a:pt x="356616" y="298704"/>
                  </a:moveTo>
                  <a:lnTo>
                    <a:pt x="0" y="298704"/>
                  </a:lnTo>
                  <a:lnTo>
                    <a:pt x="0" y="356616"/>
                  </a:lnTo>
                  <a:lnTo>
                    <a:pt x="356616" y="356616"/>
                  </a:lnTo>
                  <a:lnTo>
                    <a:pt x="356616" y="298704"/>
                  </a:lnTo>
                  <a:close/>
                </a:path>
                <a:path w="356870" h="1292859">
                  <a:moveTo>
                    <a:pt x="356616" y="199644"/>
                  </a:moveTo>
                  <a:lnTo>
                    <a:pt x="0" y="199644"/>
                  </a:lnTo>
                  <a:lnTo>
                    <a:pt x="0" y="257556"/>
                  </a:lnTo>
                  <a:lnTo>
                    <a:pt x="356616" y="257556"/>
                  </a:lnTo>
                  <a:lnTo>
                    <a:pt x="356616" y="199644"/>
                  </a:lnTo>
                  <a:close/>
                </a:path>
                <a:path w="356870" h="1292859">
                  <a:moveTo>
                    <a:pt x="356616" y="102108"/>
                  </a:moveTo>
                  <a:lnTo>
                    <a:pt x="0" y="102108"/>
                  </a:lnTo>
                  <a:lnTo>
                    <a:pt x="0" y="158496"/>
                  </a:lnTo>
                  <a:lnTo>
                    <a:pt x="356616" y="158496"/>
                  </a:lnTo>
                  <a:lnTo>
                    <a:pt x="356616" y="102108"/>
                  </a:lnTo>
                  <a:close/>
                </a:path>
                <a:path w="356870" h="1292859">
                  <a:moveTo>
                    <a:pt x="356616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356616" y="5791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1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12764" y="5571744"/>
              <a:ext cx="441959" cy="939165"/>
            </a:xfrm>
            <a:custGeom>
              <a:avLst/>
              <a:gdLst/>
              <a:ahLst/>
              <a:cxnLst/>
              <a:rect l="l" t="t" r="r" b="b"/>
              <a:pathLst>
                <a:path w="441959" h="939165">
                  <a:moveTo>
                    <a:pt x="441960" y="0"/>
                  </a:moveTo>
                  <a:lnTo>
                    <a:pt x="0" y="0"/>
                  </a:lnTo>
                  <a:lnTo>
                    <a:pt x="0" y="938783"/>
                  </a:lnTo>
                  <a:lnTo>
                    <a:pt x="441960" y="938783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B1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56960" y="5617476"/>
              <a:ext cx="355600" cy="893444"/>
            </a:xfrm>
            <a:custGeom>
              <a:avLst/>
              <a:gdLst/>
              <a:ahLst/>
              <a:cxnLst/>
              <a:rect l="l" t="t" r="r" b="b"/>
              <a:pathLst>
                <a:path w="355600" h="893445">
                  <a:moveTo>
                    <a:pt x="156972" y="783323"/>
                  </a:moveTo>
                  <a:lnTo>
                    <a:pt x="99060" y="783323"/>
                  </a:lnTo>
                  <a:lnTo>
                    <a:pt x="99060" y="893051"/>
                  </a:lnTo>
                  <a:lnTo>
                    <a:pt x="156972" y="893051"/>
                  </a:lnTo>
                  <a:lnTo>
                    <a:pt x="156972" y="783323"/>
                  </a:lnTo>
                  <a:close/>
                </a:path>
                <a:path w="355600" h="893445">
                  <a:moveTo>
                    <a:pt x="256032" y="783323"/>
                  </a:moveTo>
                  <a:lnTo>
                    <a:pt x="199644" y="783323"/>
                  </a:lnTo>
                  <a:lnTo>
                    <a:pt x="199644" y="893051"/>
                  </a:lnTo>
                  <a:lnTo>
                    <a:pt x="256032" y="893051"/>
                  </a:lnTo>
                  <a:lnTo>
                    <a:pt x="256032" y="783323"/>
                  </a:lnTo>
                  <a:close/>
                </a:path>
                <a:path w="355600" h="893445">
                  <a:moveTo>
                    <a:pt x="355092" y="690359"/>
                  </a:moveTo>
                  <a:lnTo>
                    <a:pt x="0" y="690359"/>
                  </a:lnTo>
                  <a:lnTo>
                    <a:pt x="0" y="746747"/>
                  </a:lnTo>
                  <a:lnTo>
                    <a:pt x="355092" y="746747"/>
                  </a:lnTo>
                  <a:lnTo>
                    <a:pt x="355092" y="690359"/>
                  </a:lnTo>
                  <a:close/>
                </a:path>
                <a:path w="355600" h="893445">
                  <a:moveTo>
                    <a:pt x="355092" y="591299"/>
                  </a:moveTo>
                  <a:lnTo>
                    <a:pt x="0" y="591299"/>
                  </a:lnTo>
                  <a:lnTo>
                    <a:pt x="0" y="647687"/>
                  </a:lnTo>
                  <a:lnTo>
                    <a:pt x="355092" y="647687"/>
                  </a:lnTo>
                  <a:lnTo>
                    <a:pt x="355092" y="591299"/>
                  </a:lnTo>
                  <a:close/>
                </a:path>
                <a:path w="355600" h="893445">
                  <a:moveTo>
                    <a:pt x="355092" y="492239"/>
                  </a:moveTo>
                  <a:lnTo>
                    <a:pt x="0" y="492239"/>
                  </a:lnTo>
                  <a:lnTo>
                    <a:pt x="0" y="550151"/>
                  </a:lnTo>
                  <a:lnTo>
                    <a:pt x="355092" y="550151"/>
                  </a:lnTo>
                  <a:lnTo>
                    <a:pt x="355092" y="492239"/>
                  </a:lnTo>
                  <a:close/>
                </a:path>
                <a:path w="355600" h="893445">
                  <a:moveTo>
                    <a:pt x="355092" y="393179"/>
                  </a:moveTo>
                  <a:lnTo>
                    <a:pt x="0" y="393179"/>
                  </a:lnTo>
                  <a:lnTo>
                    <a:pt x="0" y="451091"/>
                  </a:lnTo>
                  <a:lnTo>
                    <a:pt x="355092" y="451091"/>
                  </a:lnTo>
                  <a:lnTo>
                    <a:pt x="355092" y="393179"/>
                  </a:lnTo>
                  <a:close/>
                </a:path>
                <a:path w="355600" h="893445">
                  <a:moveTo>
                    <a:pt x="355092" y="294119"/>
                  </a:moveTo>
                  <a:lnTo>
                    <a:pt x="0" y="294119"/>
                  </a:lnTo>
                  <a:lnTo>
                    <a:pt x="0" y="350507"/>
                  </a:lnTo>
                  <a:lnTo>
                    <a:pt x="355092" y="350507"/>
                  </a:lnTo>
                  <a:lnTo>
                    <a:pt x="355092" y="294119"/>
                  </a:lnTo>
                  <a:close/>
                </a:path>
                <a:path w="355600" h="893445">
                  <a:moveTo>
                    <a:pt x="355092" y="196583"/>
                  </a:moveTo>
                  <a:lnTo>
                    <a:pt x="0" y="196583"/>
                  </a:lnTo>
                  <a:lnTo>
                    <a:pt x="0" y="252971"/>
                  </a:lnTo>
                  <a:lnTo>
                    <a:pt x="355092" y="252971"/>
                  </a:lnTo>
                  <a:lnTo>
                    <a:pt x="355092" y="196583"/>
                  </a:lnTo>
                  <a:close/>
                </a:path>
                <a:path w="355600" h="893445">
                  <a:moveTo>
                    <a:pt x="355092" y="97523"/>
                  </a:moveTo>
                  <a:lnTo>
                    <a:pt x="0" y="97523"/>
                  </a:lnTo>
                  <a:lnTo>
                    <a:pt x="0" y="155435"/>
                  </a:lnTo>
                  <a:lnTo>
                    <a:pt x="355092" y="155435"/>
                  </a:lnTo>
                  <a:lnTo>
                    <a:pt x="355092" y="97523"/>
                  </a:lnTo>
                  <a:close/>
                </a:path>
                <a:path w="355600" h="893445">
                  <a:moveTo>
                    <a:pt x="355092" y="0"/>
                  </a:moveTo>
                  <a:lnTo>
                    <a:pt x="0" y="0"/>
                  </a:lnTo>
                  <a:lnTo>
                    <a:pt x="0" y="56375"/>
                  </a:lnTo>
                  <a:lnTo>
                    <a:pt x="355092" y="56375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82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54723" y="6483096"/>
              <a:ext cx="932815" cy="27940"/>
            </a:xfrm>
            <a:custGeom>
              <a:avLst/>
              <a:gdLst/>
              <a:ahLst/>
              <a:cxnLst/>
              <a:rect l="l" t="t" r="r" b="b"/>
              <a:pathLst>
                <a:path w="932815" h="27940">
                  <a:moveTo>
                    <a:pt x="47548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475488" y="27432"/>
                  </a:lnTo>
                  <a:lnTo>
                    <a:pt x="475488" y="0"/>
                  </a:lnTo>
                  <a:close/>
                </a:path>
                <a:path w="932815" h="27940">
                  <a:moveTo>
                    <a:pt x="932688" y="0"/>
                  </a:moveTo>
                  <a:lnTo>
                    <a:pt x="766572" y="0"/>
                  </a:lnTo>
                  <a:lnTo>
                    <a:pt x="766572" y="27432"/>
                  </a:lnTo>
                  <a:lnTo>
                    <a:pt x="932688" y="27432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71615" y="5821679"/>
              <a:ext cx="41275" cy="688975"/>
            </a:xfrm>
            <a:custGeom>
              <a:avLst/>
              <a:gdLst/>
              <a:ahLst/>
              <a:cxnLst/>
              <a:rect l="l" t="t" r="r" b="b"/>
              <a:pathLst>
                <a:path w="41275" h="688975">
                  <a:moveTo>
                    <a:pt x="41148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41148" y="688848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1096" y="6286500"/>
              <a:ext cx="161543" cy="1996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66404" y="6412991"/>
              <a:ext cx="20320" cy="76200"/>
            </a:xfrm>
            <a:custGeom>
              <a:avLst/>
              <a:gdLst/>
              <a:ahLst/>
              <a:cxnLst/>
              <a:rect l="l" t="t" r="r" b="b"/>
              <a:pathLst>
                <a:path w="20320" h="76200">
                  <a:moveTo>
                    <a:pt x="0" y="0"/>
                  </a:moveTo>
                  <a:lnTo>
                    <a:pt x="19812" y="0"/>
                  </a:lnTo>
                  <a:lnTo>
                    <a:pt x="19812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6423" y="6344411"/>
              <a:ext cx="158496" cy="1447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24144" y="6483096"/>
              <a:ext cx="1847214" cy="27940"/>
            </a:xfrm>
            <a:custGeom>
              <a:avLst/>
              <a:gdLst/>
              <a:ahLst/>
              <a:cxnLst/>
              <a:rect l="l" t="t" r="r" b="b"/>
              <a:pathLst>
                <a:path w="1847215" h="27940">
                  <a:moveTo>
                    <a:pt x="47396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473964" y="27432"/>
                  </a:lnTo>
                  <a:lnTo>
                    <a:pt x="473964" y="0"/>
                  </a:lnTo>
                  <a:close/>
                </a:path>
                <a:path w="1847215" h="27940">
                  <a:moveTo>
                    <a:pt x="1170432" y="0"/>
                  </a:moveTo>
                  <a:lnTo>
                    <a:pt x="694944" y="0"/>
                  </a:lnTo>
                  <a:lnTo>
                    <a:pt x="694944" y="27432"/>
                  </a:lnTo>
                  <a:lnTo>
                    <a:pt x="1170432" y="27432"/>
                  </a:lnTo>
                  <a:lnTo>
                    <a:pt x="1170432" y="0"/>
                  </a:lnTo>
                  <a:close/>
                </a:path>
                <a:path w="1847215" h="27940">
                  <a:moveTo>
                    <a:pt x="1847088" y="0"/>
                  </a:moveTo>
                  <a:lnTo>
                    <a:pt x="1680972" y="0"/>
                  </a:lnTo>
                  <a:lnTo>
                    <a:pt x="1680972" y="27432"/>
                  </a:lnTo>
                  <a:lnTo>
                    <a:pt x="1847088" y="27432"/>
                  </a:lnTo>
                  <a:lnTo>
                    <a:pt x="1847088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8264" y="6353555"/>
              <a:ext cx="205739" cy="1325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28916" y="6353555"/>
              <a:ext cx="205740" cy="132715"/>
            </a:xfrm>
            <a:custGeom>
              <a:avLst/>
              <a:gdLst/>
              <a:ahLst/>
              <a:cxnLst/>
              <a:rect l="l" t="t" r="r" b="b"/>
              <a:pathLst>
                <a:path w="205740" h="132714">
                  <a:moveTo>
                    <a:pt x="44323" y="49364"/>
                  </a:moveTo>
                  <a:lnTo>
                    <a:pt x="41782" y="49364"/>
                  </a:lnTo>
                  <a:lnTo>
                    <a:pt x="25556" y="52638"/>
                  </a:lnTo>
                  <a:lnTo>
                    <a:pt x="12271" y="61563"/>
                  </a:lnTo>
                  <a:lnTo>
                    <a:pt x="3296" y="74793"/>
                  </a:lnTo>
                  <a:lnTo>
                    <a:pt x="0" y="90982"/>
                  </a:lnTo>
                  <a:lnTo>
                    <a:pt x="3296" y="107170"/>
                  </a:lnTo>
                  <a:lnTo>
                    <a:pt x="12271" y="120396"/>
                  </a:lnTo>
                  <a:lnTo>
                    <a:pt x="25556" y="129316"/>
                  </a:lnTo>
                  <a:lnTo>
                    <a:pt x="41782" y="132588"/>
                  </a:lnTo>
                  <a:lnTo>
                    <a:pt x="58082" y="129316"/>
                  </a:lnTo>
                  <a:lnTo>
                    <a:pt x="67365" y="123101"/>
                  </a:lnTo>
                  <a:lnTo>
                    <a:pt x="41782" y="123101"/>
                  </a:lnTo>
                  <a:lnTo>
                    <a:pt x="29259" y="120525"/>
                  </a:lnTo>
                  <a:lnTo>
                    <a:pt x="19034" y="113633"/>
                  </a:lnTo>
                  <a:lnTo>
                    <a:pt x="12118" y="103445"/>
                  </a:lnTo>
                  <a:lnTo>
                    <a:pt x="9525" y="90982"/>
                  </a:lnTo>
                  <a:lnTo>
                    <a:pt x="12118" y="78520"/>
                  </a:lnTo>
                  <a:lnTo>
                    <a:pt x="19034" y="68330"/>
                  </a:lnTo>
                  <a:lnTo>
                    <a:pt x="29259" y="61434"/>
                  </a:lnTo>
                  <a:lnTo>
                    <a:pt x="41782" y="58851"/>
                  </a:lnTo>
                  <a:lnTo>
                    <a:pt x="68303" y="58851"/>
                  </a:lnTo>
                  <a:lnTo>
                    <a:pt x="58419" y="52819"/>
                  </a:lnTo>
                  <a:lnTo>
                    <a:pt x="58547" y="52387"/>
                  </a:lnTo>
                  <a:lnTo>
                    <a:pt x="58674" y="52070"/>
                  </a:lnTo>
                  <a:lnTo>
                    <a:pt x="59111" y="50012"/>
                  </a:lnTo>
                  <a:lnTo>
                    <a:pt x="49275" y="50012"/>
                  </a:lnTo>
                  <a:lnTo>
                    <a:pt x="46862" y="49580"/>
                  </a:lnTo>
                  <a:lnTo>
                    <a:pt x="44323" y="49364"/>
                  </a:lnTo>
                  <a:close/>
                </a:path>
                <a:path w="205740" h="132714">
                  <a:moveTo>
                    <a:pt x="73037" y="44297"/>
                  </a:moveTo>
                  <a:lnTo>
                    <a:pt x="60325" y="44297"/>
                  </a:lnTo>
                  <a:lnTo>
                    <a:pt x="103250" y="93675"/>
                  </a:lnTo>
                  <a:lnTo>
                    <a:pt x="103504" y="93776"/>
                  </a:lnTo>
                  <a:lnTo>
                    <a:pt x="103631" y="93992"/>
                  </a:lnTo>
                  <a:lnTo>
                    <a:pt x="104266" y="94538"/>
                  </a:lnTo>
                  <a:lnTo>
                    <a:pt x="104775" y="94856"/>
                  </a:lnTo>
                  <a:lnTo>
                    <a:pt x="105155" y="94970"/>
                  </a:lnTo>
                  <a:lnTo>
                    <a:pt x="105409" y="95072"/>
                  </a:lnTo>
                  <a:lnTo>
                    <a:pt x="105917" y="95186"/>
                  </a:lnTo>
                  <a:lnTo>
                    <a:pt x="106172" y="95288"/>
                  </a:lnTo>
                  <a:lnTo>
                    <a:pt x="106552" y="95288"/>
                  </a:lnTo>
                  <a:lnTo>
                    <a:pt x="106933" y="95402"/>
                  </a:lnTo>
                  <a:lnTo>
                    <a:pt x="122427" y="95402"/>
                  </a:lnTo>
                  <a:lnTo>
                    <a:pt x="126791" y="110031"/>
                  </a:lnTo>
                  <a:lnTo>
                    <a:pt x="135905" y="121834"/>
                  </a:lnTo>
                  <a:lnTo>
                    <a:pt x="148663" y="129717"/>
                  </a:lnTo>
                  <a:lnTo>
                    <a:pt x="163956" y="132588"/>
                  </a:lnTo>
                  <a:lnTo>
                    <a:pt x="180183" y="129316"/>
                  </a:lnTo>
                  <a:lnTo>
                    <a:pt x="189439" y="123101"/>
                  </a:lnTo>
                  <a:lnTo>
                    <a:pt x="163956" y="123101"/>
                  </a:lnTo>
                  <a:lnTo>
                    <a:pt x="152439" y="120928"/>
                  </a:lnTo>
                  <a:lnTo>
                    <a:pt x="142779" y="115084"/>
                  </a:lnTo>
                  <a:lnTo>
                    <a:pt x="135739" y="106349"/>
                  </a:lnTo>
                  <a:lnTo>
                    <a:pt x="132079" y="95504"/>
                  </a:lnTo>
                  <a:lnTo>
                    <a:pt x="165893" y="95504"/>
                  </a:lnTo>
                  <a:lnTo>
                    <a:pt x="167131" y="94856"/>
                  </a:lnTo>
                  <a:lnTo>
                    <a:pt x="168845" y="92163"/>
                  </a:lnTo>
                  <a:lnTo>
                    <a:pt x="168909" y="90220"/>
                  </a:lnTo>
                  <a:lnTo>
                    <a:pt x="168148" y="88823"/>
                  </a:lnTo>
                  <a:lnTo>
                    <a:pt x="166737" y="86131"/>
                  </a:lnTo>
                  <a:lnTo>
                    <a:pt x="155955" y="86131"/>
                  </a:lnTo>
                  <a:lnTo>
                    <a:pt x="132079" y="86017"/>
                  </a:lnTo>
                  <a:lnTo>
                    <a:pt x="114680" y="85915"/>
                  </a:lnTo>
                  <a:lnTo>
                    <a:pt x="116607" y="82143"/>
                  </a:lnTo>
                  <a:lnTo>
                    <a:pt x="105917" y="82143"/>
                  </a:lnTo>
                  <a:lnTo>
                    <a:pt x="73037" y="44297"/>
                  </a:lnTo>
                  <a:close/>
                </a:path>
                <a:path w="205740" h="132714">
                  <a:moveTo>
                    <a:pt x="71288" y="61976"/>
                  </a:moveTo>
                  <a:lnTo>
                    <a:pt x="55625" y="61976"/>
                  </a:lnTo>
                  <a:lnTo>
                    <a:pt x="63113" y="66890"/>
                  </a:lnTo>
                  <a:lnTo>
                    <a:pt x="68945" y="73612"/>
                  </a:lnTo>
                  <a:lnTo>
                    <a:pt x="72753" y="81767"/>
                  </a:lnTo>
                  <a:lnTo>
                    <a:pt x="74167" y="90982"/>
                  </a:lnTo>
                  <a:lnTo>
                    <a:pt x="71554" y="103445"/>
                  </a:lnTo>
                  <a:lnTo>
                    <a:pt x="64595" y="113633"/>
                  </a:lnTo>
                  <a:lnTo>
                    <a:pt x="54326" y="120525"/>
                  </a:lnTo>
                  <a:lnTo>
                    <a:pt x="41782" y="123101"/>
                  </a:lnTo>
                  <a:lnTo>
                    <a:pt x="67365" y="123101"/>
                  </a:lnTo>
                  <a:lnTo>
                    <a:pt x="71405" y="120396"/>
                  </a:lnTo>
                  <a:lnTo>
                    <a:pt x="80394" y="107170"/>
                  </a:lnTo>
                  <a:lnTo>
                    <a:pt x="83473" y="92062"/>
                  </a:lnTo>
                  <a:lnTo>
                    <a:pt x="83366" y="88823"/>
                  </a:lnTo>
                  <a:lnTo>
                    <a:pt x="81833" y="78681"/>
                  </a:lnTo>
                  <a:lnTo>
                    <a:pt x="76628" y="67857"/>
                  </a:lnTo>
                  <a:lnTo>
                    <a:pt x="71288" y="61976"/>
                  </a:lnTo>
                  <a:close/>
                </a:path>
                <a:path w="205740" h="132714">
                  <a:moveTo>
                    <a:pt x="189432" y="58851"/>
                  </a:moveTo>
                  <a:lnTo>
                    <a:pt x="163956" y="58851"/>
                  </a:lnTo>
                  <a:lnTo>
                    <a:pt x="176498" y="61434"/>
                  </a:lnTo>
                  <a:lnTo>
                    <a:pt x="186753" y="68330"/>
                  </a:lnTo>
                  <a:lnTo>
                    <a:pt x="193674" y="78520"/>
                  </a:lnTo>
                  <a:lnTo>
                    <a:pt x="196214" y="90982"/>
                  </a:lnTo>
                  <a:lnTo>
                    <a:pt x="193674" y="103445"/>
                  </a:lnTo>
                  <a:lnTo>
                    <a:pt x="186753" y="113633"/>
                  </a:lnTo>
                  <a:lnTo>
                    <a:pt x="176498" y="120525"/>
                  </a:lnTo>
                  <a:lnTo>
                    <a:pt x="163956" y="123101"/>
                  </a:lnTo>
                  <a:lnTo>
                    <a:pt x="189439" y="123101"/>
                  </a:lnTo>
                  <a:lnTo>
                    <a:pt x="193468" y="120396"/>
                  </a:lnTo>
                  <a:lnTo>
                    <a:pt x="202443" y="107170"/>
                  </a:lnTo>
                  <a:lnTo>
                    <a:pt x="205739" y="90982"/>
                  </a:lnTo>
                  <a:lnTo>
                    <a:pt x="202443" y="74793"/>
                  </a:lnTo>
                  <a:lnTo>
                    <a:pt x="193468" y="61563"/>
                  </a:lnTo>
                  <a:lnTo>
                    <a:pt x="189432" y="58851"/>
                  </a:lnTo>
                  <a:close/>
                </a:path>
                <a:path w="205740" h="132714">
                  <a:moveTo>
                    <a:pt x="68303" y="58851"/>
                  </a:moveTo>
                  <a:lnTo>
                    <a:pt x="41782" y="58851"/>
                  </a:lnTo>
                  <a:lnTo>
                    <a:pt x="44957" y="59067"/>
                  </a:lnTo>
                  <a:lnTo>
                    <a:pt x="46481" y="59283"/>
                  </a:lnTo>
                  <a:lnTo>
                    <a:pt x="37337" y="89573"/>
                  </a:lnTo>
                  <a:lnTo>
                    <a:pt x="36575" y="92163"/>
                  </a:lnTo>
                  <a:lnTo>
                    <a:pt x="37973" y="94754"/>
                  </a:lnTo>
                  <a:lnTo>
                    <a:pt x="40385" y="95504"/>
                  </a:lnTo>
                  <a:lnTo>
                    <a:pt x="40893" y="95719"/>
                  </a:lnTo>
                  <a:lnTo>
                    <a:pt x="43941" y="95719"/>
                  </a:lnTo>
                  <a:lnTo>
                    <a:pt x="45719" y="94424"/>
                  </a:lnTo>
                  <a:lnTo>
                    <a:pt x="55625" y="61976"/>
                  </a:lnTo>
                  <a:lnTo>
                    <a:pt x="71288" y="61976"/>
                  </a:lnTo>
                  <a:lnTo>
                    <a:pt x="68637" y="59055"/>
                  </a:lnTo>
                  <a:lnTo>
                    <a:pt x="68303" y="58851"/>
                  </a:lnTo>
                  <a:close/>
                </a:path>
                <a:path w="205740" h="132714">
                  <a:moveTo>
                    <a:pt x="165893" y="95504"/>
                  </a:moveTo>
                  <a:lnTo>
                    <a:pt x="132079" y="95504"/>
                  </a:lnTo>
                  <a:lnTo>
                    <a:pt x="165480" y="95719"/>
                  </a:lnTo>
                  <a:lnTo>
                    <a:pt x="165893" y="95504"/>
                  </a:lnTo>
                  <a:close/>
                </a:path>
                <a:path w="205740" h="132714">
                  <a:moveTo>
                    <a:pt x="155730" y="65112"/>
                  </a:moveTo>
                  <a:lnTo>
                    <a:pt x="144906" y="65112"/>
                  </a:lnTo>
                  <a:lnTo>
                    <a:pt x="155955" y="86131"/>
                  </a:lnTo>
                  <a:lnTo>
                    <a:pt x="166737" y="86131"/>
                  </a:lnTo>
                  <a:lnTo>
                    <a:pt x="155730" y="65112"/>
                  </a:lnTo>
                  <a:close/>
                </a:path>
                <a:path w="205740" h="132714">
                  <a:moveTo>
                    <a:pt x="145813" y="46139"/>
                  </a:moveTo>
                  <a:lnTo>
                    <a:pt x="135000" y="46139"/>
                  </a:lnTo>
                  <a:lnTo>
                    <a:pt x="140461" y="56591"/>
                  </a:lnTo>
                  <a:lnTo>
                    <a:pt x="133732" y="62235"/>
                  </a:lnTo>
                  <a:lnTo>
                    <a:pt x="128349" y="69153"/>
                  </a:lnTo>
                  <a:lnTo>
                    <a:pt x="124513" y="77120"/>
                  </a:lnTo>
                  <a:lnTo>
                    <a:pt x="122427" y="85915"/>
                  </a:lnTo>
                  <a:lnTo>
                    <a:pt x="132096" y="85915"/>
                  </a:lnTo>
                  <a:lnTo>
                    <a:pt x="133476" y="77393"/>
                  </a:lnTo>
                  <a:lnTo>
                    <a:pt x="138175" y="69964"/>
                  </a:lnTo>
                  <a:lnTo>
                    <a:pt x="144906" y="65112"/>
                  </a:lnTo>
                  <a:lnTo>
                    <a:pt x="155730" y="65112"/>
                  </a:lnTo>
                  <a:lnTo>
                    <a:pt x="153415" y="60693"/>
                  </a:lnTo>
                  <a:lnTo>
                    <a:pt x="156717" y="59613"/>
                  </a:lnTo>
                  <a:lnTo>
                    <a:pt x="160274" y="58966"/>
                  </a:lnTo>
                  <a:lnTo>
                    <a:pt x="163956" y="58851"/>
                  </a:lnTo>
                  <a:lnTo>
                    <a:pt x="189432" y="58851"/>
                  </a:lnTo>
                  <a:lnTo>
                    <a:pt x="180183" y="52638"/>
                  </a:lnTo>
                  <a:lnTo>
                    <a:pt x="177868" y="52171"/>
                  </a:lnTo>
                  <a:lnTo>
                    <a:pt x="148970" y="52171"/>
                  </a:lnTo>
                  <a:lnTo>
                    <a:pt x="145813" y="46139"/>
                  </a:lnTo>
                  <a:close/>
                </a:path>
                <a:path w="205740" h="132714">
                  <a:moveTo>
                    <a:pt x="142316" y="39458"/>
                  </a:moveTo>
                  <a:lnTo>
                    <a:pt x="127634" y="39458"/>
                  </a:lnTo>
                  <a:lnTo>
                    <a:pt x="105917" y="82143"/>
                  </a:lnTo>
                  <a:lnTo>
                    <a:pt x="116607" y="82143"/>
                  </a:lnTo>
                  <a:lnTo>
                    <a:pt x="135000" y="46139"/>
                  </a:lnTo>
                  <a:lnTo>
                    <a:pt x="145813" y="46139"/>
                  </a:lnTo>
                  <a:lnTo>
                    <a:pt x="142316" y="39458"/>
                  </a:lnTo>
                  <a:close/>
                </a:path>
                <a:path w="205740" h="132714">
                  <a:moveTo>
                    <a:pt x="163956" y="49364"/>
                  </a:moveTo>
                  <a:lnTo>
                    <a:pt x="158750" y="49364"/>
                  </a:lnTo>
                  <a:lnTo>
                    <a:pt x="153542" y="50342"/>
                  </a:lnTo>
                  <a:lnTo>
                    <a:pt x="148970" y="52171"/>
                  </a:lnTo>
                  <a:lnTo>
                    <a:pt x="177868" y="52171"/>
                  </a:lnTo>
                  <a:lnTo>
                    <a:pt x="163956" y="49364"/>
                  </a:lnTo>
                  <a:close/>
                </a:path>
                <a:path w="205740" h="132714">
                  <a:moveTo>
                    <a:pt x="88773" y="0"/>
                  </a:moveTo>
                  <a:lnTo>
                    <a:pt x="85725" y="0"/>
                  </a:lnTo>
                  <a:lnTo>
                    <a:pt x="81406" y="4419"/>
                  </a:lnTo>
                  <a:lnTo>
                    <a:pt x="78866" y="4953"/>
                  </a:lnTo>
                  <a:lnTo>
                    <a:pt x="78104" y="5067"/>
                  </a:lnTo>
                  <a:lnTo>
                    <a:pt x="60959" y="5067"/>
                  </a:lnTo>
                  <a:lnTo>
                    <a:pt x="58927" y="6578"/>
                  </a:lnTo>
                  <a:lnTo>
                    <a:pt x="58419" y="8724"/>
                  </a:lnTo>
                  <a:lnTo>
                    <a:pt x="49372" y="49364"/>
                  </a:lnTo>
                  <a:lnTo>
                    <a:pt x="49275" y="50012"/>
                  </a:lnTo>
                  <a:lnTo>
                    <a:pt x="59111" y="50012"/>
                  </a:lnTo>
                  <a:lnTo>
                    <a:pt x="60325" y="44297"/>
                  </a:lnTo>
                  <a:lnTo>
                    <a:pt x="73037" y="44297"/>
                  </a:lnTo>
                  <a:lnTo>
                    <a:pt x="68833" y="39458"/>
                  </a:lnTo>
                  <a:lnTo>
                    <a:pt x="142316" y="39458"/>
                  </a:lnTo>
                  <a:lnTo>
                    <a:pt x="140334" y="35674"/>
                  </a:lnTo>
                  <a:lnTo>
                    <a:pt x="143255" y="29972"/>
                  </a:lnTo>
                  <a:lnTo>
                    <a:pt x="63500" y="29972"/>
                  </a:lnTo>
                  <a:lnTo>
                    <a:pt x="66928" y="14554"/>
                  </a:lnTo>
                  <a:lnTo>
                    <a:pt x="78866" y="14554"/>
                  </a:lnTo>
                  <a:lnTo>
                    <a:pt x="79501" y="14439"/>
                  </a:lnTo>
                  <a:lnTo>
                    <a:pt x="85216" y="14008"/>
                  </a:lnTo>
                  <a:lnTo>
                    <a:pt x="90677" y="8623"/>
                  </a:lnTo>
                  <a:lnTo>
                    <a:pt x="92455" y="6794"/>
                  </a:lnTo>
                  <a:lnTo>
                    <a:pt x="92455" y="3771"/>
                  </a:lnTo>
                  <a:lnTo>
                    <a:pt x="90677" y="1828"/>
                  </a:lnTo>
                  <a:lnTo>
                    <a:pt x="88773" y="0"/>
                  </a:lnTo>
                  <a:close/>
                </a:path>
                <a:path w="205740" h="132714">
                  <a:moveTo>
                    <a:pt x="157225" y="7543"/>
                  </a:moveTo>
                  <a:lnTo>
                    <a:pt x="134365" y="7543"/>
                  </a:lnTo>
                  <a:lnTo>
                    <a:pt x="130682" y="8089"/>
                  </a:lnTo>
                  <a:lnTo>
                    <a:pt x="128015" y="10998"/>
                  </a:lnTo>
                  <a:lnTo>
                    <a:pt x="128015" y="18211"/>
                  </a:lnTo>
                  <a:lnTo>
                    <a:pt x="130809" y="21132"/>
                  </a:lnTo>
                  <a:lnTo>
                    <a:pt x="134365" y="21450"/>
                  </a:lnTo>
                  <a:lnTo>
                    <a:pt x="134747" y="21564"/>
                  </a:lnTo>
                  <a:lnTo>
                    <a:pt x="136778" y="21780"/>
                  </a:lnTo>
                  <a:lnTo>
                    <a:pt x="132587" y="29972"/>
                  </a:lnTo>
                  <a:lnTo>
                    <a:pt x="143255" y="29972"/>
                  </a:lnTo>
                  <a:lnTo>
                    <a:pt x="147065" y="22529"/>
                  </a:lnTo>
                  <a:lnTo>
                    <a:pt x="161620" y="22529"/>
                  </a:lnTo>
                  <a:lnTo>
                    <a:pt x="164464" y="19507"/>
                  </a:lnTo>
                  <a:lnTo>
                    <a:pt x="164464" y="11430"/>
                  </a:lnTo>
                  <a:lnTo>
                    <a:pt x="161416" y="8089"/>
                  </a:lnTo>
                  <a:lnTo>
                    <a:pt x="157479" y="7658"/>
                  </a:lnTo>
                  <a:lnTo>
                    <a:pt x="157225" y="7543"/>
                  </a:lnTo>
                  <a:close/>
                </a:path>
                <a:path w="205740" h="132714">
                  <a:moveTo>
                    <a:pt x="161620" y="22529"/>
                  </a:moveTo>
                  <a:lnTo>
                    <a:pt x="147065" y="22529"/>
                  </a:lnTo>
                  <a:lnTo>
                    <a:pt x="156082" y="23279"/>
                  </a:lnTo>
                  <a:lnTo>
                    <a:pt x="157225" y="23279"/>
                  </a:lnTo>
                  <a:lnTo>
                    <a:pt x="161416" y="22745"/>
                  </a:lnTo>
                  <a:lnTo>
                    <a:pt x="161620" y="22529"/>
                  </a:lnTo>
                  <a:close/>
                </a:path>
              </a:pathLst>
            </a:custGeom>
            <a:solidFill>
              <a:srgbClr val="FF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8711" y="6353555"/>
              <a:ext cx="205739" cy="1325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1888" y="6353555"/>
              <a:ext cx="204215" cy="1325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0359" y="6353555"/>
              <a:ext cx="204216" cy="1325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817607" y="5977127"/>
              <a:ext cx="182880" cy="506095"/>
            </a:xfrm>
            <a:custGeom>
              <a:avLst/>
              <a:gdLst/>
              <a:ahLst/>
              <a:cxnLst/>
              <a:rect l="l" t="t" r="r" b="b"/>
              <a:pathLst>
                <a:path w="182879" h="506095">
                  <a:moveTo>
                    <a:pt x="0" y="505968"/>
                  </a:moveTo>
                  <a:lnTo>
                    <a:pt x="182879" y="505968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85604" y="5759195"/>
              <a:ext cx="294640" cy="723900"/>
            </a:xfrm>
            <a:custGeom>
              <a:avLst/>
              <a:gdLst/>
              <a:ahLst/>
              <a:cxnLst/>
              <a:rect l="l" t="t" r="r" b="b"/>
              <a:pathLst>
                <a:path w="294640" h="723900">
                  <a:moveTo>
                    <a:pt x="32004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32004" y="723900"/>
                  </a:lnTo>
                  <a:lnTo>
                    <a:pt x="32004" y="0"/>
                  </a:lnTo>
                  <a:close/>
                </a:path>
                <a:path w="294640" h="723900">
                  <a:moveTo>
                    <a:pt x="294132" y="327660"/>
                  </a:moveTo>
                  <a:lnTo>
                    <a:pt x="214884" y="327660"/>
                  </a:lnTo>
                  <a:lnTo>
                    <a:pt x="214884" y="723900"/>
                  </a:lnTo>
                  <a:lnTo>
                    <a:pt x="294132" y="723900"/>
                  </a:lnTo>
                  <a:lnTo>
                    <a:pt x="294132" y="32766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79736" y="5900927"/>
              <a:ext cx="81280" cy="582295"/>
            </a:xfrm>
            <a:custGeom>
              <a:avLst/>
              <a:gdLst/>
              <a:ahLst/>
              <a:cxnLst/>
              <a:rect l="l" t="t" r="r" b="b"/>
              <a:pathLst>
                <a:path w="81279" h="582295">
                  <a:moveTo>
                    <a:pt x="80772" y="0"/>
                  </a:moveTo>
                  <a:lnTo>
                    <a:pt x="0" y="0"/>
                  </a:lnTo>
                  <a:lnTo>
                    <a:pt x="0" y="289052"/>
                  </a:lnTo>
                  <a:lnTo>
                    <a:pt x="0" y="582168"/>
                  </a:lnTo>
                  <a:lnTo>
                    <a:pt x="80772" y="582168"/>
                  </a:lnTo>
                  <a:lnTo>
                    <a:pt x="80772" y="289052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84280" y="5977127"/>
              <a:ext cx="64135" cy="506095"/>
            </a:xfrm>
            <a:custGeom>
              <a:avLst/>
              <a:gdLst/>
              <a:ahLst/>
              <a:cxnLst/>
              <a:rect l="l" t="t" r="r" b="b"/>
              <a:pathLst>
                <a:path w="64134" h="506095">
                  <a:moveTo>
                    <a:pt x="0" y="505968"/>
                  </a:moveTo>
                  <a:lnTo>
                    <a:pt x="64007" y="505968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82172" y="5759195"/>
              <a:ext cx="102235" cy="723900"/>
            </a:xfrm>
            <a:custGeom>
              <a:avLst/>
              <a:gdLst/>
              <a:ahLst/>
              <a:cxnLst/>
              <a:rect l="l" t="t" r="r" b="b"/>
              <a:pathLst>
                <a:path w="102234" h="723900">
                  <a:moveTo>
                    <a:pt x="102108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0" y="723900"/>
                  </a:lnTo>
                  <a:lnTo>
                    <a:pt x="102108" y="723900"/>
                  </a:lnTo>
                  <a:lnTo>
                    <a:pt x="102108" y="62484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67159" y="6086855"/>
              <a:ext cx="81280" cy="396240"/>
            </a:xfrm>
            <a:custGeom>
              <a:avLst/>
              <a:gdLst/>
              <a:ahLst/>
              <a:cxnLst/>
              <a:rect l="l" t="t" r="r" b="b"/>
              <a:pathLst>
                <a:path w="81279" h="396239">
                  <a:moveTo>
                    <a:pt x="0" y="396240"/>
                  </a:moveTo>
                  <a:lnTo>
                    <a:pt x="80772" y="39624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39624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647931" y="5900927"/>
              <a:ext cx="198120" cy="582295"/>
            </a:xfrm>
            <a:custGeom>
              <a:avLst/>
              <a:gdLst/>
              <a:ahLst/>
              <a:cxnLst/>
              <a:rect l="l" t="t" r="r" b="b"/>
              <a:pathLst>
                <a:path w="198120" h="582295">
                  <a:moveTo>
                    <a:pt x="198120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8120" y="582168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04804" y="5821679"/>
              <a:ext cx="325120" cy="688975"/>
            </a:xfrm>
            <a:custGeom>
              <a:avLst/>
              <a:gdLst/>
              <a:ahLst/>
              <a:cxnLst/>
              <a:rect l="l" t="t" r="r" b="b"/>
              <a:pathLst>
                <a:path w="325120" h="688975">
                  <a:moveTo>
                    <a:pt x="324611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324611" y="688848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36808" y="5852159"/>
              <a:ext cx="260985" cy="658495"/>
            </a:xfrm>
            <a:custGeom>
              <a:avLst/>
              <a:gdLst/>
              <a:ahLst/>
              <a:cxnLst/>
              <a:rect l="l" t="t" r="r" b="b"/>
              <a:pathLst>
                <a:path w="260984" h="658495">
                  <a:moveTo>
                    <a:pt x="115824" y="577596"/>
                  </a:moveTo>
                  <a:lnTo>
                    <a:pt x="100571" y="577596"/>
                  </a:lnTo>
                  <a:lnTo>
                    <a:pt x="100571" y="658368"/>
                  </a:lnTo>
                  <a:lnTo>
                    <a:pt x="115824" y="658368"/>
                  </a:lnTo>
                  <a:lnTo>
                    <a:pt x="115824" y="577596"/>
                  </a:lnTo>
                  <a:close/>
                </a:path>
                <a:path w="260984" h="658495">
                  <a:moveTo>
                    <a:pt x="188976" y="577596"/>
                  </a:moveTo>
                  <a:lnTo>
                    <a:pt x="144780" y="577596"/>
                  </a:lnTo>
                  <a:lnTo>
                    <a:pt x="144780" y="658368"/>
                  </a:lnTo>
                  <a:lnTo>
                    <a:pt x="188976" y="658368"/>
                  </a:lnTo>
                  <a:lnTo>
                    <a:pt x="188976" y="577596"/>
                  </a:lnTo>
                  <a:close/>
                </a:path>
                <a:path w="260984" h="658495">
                  <a:moveTo>
                    <a:pt x="260604" y="510540"/>
                  </a:moveTo>
                  <a:lnTo>
                    <a:pt x="100571" y="510540"/>
                  </a:lnTo>
                  <a:lnTo>
                    <a:pt x="100571" y="551688"/>
                  </a:lnTo>
                  <a:lnTo>
                    <a:pt x="260604" y="551688"/>
                  </a:lnTo>
                  <a:lnTo>
                    <a:pt x="260604" y="510540"/>
                  </a:lnTo>
                  <a:close/>
                </a:path>
                <a:path w="260984" h="658495">
                  <a:moveTo>
                    <a:pt x="260604" y="435864"/>
                  </a:moveTo>
                  <a:lnTo>
                    <a:pt x="100571" y="435864"/>
                  </a:lnTo>
                  <a:lnTo>
                    <a:pt x="100571" y="478536"/>
                  </a:lnTo>
                  <a:lnTo>
                    <a:pt x="260604" y="478536"/>
                  </a:lnTo>
                  <a:lnTo>
                    <a:pt x="260604" y="435864"/>
                  </a:lnTo>
                  <a:close/>
                </a:path>
                <a:path w="260984" h="658495">
                  <a:moveTo>
                    <a:pt x="260604" y="364248"/>
                  </a:moveTo>
                  <a:lnTo>
                    <a:pt x="100571" y="364248"/>
                  </a:lnTo>
                  <a:lnTo>
                    <a:pt x="100571" y="406908"/>
                  </a:lnTo>
                  <a:lnTo>
                    <a:pt x="260604" y="406908"/>
                  </a:lnTo>
                  <a:lnTo>
                    <a:pt x="260604" y="364248"/>
                  </a:lnTo>
                  <a:close/>
                </a:path>
                <a:path w="260984" h="658495">
                  <a:moveTo>
                    <a:pt x="260604" y="291084"/>
                  </a:moveTo>
                  <a:lnTo>
                    <a:pt x="100571" y="291084"/>
                  </a:lnTo>
                  <a:lnTo>
                    <a:pt x="100571" y="332232"/>
                  </a:lnTo>
                  <a:lnTo>
                    <a:pt x="260604" y="332232"/>
                  </a:lnTo>
                  <a:lnTo>
                    <a:pt x="260604" y="291084"/>
                  </a:lnTo>
                  <a:close/>
                </a:path>
                <a:path w="260984" h="658495">
                  <a:moveTo>
                    <a:pt x="260604" y="219468"/>
                  </a:moveTo>
                  <a:lnTo>
                    <a:pt x="100571" y="219468"/>
                  </a:lnTo>
                  <a:lnTo>
                    <a:pt x="100571" y="259080"/>
                  </a:lnTo>
                  <a:lnTo>
                    <a:pt x="260604" y="259080"/>
                  </a:lnTo>
                  <a:lnTo>
                    <a:pt x="260604" y="219468"/>
                  </a:lnTo>
                  <a:close/>
                </a:path>
                <a:path w="260984" h="658495">
                  <a:moveTo>
                    <a:pt x="260604" y="146316"/>
                  </a:moveTo>
                  <a:lnTo>
                    <a:pt x="100571" y="146316"/>
                  </a:lnTo>
                  <a:lnTo>
                    <a:pt x="100571" y="187452"/>
                  </a:lnTo>
                  <a:lnTo>
                    <a:pt x="260604" y="187452"/>
                  </a:lnTo>
                  <a:lnTo>
                    <a:pt x="260604" y="146316"/>
                  </a:lnTo>
                  <a:close/>
                </a:path>
                <a:path w="260984" h="658495">
                  <a:moveTo>
                    <a:pt x="260604" y="73152"/>
                  </a:moveTo>
                  <a:lnTo>
                    <a:pt x="0" y="73152"/>
                  </a:lnTo>
                  <a:lnTo>
                    <a:pt x="0" y="109728"/>
                  </a:lnTo>
                  <a:lnTo>
                    <a:pt x="0" y="115824"/>
                  </a:lnTo>
                  <a:lnTo>
                    <a:pt x="260604" y="115824"/>
                  </a:lnTo>
                  <a:lnTo>
                    <a:pt x="260604" y="109728"/>
                  </a:lnTo>
                  <a:lnTo>
                    <a:pt x="260604" y="73152"/>
                  </a:lnTo>
                  <a:close/>
                </a:path>
                <a:path w="260984" h="658495">
                  <a:moveTo>
                    <a:pt x="26060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60604" y="42672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72371" y="5821679"/>
              <a:ext cx="271780" cy="688975"/>
            </a:xfrm>
            <a:custGeom>
              <a:avLst/>
              <a:gdLst/>
              <a:ahLst/>
              <a:cxnLst/>
              <a:rect l="l" t="t" r="r" b="b"/>
              <a:pathLst>
                <a:path w="271779" h="688975">
                  <a:moveTo>
                    <a:pt x="0" y="688848"/>
                  </a:moveTo>
                  <a:lnTo>
                    <a:pt x="271272" y="688848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04376" y="5852159"/>
              <a:ext cx="239395" cy="658495"/>
            </a:xfrm>
            <a:custGeom>
              <a:avLst/>
              <a:gdLst/>
              <a:ahLst/>
              <a:cxnLst/>
              <a:rect l="l" t="t" r="r" b="b"/>
              <a:pathLst>
                <a:path w="239395" h="658495">
                  <a:moveTo>
                    <a:pt x="115824" y="577596"/>
                  </a:moveTo>
                  <a:lnTo>
                    <a:pt x="73152" y="577596"/>
                  </a:lnTo>
                  <a:lnTo>
                    <a:pt x="73152" y="658368"/>
                  </a:lnTo>
                  <a:lnTo>
                    <a:pt x="115824" y="658368"/>
                  </a:lnTo>
                  <a:lnTo>
                    <a:pt x="115824" y="577596"/>
                  </a:lnTo>
                  <a:close/>
                </a:path>
                <a:path w="239395" h="658495">
                  <a:moveTo>
                    <a:pt x="188976" y="577596"/>
                  </a:moveTo>
                  <a:lnTo>
                    <a:pt x="146304" y="577596"/>
                  </a:lnTo>
                  <a:lnTo>
                    <a:pt x="146304" y="658368"/>
                  </a:lnTo>
                  <a:lnTo>
                    <a:pt x="188976" y="658368"/>
                  </a:lnTo>
                  <a:lnTo>
                    <a:pt x="188976" y="577596"/>
                  </a:lnTo>
                  <a:close/>
                </a:path>
                <a:path w="239395" h="658495">
                  <a:moveTo>
                    <a:pt x="239268" y="510540"/>
                  </a:moveTo>
                  <a:lnTo>
                    <a:pt x="0" y="510540"/>
                  </a:lnTo>
                  <a:lnTo>
                    <a:pt x="0" y="551688"/>
                  </a:lnTo>
                  <a:lnTo>
                    <a:pt x="239268" y="551688"/>
                  </a:lnTo>
                  <a:lnTo>
                    <a:pt x="239268" y="510540"/>
                  </a:lnTo>
                  <a:close/>
                </a:path>
                <a:path w="239395" h="658495">
                  <a:moveTo>
                    <a:pt x="239268" y="435864"/>
                  </a:moveTo>
                  <a:lnTo>
                    <a:pt x="0" y="435864"/>
                  </a:lnTo>
                  <a:lnTo>
                    <a:pt x="0" y="478536"/>
                  </a:lnTo>
                  <a:lnTo>
                    <a:pt x="239268" y="478536"/>
                  </a:lnTo>
                  <a:lnTo>
                    <a:pt x="239268" y="435864"/>
                  </a:lnTo>
                  <a:close/>
                </a:path>
                <a:path w="239395" h="658495">
                  <a:moveTo>
                    <a:pt x="239268" y="364248"/>
                  </a:moveTo>
                  <a:lnTo>
                    <a:pt x="0" y="364248"/>
                  </a:lnTo>
                  <a:lnTo>
                    <a:pt x="0" y="406908"/>
                  </a:lnTo>
                  <a:lnTo>
                    <a:pt x="239268" y="406908"/>
                  </a:lnTo>
                  <a:lnTo>
                    <a:pt x="239268" y="364248"/>
                  </a:lnTo>
                  <a:close/>
                </a:path>
                <a:path w="239395" h="658495">
                  <a:moveTo>
                    <a:pt x="239268" y="291084"/>
                  </a:moveTo>
                  <a:lnTo>
                    <a:pt x="0" y="291084"/>
                  </a:lnTo>
                  <a:lnTo>
                    <a:pt x="0" y="332232"/>
                  </a:lnTo>
                  <a:lnTo>
                    <a:pt x="239268" y="332232"/>
                  </a:lnTo>
                  <a:lnTo>
                    <a:pt x="239268" y="291084"/>
                  </a:lnTo>
                  <a:close/>
                </a:path>
                <a:path w="239395" h="658495">
                  <a:moveTo>
                    <a:pt x="239268" y="219468"/>
                  </a:moveTo>
                  <a:lnTo>
                    <a:pt x="0" y="219468"/>
                  </a:lnTo>
                  <a:lnTo>
                    <a:pt x="0" y="259080"/>
                  </a:lnTo>
                  <a:lnTo>
                    <a:pt x="239268" y="259080"/>
                  </a:lnTo>
                  <a:lnTo>
                    <a:pt x="239268" y="219468"/>
                  </a:lnTo>
                  <a:close/>
                </a:path>
                <a:path w="239395" h="658495">
                  <a:moveTo>
                    <a:pt x="239268" y="146316"/>
                  </a:moveTo>
                  <a:lnTo>
                    <a:pt x="0" y="146316"/>
                  </a:lnTo>
                  <a:lnTo>
                    <a:pt x="0" y="187452"/>
                  </a:lnTo>
                  <a:lnTo>
                    <a:pt x="239268" y="187452"/>
                  </a:lnTo>
                  <a:lnTo>
                    <a:pt x="239268" y="146316"/>
                  </a:lnTo>
                  <a:close/>
                </a:path>
                <a:path w="239395" h="658495">
                  <a:moveTo>
                    <a:pt x="239268" y="73152"/>
                  </a:moveTo>
                  <a:lnTo>
                    <a:pt x="0" y="73152"/>
                  </a:lnTo>
                  <a:lnTo>
                    <a:pt x="0" y="115824"/>
                  </a:lnTo>
                  <a:lnTo>
                    <a:pt x="239268" y="115824"/>
                  </a:lnTo>
                  <a:lnTo>
                    <a:pt x="239268" y="73152"/>
                  </a:lnTo>
                  <a:close/>
                </a:path>
                <a:path w="239395" h="658495">
                  <a:moveTo>
                    <a:pt x="239268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39268" y="42672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599408" y="6104889"/>
              <a:ext cx="97790" cy="405130"/>
            </a:xfrm>
            <a:custGeom>
              <a:avLst/>
              <a:gdLst/>
              <a:ahLst/>
              <a:cxnLst/>
              <a:rect l="l" t="t" r="r" b="b"/>
              <a:pathLst>
                <a:path w="97790" h="405129">
                  <a:moveTo>
                    <a:pt x="97548" y="0"/>
                  </a:moveTo>
                  <a:lnTo>
                    <a:pt x="82181" y="0"/>
                  </a:lnTo>
                  <a:lnTo>
                    <a:pt x="82181" y="68580"/>
                  </a:lnTo>
                  <a:lnTo>
                    <a:pt x="63893" y="68580"/>
                  </a:lnTo>
                  <a:lnTo>
                    <a:pt x="63893" y="0"/>
                  </a:lnTo>
                  <a:lnTo>
                    <a:pt x="10934" y="0"/>
                  </a:lnTo>
                  <a:lnTo>
                    <a:pt x="10934" y="68580"/>
                  </a:lnTo>
                  <a:lnTo>
                    <a:pt x="0" y="68580"/>
                  </a:lnTo>
                  <a:lnTo>
                    <a:pt x="0" y="85090"/>
                  </a:lnTo>
                  <a:lnTo>
                    <a:pt x="0" y="405130"/>
                  </a:lnTo>
                  <a:lnTo>
                    <a:pt x="97548" y="405130"/>
                  </a:lnTo>
                  <a:lnTo>
                    <a:pt x="97548" y="85090"/>
                  </a:lnTo>
                  <a:lnTo>
                    <a:pt x="97548" y="68580"/>
                  </a:lnTo>
                  <a:lnTo>
                    <a:pt x="9754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88880" y="6173470"/>
              <a:ext cx="71755" cy="336550"/>
            </a:xfrm>
            <a:custGeom>
              <a:avLst/>
              <a:gdLst/>
              <a:ahLst/>
              <a:cxnLst/>
              <a:rect l="l" t="t" r="r" b="b"/>
              <a:pathLst>
                <a:path w="71754" h="336550">
                  <a:moveTo>
                    <a:pt x="71628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844" y="16510"/>
                  </a:lnTo>
                  <a:lnTo>
                    <a:pt x="21844" y="336550"/>
                  </a:lnTo>
                  <a:lnTo>
                    <a:pt x="71628" y="336550"/>
                  </a:lnTo>
                  <a:lnTo>
                    <a:pt x="71628" y="16510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96956" y="5961888"/>
              <a:ext cx="440690" cy="548640"/>
            </a:xfrm>
            <a:custGeom>
              <a:avLst/>
              <a:gdLst/>
              <a:ahLst/>
              <a:cxnLst/>
              <a:rect l="l" t="t" r="r" b="b"/>
              <a:pathLst>
                <a:path w="440690" h="548640">
                  <a:moveTo>
                    <a:pt x="440435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440435" y="548640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75620" y="5945123"/>
              <a:ext cx="483234" cy="565785"/>
            </a:xfrm>
            <a:custGeom>
              <a:avLst/>
              <a:gdLst/>
              <a:ahLst/>
              <a:cxnLst/>
              <a:rect l="l" t="t" r="r" b="b"/>
              <a:pathLst>
                <a:path w="483234" h="565784">
                  <a:moveTo>
                    <a:pt x="222491" y="455676"/>
                  </a:moveTo>
                  <a:lnTo>
                    <a:pt x="164592" y="455676"/>
                  </a:lnTo>
                  <a:lnTo>
                    <a:pt x="164592" y="565404"/>
                  </a:lnTo>
                  <a:lnTo>
                    <a:pt x="222491" y="565404"/>
                  </a:lnTo>
                  <a:lnTo>
                    <a:pt x="222491" y="455676"/>
                  </a:lnTo>
                  <a:close/>
                </a:path>
                <a:path w="483234" h="565784">
                  <a:moveTo>
                    <a:pt x="321564" y="455676"/>
                  </a:moveTo>
                  <a:lnTo>
                    <a:pt x="263652" y="455676"/>
                  </a:lnTo>
                  <a:lnTo>
                    <a:pt x="263652" y="565404"/>
                  </a:lnTo>
                  <a:lnTo>
                    <a:pt x="321564" y="565404"/>
                  </a:lnTo>
                  <a:lnTo>
                    <a:pt x="321564" y="455676"/>
                  </a:lnTo>
                  <a:close/>
                </a:path>
                <a:path w="483234" h="565784">
                  <a:moveTo>
                    <a:pt x="420624" y="362712"/>
                  </a:moveTo>
                  <a:lnTo>
                    <a:pt x="65532" y="362712"/>
                  </a:lnTo>
                  <a:lnTo>
                    <a:pt x="65532" y="419100"/>
                  </a:lnTo>
                  <a:lnTo>
                    <a:pt x="420624" y="419100"/>
                  </a:lnTo>
                  <a:lnTo>
                    <a:pt x="420624" y="362712"/>
                  </a:lnTo>
                  <a:close/>
                </a:path>
                <a:path w="483234" h="565784">
                  <a:moveTo>
                    <a:pt x="420624" y="263652"/>
                  </a:moveTo>
                  <a:lnTo>
                    <a:pt x="65532" y="263652"/>
                  </a:lnTo>
                  <a:lnTo>
                    <a:pt x="65532" y="320040"/>
                  </a:lnTo>
                  <a:lnTo>
                    <a:pt x="420624" y="320040"/>
                  </a:lnTo>
                  <a:lnTo>
                    <a:pt x="420624" y="263652"/>
                  </a:lnTo>
                  <a:close/>
                </a:path>
                <a:path w="483234" h="565784">
                  <a:moveTo>
                    <a:pt x="420624" y="164592"/>
                  </a:moveTo>
                  <a:lnTo>
                    <a:pt x="65532" y="164592"/>
                  </a:lnTo>
                  <a:lnTo>
                    <a:pt x="65532" y="222504"/>
                  </a:lnTo>
                  <a:lnTo>
                    <a:pt x="420624" y="222504"/>
                  </a:lnTo>
                  <a:lnTo>
                    <a:pt x="420624" y="164592"/>
                  </a:lnTo>
                  <a:close/>
                </a:path>
                <a:path w="483234" h="565784">
                  <a:moveTo>
                    <a:pt x="420624" y="65532"/>
                  </a:moveTo>
                  <a:lnTo>
                    <a:pt x="65532" y="65532"/>
                  </a:lnTo>
                  <a:lnTo>
                    <a:pt x="65532" y="123444"/>
                  </a:lnTo>
                  <a:lnTo>
                    <a:pt x="420624" y="123444"/>
                  </a:lnTo>
                  <a:lnTo>
                    <a:pt x="420624" y="65532"/>
                  </a:lnTo>
                  <a:close/>
                </a:path>
                <a:path w="483234" h="565784">
                  <a:moveTo>
                    <a:pt x="48310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483108" y="16764"/>
                  </a:lnTo>
                  <a:lnTo>
                    <a:pt x="48310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768583" y="5876544"/>
              <a:ext cx="170815" cy="68580"/>
            </a:xfrm>
            <a:custGeom>
              <a:avLst/>
              <a:gdLst/>
              <a:ahLst/>
              <a:cxnLst/>
              <a:rect l="l" t="t" r="r" b="b"/>
              <a:pathLst>
                <a:path w="170815" h="68579">
                  <a:moveTo>
                    <a:pt x="170688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70688" y="68579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160507" y="5673852"/>
              <a:ext cx="439420" cy="836930"/>
            </a:xfrm>
            <a:custGeom>
              <a:avLst/>
              <a:gdLst/>
              <a:ahLst/>
              <a:cxnLst/>
              <a:rect l="l" t="t" r="r" b="b"/>
              <a:pathLst>
                <a:path w="439420" h="836929">
                  <a:moveTo>
                    <a:pt x="438911" y="0"/>
                  </a:moveTo>
                  <a:lnTo>
                    <a:pt x="0" y="0"/>
                  </a:lnTo>
                  <a:lnTo>
                    <a:pt x="0" y="836676"/>
                  </a:lnTo>
                  <a:lnTo>
                    <a:pt x="438911" y="836676"/>
                  </a:lnTo>
                  <a:lnTo>
                    <a:pt x="438911" y="0"/>
                  </a:lnTo>
                  <a:close/>
                </a:path>
              </a:pathLst>
            </a:custGeom>
            <a:solidFill>
              <a:srgbClr val="DD5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03180" y="5715000"/>
              <a:ext cx="355600" cy="795655"/>
            </a:xfrm>
            <a:custGeom>
              <a:avLst/>
              <a:gdLst/>
              <a:ahLst/>
              <a:cxnLst/>
              <a:rect l="l" t="t" r="r" b="b"/>
              <a:pathLst>
                <a:path w="355600" h="795654">
                  <a:moveTo>
                    <a:pt x="155448" y="685800"/>
                  </a:moveTo>
                  <a:lnTo>
                    <a:pt x="99060" y="685800"/>
                  </a:lnTo>
                  <a:lnTo>
                    <a:pt x="99060" y="795528"/>
                  </a:lnTo>
                  <a:lnTo>
                    <a:pt x="155448" y="795528"/>
                  </a:lnTo>
                  <a:lnTo>
                    <a:pt x="155448" y="685800"/>
                  </a:lnTo>
                  <a:close/>
                </a:path>
                <a:path w="355600" h="795654">
                  <a:moveTo>
                    <a:pt x="256032" y="685800"/>
                  </a:moveTo>
                  <a:lnTo>
                    <a:pt x="198120" y="685800"/>
                  </a:lnTo>
                  <a:lnTo>
                    <a:pt x="198120" y="795528"/>
                  </a:lnTo>
                  <a:lnTo>
                    <a:pt x="256032" y="795528"/>
                  </a:lnTo>
                  <a:lnTo>
                    <a:pt x="256032" y="685800"/>
                  </a:lnTo>
                  <a:close/>
                </a:path>
                <a:path w="355600" h="795654">
                  <a:moveTo>
                    <a:pt x="355092" y="592836"/>
                  </a:moveTo>
                  <a:lnTo>
                    <a:pt x="0" y="592836"/>
                  </a:lnTo>
                  <a:lnTo>
                    <a:pt x="0" y="649224"/>
                  </a:lnTo>
                  <a:lnTo>
                    <a:pt x="355092" y="649224"/>
                  </a:lnTo>
                  <a:lnTo>
                    <a:pt x="355092" y="592836"/>
                  </a:lnTo>
                  <a:close/>
                </a:path>
                <a:path w="355600" h="795654">
                  <a:moveTo>
                    <a:pt x="355092" y="493776"/>
                  </a:moveTo>
                  <a:lnTo>
                    <a:pt x="0" y="493776"/>
                  </a:lnTo>
                  <a:lnTo>
                    <a:pt x="0" y="550164"/>
                  </a:lnTo>
                  <a:lnTo>
                    <a:pt x="355092" y="550164"/>
                  </a:lnTo>
                  <a:lnTo>
                    <a:pt x="355092" y="493776"/>
                  </a:lnTo>
                  <a:close/>
                </a:path>
                <a:path w="355600" h="795654">
                  <a:moveTo>
                    <a:pt x="355092" y="394716"/>
                  </a:moveTo>
                  <a:lnTo>
                    <a:pt x="0" y="394716"/>
                  </a:lnTo>
                  <a:lnTo>
                    <a:pt x="0" y="452628"/>
                  </a:lnTo>
                  <a:lnTo>
                    <a:pt x="355092" y="452628"/>
                  </a:lnTo>
                  <a:lnTo>
                    <a:pt x="355092" y="394716"/>
                  </a:lnTo>
                  <a:close/>
                </a:path>
                <a:path w="355600" h="795654">
                  <a:moveTo>
                    <a:pt x="355092" y="295656"/>
                  </a:moveTo>
                  <a:lnTo>
                    <a:pt x="0" y="295656"/>
                  </a:lnTo>
                  <a:lnTo>
                    <a:pt x="0" y="353568"/>
                  </a:lnTo>
                  <a:lnTo>
                    <a:pt x="355092" y="353568"/>
                  </a:lnTo>
                  <a:lnTo>
                    <a:pt x="355092" y="295656"/>
                  </a:lnTo>
                  <a:close/>
                </a:path>
                <a:path w="355600" h="795654">
                  <a:moveTo>
                    <a:pt x="355092" y="196596"/>
                  </a:moveTo>
                  <a:lnTo>
                    <a:pt x="0" y="196596"/>
                  </a:lnTo>
                  <a:lnTo>
                    <a:pt x="0" y="252984"/>
                  </a:lnTo>
                  <a:lnTo>
                    <a:pt x="355092" y="252984"/>
                  </a:lnTo>
                  <a:lnTo>
                    <a:pt x="355092" y="196596"/>
                  </a:lnTo>
                  <a:close/>
                </a:path>
                <a:path w="355600" h="795654">
                  <a:moveTo>
                    <a:pt x="355092" y="99060"/>
                  </a:moveTo>
                  <a:lnTo>
                    <a:pt x="0" y="99060"/>
                  </a:lnTo>
                  <a:lnTo>
                    <a:pt x="0" y="155448"/>
                  </a:lnTo>
                  <a:lnTo>
                    <a:pt x="355092" y="155448"/>
                  </a:lnTo>
                  <a:lnTo>
                    <a:pt x="355092" y="99060"/>
                  </a:lnTo>
                  <a:close/>
                </a:path>
                <a:path w="355600" h="795654">
                  <a:moveTo>
                    <a:pt x="35509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355092" y="57912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8E2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343643" y="5571744"/>
              <a:ext cx="441959" cy="939165"/>
            </a:xfrm>
            <a:custGeom>
              <a:avLst/>
              <a:gdLst/>
              <a:ahLst/>
              <a:cxnLst/>
              <a:rect l="l" t="t" r="r" b="b"/>
              <a:pathLst>
                <a:path w="441959" h="939165">
                  <a:moveTo>
                    <a:pt x="441959" y="0"/>
                  </a:moveTo>
                  <a:lnTo>
                    <a:pt x="0" y="0"/>
                  </a:lnTo>
                  <a:lnTo>
                    <a:pt x="0" y="938783"/>
                  </a:lnTo>
                  <a:lnTo>
                    <a:pt x="441959" y="938783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B1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86316" y="5617476"/>
              <a:ext cx="356870" cy="893444"/>
            </a:xfrm>
            <a:custGeom>
              <a:avLst/>
              <a:gdLst/>
              <a:ahLst/>
              <a:cxnLst/>
              <a:rect l="l" t="t" r="r" b="b"/>
              <a:pathLst>
                <a:path w="356870" h="893445">
                  <a:moveTo>
                    <a:pt x="158496" y="783323"/>
                  </a:moveTo>
                  <a:lnTo>
                    <a:pt x="100584" y="783323"/>
                  </a:lnTo>
                  <a:lnTo>
                    <a:pt x="100584" y="893051"/>
                  </a:lnTo>
                  <a:lnTo>
                    <a:pt x="158496" y="893051"/>
                  </a:lnTo>
                  <a:lnTo>
                    <a:pt x="158496" y="783323"/>
                  </a:lnTo>
                  <a:close/>
                </a:path>
                <a:path w="356870" h="893445">
                  <a:moveTo>
                    <a:pt x="256032" y="783323"/>
                  </a:moveTo>
                  <a:lnTo>
                    <a:pt x="199644" y="783323"/>
                  </a:lnTo>
                  <a:lnTo>
                    <a:pt x="199644" y="893051"/>
                  </a:lnTo>
                  <a:lnTo>
                    <a:pt x="256032" y="893051"/>
                  </a:lnTo>
                  <a:lnTo>
                    <a:pt x="256032" y="783323"/>
                  </a:lnTo>
                  <a:close/>
                </a:path>
                <a:path w="356870" h="893445">
                  <a:moveTo>
                    <a:pt x="356616" y="690359"/>
                  </a:moveTo>
                  <a:lnTo>
                    <a:pt x="0" y="690359"/>
                  </a:lnTo>
                  <a:lnTo>
                    <a:pt x="0" y="746747"/>
                  </a:lnTo>
                  <a:lnTo>
                    <a:pt x="356616" y="746747"/>
                  </a:lnTo>
                  <a:lnTo>
                    <a:pt x="356616" y="690359"/>
                  </a:lnTo>
                  <a:close/>
                </a:path>
                <a:path w="356870" h="893445">
                  <a:moveTo>
                    <a:pt x="356616" y="591299"/>
                  </a:moveTo>
                  <a:lnTo>
                    <a:pt x="0" y="591299"/>
                  </a:lnTo>
                  <a:lnTo>
                    <a:pt x="0" y="647687"/>
                  </a:lnTo>
                  <a:lnTo>
                    <a:pt x="356616" y="647687"/>
                  </a:lnTo>
                  <a:lnTo>
                    <a:pt x="356616" y="591299"/>
                  </a:lnTo>
                  <a:close/>
                </a:path>
                <a:path w="356870" h="893445">
                  <a:moveTo>
                    <a:pt x="356616" y="492239"/>
                  </a:moveTo>
                  <a:lnTo>
                    <a:pt x="0" y="492239"/>
                  </a:lnTo>
                  <a:lnTo>
                    <a:pt x="0" y="550151"/>
                  </a:lnTo>
                  <a:lnTo>
                    <a:pt x="356616" y="550151"/>
                  </a:lnTo>
                  <a:lnTo>
                    <a:pt x="356616" y="492239"/>
                  </a:lnTo>
                  <a:close/>
                </a:path>
                <a:path w="356870" h="893445">
                  <a:moveTo>
                    <a:pt x="356616" y="393179"/>
                  </a:moveTo>
                  <a:lnTo>
                    <a:pt x="0" y="393179"/>
                  </a:lnTo>
                  <a:lnTo>
                    <a:pt x="0" y="451091"/>
                  </a:lnTo>
                  <a:lnTo>
                    <a:pt x="356616" y="451091"/>
                  </a:lnTo>
                  <a:lnTo>
                    <a:pt x="356616" y="393179"/>
                  </a:lnTo>
                  <a:close/>
                </a:path>
                <a:path w="356870" h="893445">
                  <a:moveTo>
                    <a:pt x="356616" y="294119"/>
                  </a:moveTo>
                  <a:lnTo>
                    <a:pt x="0" y="294119"/>
                  </a:lnTo>
                  <a:lnTo>
                    <a:pt x="0" y="350507"/>
                  </a:lnTo>
                  <a:lnTo>
                    <a:pt x="356616" y="350507"/>
                  </a:lnTo>
                  <a:lnTo>
                    <a:pt x="356616" y="294119"/>
                  </a:lnTo>
                  <a:close/>
                </a:path>
                <a:path w="356870" h="893445">
                  <a:moveTo>
                    <a:pt x="356616" y="196583"/>
                  </a:moveTo>
                  <a:lnTo>
                    <a:pt x="0" y="196583"/>
                  </a:lnTo>
                  <a:lnTo>
                    <a:pt x="0" y="252971"/>
                  </a:lnTo>
                  <a:lnTo>
                    <a:pt x="356616" y="252971"/>
                  </a:lnTo>
                  <a:lnTo>
                    <a:pt x="356616" y="196583"/>
                  </a:lnTo>
                  <a:close/>
                </a:path>
                <a:path w="356870" h="893445">
                  <a:moveTo>
                    <a:pt x="356616" y="97523"/>
                  </a:moveTo>
                  <a:lnTo>
                    <a:pt x="0" y="97523"/>
                  </a:lnTo>
                  <a:lnTo>
                    <a:pt x="0" y="155435"/>
                  </a:lnTo>
                  <a:lnTo>
                    <a:pt x="356616" y="155435"/>
                  </a:lnTo>
                  <a:lnTo>
                    <a:pt x="356616" y="97523"/>
                  </a:lnTo>
                  <a:close/>
                </a:path>
                <a:path w="356870" h="893445">
                  <a:moveTo>
                    <a:pt x="356616" y="0"/>
                  </a:moveTo>
                  <a:lnTo>
                    <a:pt x="0" y="0"/>
                  </a:lnTo>
                  <a:lnTo>
                    <a:pt x="0" y="56375"/>
                  </a:lnTo>
                  <a:lnTo>
                    <a:pt x="356616" y="56375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82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785604" y="6483096"/>
              <a:ext cx="1042669" cy="27940"/>
            </a:xfrm>
            <a:custGeom>
              <a:avLst/>
              <a:gdLst/>
              <a:ahLst/>
              <a:cxnLst/>
              <a:rect l="l" t="t" r="r" b="b"/>
              <a:pathLst>
                <a:path w="1042670" h="27940">
                  <a:moveTo>
                    <a:pt x="47548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475488" y="27432"/>
                  </a:lnTo>
                  <a:lnTo>
                    <a:pt x="475488" y="0"/>
                  </a:lnTo>
                  <a:close/>
                </a:path>
                <a:path w="1042670" h="27940">
                  <a:moveTo>
                    <a:pt x="1042416" y="0"/>
                  </a:moveTo>
                  <a:lnTo>
                    <a:pt x="876300" y="0"/>
                  </a:lnTo>
                  <a:lnTo>
                    <a:pt x="876300" y="27432"/>
                  </a:lnTo>
                  <a:lnTo>
                    <a:pt x="1042416" y="27432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300971" y="5821679"/>
              <a:ext cx="43180" cy="688975"/>
            </a:xfrm>
            <a:custGeom>
              <a:avLst/>
              <a:gdLst/>
              <a:ahLst/>
              <a:cxnLst/>
              <a:rect l="l" t="t" r="r" b="b"/>
              <a:pathLst>
                <a:path w="43179" h="688975">
                  <a:moveTo>
                    <a:pt x="42672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42672" y="688848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1976" y="6286500"/>
              <a:ext cx="160020" cy="19964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89664" y="6289547"/>
              <a:ext cx="324611" cy="19964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953500" y="6483096"/>
              <a:ext cx="1752600" cy="27940"/>
            </a:xfrm>
            <a:custGeom>
              <a:avLst/>
              <a:gdLst/>
              <a:ahLst/>
              <a:cxnLst/>
              <a:rect l="l" t="t" r="r" b="b"/>
              <a:pathLst>
                <a:path w="1752600" h="27940">
                  <a:moveTo>
                    <a:pt x="47548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475488" y="27432"/>
                  </a:lnTo>
                  <a:lnTo>
                    <a:pt x="475488" y="0"/>
                  </a:lnTo>
                  <a:close/>
                </a:path>
                <a:path w="1752600" h="27940">
                  <a:moveTo>
                    <a:pt x="1752600" y="0"/>
                  </a:moveTo>
                  <a:lnTo>
                    <a:pt x="1586484" y="0"/>
                  </a:lnTo>
                  <a:lnTo>
                    <a:pt x="1586484" y="27432"/>
                  </a:lnTo>
                  <a:lnTo>
                    <a:pt x="1752600" y="27432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90376" y="6289547"/>
              <a:ext cx="103631" cy="19964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1137392" y="6483096"/>
              <a:ext cx="1054735" cy="27940"/>
            </a:xfrm>
            <a:custGeom>
              <a:avLst/>
              <a:gdLst/>
              <a:ahLst/>
              <a:cxnLst/>
              <a:rect l="l" t="t" r="r" b="b"/>
              <a:pathLst>
                <a:path w="1054734" h="27940">
                  <a:moveTo>
                    <a:pt x="1054607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054607" y="27431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3135" y="6348984"/>
              <a:ext cx="205740" cy="13411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48088" y="6353555"/>
              <a:ext cx="204215" cy="13258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054595" y="1819655"/>
              <a:ext cx="3732529" cy="2334895"/>
            </a:xfrm>
            <a:custGeom>
              <a:avLst/>
              <a:gdLst/>
              <a:ahLst/>
              <a:cxnLst/>
              <a:rect l="l" t="t" r="r" b="b"/>
              <a:pathLst>
                <a:path w="3732529" h="2334895">
                  <a:moveTo>
                    <a:pt x="2106929" y="0"/>
                  </a:moveTo>
                  <a:lnTo>
                    <a:pt x="2053614" y="1307"/>
                  </a:lnTo>
                  <a:lnTo>
                    <a:pt x="2001001" y="5185"/>
                  </a:lnTo>
                  <a:lnTo>
                    <a:pt x="1949157" y="11565"/>
                  </a:lnTo>
                  <a:lnTo>
                    <a:pt x="1898150" y="20377"/>
                  </a:lnTo>
                  <a:lnTo>
                    <a:pt x="1848044" y="31555"/>
                  </a:lnTo>
                  <a:lnTo>
                    <a:pt x="1798907" y="45029"/>
                  </a:lnTo>
                  <a:lnTo>
                    <a:pt x="1750805" y="60731"/>
                  </a:lnTo>
                  <a:lnTo>
                    <a:pt x="1703805" y="78593"/>
                  </a:lnTo>
                  <a:lnTo>
                    <a:pt x="1657973" y="98546"/>
                  </a:lnTo>
                  <a:lnTo>
                    <a:pt x="1613376" y="120523"/>
                  </a:lnTo>
                  <a:lnTo>
                    <a:pt x="1570080" y="144453"/>
                  </a:lnTo>
                  <a:lnTo>
                    <a:pt x="1528151" y="170270"/>
                  </a:lnTo>
                  <a:lnTo>
                    <a:pt x="1487656" y="197904"/>
                  </a:lnTo>
                  <a:lnTo>
                    <a:pt x="1448662" y="227288"/>
                  </a:lnTo>
                  <a:lnTo>
                    <a:pt x="1411235" y="258353"/>
                  </a:lnTo>
                  <a:lnTo>
                    <a:pt x="1375442" y="291031"/>
                  </a:lnTo>
                  <a:lnTo>
                    <a:pt x="1341349" y="325252"/>
                  </a:lnTo>
                  <a:lnTo>
                    <a:pt x="1309022" y="360950"/>
                  </a:lnTo>
                  <a:lnTo>
                    <a:pt x="1278528" y="398055"/>
                  </a:lnTo>
                  <a:lnTo>
                    <a:pt x="1249933" y="436499"/>
                  </a:lnTo>
                  <a:lnTo>
                    <a:pt x="1206580" y="415973"/>
                  </a:lnTo>
                  <a:lnTo>
                    <a:pt x="1161551" y="398530"/>
                  </a:lnTo>
                  <a:lnTo>
                    <a:pt x="1114948" y="384460"/>
                  </a:lnTo>
                  <a:lnTo>
                    <a:pt x="1066875" y="374052"/>
                  </a:lnTo>
                  <a:lnTo>
                    <a:pt x="1017432" y="367595"/>
                  </a:lnTo>
                  <a:lnTo>
                    <a:pt x="966724" y="365379"/>
                  </a:lnTo>
                  <a:lnTo>
                    <a:pt x="914275" y="367435"/>
                  </a:lnTo>
                  <a:lnTo>
                    <a:pt x="863254" y="373523"/>
                  </a:lnTo>
                  <a:lnTo>
                    <a:pt x="813785" y="383523"/>
                  </a:lnTo>
                  <a:lnTo>
                    <a:pt x="765988" y="397316"/>
                  </a:lnTo>
                  <a:lnTo>
                    <a:pt x="719986" y="414781"/>
                  </a:lnTo>
                  <a:lnTo>
                    <a:pt x="675902" y="435798"/>
                  </a:lnTo>
                  <a:lnTo>
                    <a:pt x="633856" y="460248"/>
                  </a:lnTo>
                  <a:lnTo>
                    <a:pt x="592709" y="488714"/>
                  </a:lnTo>
                  <a:lnTo>
                    <a:pt x="554390" y="520495"/>
                  </a:lnTo>
                  <a:lnTo>
                    <a:pt x="519092" y="555374"/>
                  </a:lnTo>
                  <a:lnTo>
                    <a:pt x="487004" y="593140"/>
                  </a:lnTo>
                  <a:lnTo>
                    <a:pt x="458317" y="633578"/>
                  </a:lnTo>
                  <a:lnTo>
                    <a:pt x="433223" y="676475"/>
                  </a:lnTo>
                  <a:lnTo>
                    <a:pt x="411910" y="721617"/>
                  </a:lnTo>
                  <a:lnTo>
                    <a:pt x="394571" y="768791"/>
                  </a:lnTo>
                  <a:lnTo>
                    <a:pt x="381396" y="817783"/>
                  </a:lnTo>
                  <a:lnTo>
                    <a:pt x="372575" y="868380"/>
                  </a:lnTo>
                  <a:lnTo>
                    <a:pt x="368300" y="920369"/>
                  </a:lnTo>
                  <a:lnTo>
                    <a:pt x="327977" y="946962"/>
                  </a:lnTo>
                  <a:lnTo>
                    <a:pt x="289430" y="975897"/>
                  </a:lnTo>
                  <a:lnTo>
                    <a:pt x="252771" y="1007060"/>
                  </a:lnTo>
                  <a:lnTo>
                    <a:pt x="218116" y="1040338"/>
                  </a:lnTo>
                  <a:lnTo>
                    <a:pt x="185578" y="1075617"/>
                  </a:lnTo>
                  <a:lnTo>
                    <a:pt x="155271" y="1112783"/>
                  </a:lnTo>
                  <a:lnTo>
                    <a:pt x="127309" y="1151723"/>
                  </a:lnTo>
                  <a:lnTo>
                    <a:pt x="101806" y="1192323"/>
                  </a:lnTo>
                  <a:lnTo>
                    <a:pt x="78876" y="1234469"/>
                  </a:lnTo>
                  <a:lnTo>
                    <a:pt x="58634" y="1278048"/>
                  </a:lnTo>
                  <a:lnTo>
                    <a:pt x="41193" y="1322946"/>
                  </a:lnTo>
                  <a:lnTo>
                    <a:pt x="26668" y="1369050"/>
                  </a:lnTo>
                  <a:lnTo>
                    <a:pt x="15171" y="1416244"/>
                  </a:lnTo>
                  <a:lnTo>
                    <a:pt x="6819" y="1464417"/>
                  </a:lnTo>
                  <a:lnTo>
                    <a:pt x="1723" y="1513455"/>
                  </a:lnTo>
                  <a:lnTo>
                    <a:pt x="0" y="1563243"/>
                  </a:lnTo>
                  <a:lnTo>
                    <a:pt x="1498" y="1610787"/>
                  </a:lnTo>
                  <a:lnTo>
                    <a:pt x="5935" y="1657539"/>
                  </a:lnTo>
                  <a:lnTo>
                    <a:pt x="13225" y="1703420"/>
                  </a:lnTo>
                  <a:lnTo>
                    <a:pt x="23279" y="1748353"/>
                  </a:lnTo>
                  <a:lnTo>
                    <a:pt x="36011" y="1792260"/>
                  </a:lnTo>
                  <a:lnTo>
                    <a:pt x="51333" y="1835062"/>
                  </a:lnTo>
                  <a:lnTo>
                    <a:pt x="69159" y="1876683"/>
                  </a:lnTo>
                  <a:lnTo>
                    <a:pt x="89401" y="1917042"/>
                  </a:lnTo>
                  <a:lnTo>
                    <a:pt x="111972" y="1956064"/>
                  </a:lnTo>
                  <a:lnTo>
                    <a:pt x="136786" y="1993669"/>
                  </a:lnTo>
                  <a:lnTo>
                    <a:pt x="163754" y="2029780"/>
                  </a:lnTo>
                  <a:lnTo>
                    <a:pt x="192791" y="2064318"/>
                  </a:lnTo>
                  <a:lnTo>
                    <a:pt x="223808" y="2097207"/>
                  </a:lnTo>
                  <a:lnTo>
                    <a:pt x="256719" y="2128367"/>
                  </a:lnTo>
                  <a:lnTo>
                    <a:pt x="291437" y="2157721"/>
                  </a:lnTo>
                  <a:lnTo>
                    <a:pt x="327874" y="2185191"/>
                  </a:lnTo>
                  <a:lnTo>
                    <a:pt x="365944" y="2210699"/>
                  </a:lnTo>
                  <a:lnTo>
                    <a:pt x="405559" y="2234167"/>
                  </a:lnTo>
                  <a:lnTo>
                    <a:pt x="446633" y="2255517"/>
                  </a:lnTo>
                  <a:lnTo>
                    <a:pt x="489078" y="2274670"/>
                  </a:lnTo>
                  <a:lnTo>
                    <a:pt x="532806" y="2291550"/>
                  </a:lnTo>
                  <a:lnTo>
                    <a:pt x="577732" y="2306077"/>
                  </a:lnTo>
                  <a:lnTo>
                    <a:pt x="623767" y="2318175"/>
                  </a:lnTo>
                  <a:lnTo>
                    <a:pt x="670826" y="2327764"/>
                  </a:lnTo>
                  <a:lnTo>
                    <a:pt x="718820" y="2334768"/>
                  </a:lnTo>
                  <a:lnTo>
                    <a:pt x="3038221" y="2334768"/>
                  </a:lnTo>
                  <a:lnTo>
                    <a:pt x="3088102" y="2332277"/>
                  </a:lnTo>
                  <a:lnTo>
                    <a:pt x="3136987" y="2326633"/>
                  </a:lnTo>
                  <a:lnTo>
                    <a:pt x="3184761" y="2317948"/>
                  </a:lnTo>
                  <a:lnTo>
                    <a:pt x="3231312" y="2306330"/>
                  </a:lnTo>
                  <a:lnTo>
                    <a:pt x="3276526" y="2291890"/>
                  </a:lnTo>
                  <a:lnTo>
                    <a:pt x="3320289" y="2274738"/>
                  </a:lnTo>
                  <a:lnTo>
                    <a:pt x="3362488" y="2254985"/>
                  </a:lnTo>
                  <a:lnTo>
                    <a:pt x="3403009" y="2232740"/>
                  </a:lnTo>
                  <a:lnTo>
                    <a:pt x="3441739" y="2208114"/>
                  </a:lnTo>
                  <a:lnTo>
                    <a:pt x="3478563" y="2181217"/>
                  </a:lnTo>
                  <a:lnTo>
                    <a:pt x="3513370" y="2152159"/>
                  </a:lnTo>
                  <a:lnTo>
                    <a:pt x="3546044" y="2121050"/>
                  </a:lnTo>
                  <a:lnTo>
                    <a:pt x="3576473" y="2088000"/>
                  </a:lnTo>
                  <a:lnTo>
                    <a:pt x="3604542" y="2053120"/>
                  </a:lnTo>
                  <a:lnTo>
                    <a:pt x="3630139" y="2016519"/>
                  </a:lnTo>
                  <a:lnTo>
                    <a:pt x="3653150" y="1978309"/>
                  </a:lnTo>
                  <a:lnTo>
                    <a:pt x="3673461" y="1938598"/>
                  </a:lnTo>
                  <a:lnTo>
                    <a:pt x="3690959" y="1897497"/>
                  </a:lnTo>
                  <a:lnTo>
                    <a:pt x="3705530" y="1855117"/>
                  </a:lnTo>
                  <a:lnTo>
                    <a:pt x="3717061" y="1811567"/>
                  </a:lnTo>
                  <a:lnTo>
                    <a:pt x="3725438" y="1766958"/>
                  </a:lnTo>
                  <a:lnTo>
                    <a:pt x="3730547" y="1721400"/>
                  </a:lnTo>
                  <a:lnTo>
                    <a:pt x="3732276" y="1675003"/>
                  </a:lnTo>
                  <a:lnTo>
                    <a:pt x="3730537" y="1628024"/>
                  </a:lnTo>
                  <a:lnTo>
                    <a:pt x="3725399" y="1581942"/>
                  </a:lnTo>
                  <a:lnTo>
                    <a:pt x="3716978" y="1536868"/>
                  </a:lnTo>
                  <a:lnTo>
                    <a:pt x="3705393" y="1492913"/>
                  </a:lnTo>
                  <a:lnTo>
                    <a:pt x="3690758" y="1450190"/>
                  </a:lnTo>
                  <a:lnTo>
                    <a:pt x="3673192" y="1408811"/>
                  </a:lnTo>
                  <a:lnTo>
                    <a:pt x="3652811" y="1368885"/>
                  </a:lnTo>
                  <a:lnTo>
                    <a:pt x="3629732" y="1330527"/>
                  </a:lnTo>
                  <a:lnTo>
                    <a:pt x="3604073" y="1293847"/>
                  </a:lnTo>
                  <a:lnTo>
                    <a:pt x="3575949" y="1258957"/>
                  </a:lnTo>
                  <a:lnTo>
                    <a:pt x="3545479" y="1225969"/>
                  </a:lnTo>
                  <a:lnTo>
                    <a:pt x="3512778" y="1194994"/>
                  </a:lnTo>
                  <a:lnTo>
                    <a:pt x="3477964" y="1166145"/>
                  </a:lnTo>
                  <a:lnTo>
                    <a:pt x="3441154" y="1139533"/>
                  </a:lnTo>
                  <a:lnTo>
                    <a:pt x="3402464" y="1115269"/>
                  </a:lnTo>
                  <a:lnTo>
                    <a:pt x="3362012" y="1093467"/>
                  </a:lnTo>
                  <a:lnTo>
                    <a:pt x="3319915" y="1074236"/>
                  </a:lnTo>
                  <a:lnTo>
                    <a:pt x="3276288" y="1057689"/>
                  </a:lnTo>
                  <a:lnTo>
                    <a:pt x="3231251" y="1043938"/>
                  </a:lnTo>
                  <a:lnTo>
                    <a:pt x="3184918" y="1033095"/>
                  </a:lnTo>
                  <a:lnTo>
                    <a:pt x="3137407" y="1025271"/>
                  </a:lnTo>
                  <a:lnTo>
                    <a:pt x="3137407" y="977900"/>
                  </a:lnTo>
                  <a:lnTo>
                    <a:pt x="3136222" y="930409"/>
                  </a:lnTo>
                  <a:lnTo>
                    <a:pt x="3132700" y="883515"/>
                  </a:lnTo>
                  <a:lnTo>
                    <a:pt x="3126896" y="837265"/>
                  </a:lnTo>
                  <a:lnTo>
                    <a:pt x="3118863" y="791713"/>
                  </a:lnTo>
                  <a:lnTo>
                    <a:pt x="3108654" y="746907"/>
                  </a:lnTo>
                  <a:lnTo>
                    <a:pt x="3096324" y="702898"/>
                  </a:lnTo>
                  <a:lnTo>
                    <a:pt x="3081925" y="659738"/>
                  </a:lnTo>
                  <a:lnTo>
                    <a:pt x="3065512" y="617477"/>
                  </a:lnTo>
                  <a:lnTo>
                    <a:pt x="3047137" y="576165"/>
                  </a:lnTo>
                  <a:lnTo>
                    <a:pt x="3026854" y="535853"/>
                  </a:lnTo>
                  <a:lnTo>
                    <a:pt x="3004718" y="496592"/>
                  </a:lnTo>
                  <a:lnTo>
                    <a:pt x="2980780" y="458432"/>
                  </a:lnTo>
                  <a:lnTo>
                    <a:pt x="2955096" y="421424"/>
                  </a:lnTo>
                  <a:lnTo>
                    <a:pt x="2927718" y="385619"/>
                  </a:lnTo>
                  <a:lnTo>
                    <a:pt x="2898700" y="351067"/>
                  </a:lnTo>
                  <a:lnTo>
                    <a:pt x="2868095" y="317818"/>
                  </a:lnTo>
                  <a:lnTo>
                    <a:pt x="2835957" y="285924"/>
                  </a:lnTo>
                  <a:lnTo>
                    <a:pt x="2802340" y="255435"/>
                  </a:lnTo>
                  <a:lnTo>
                    <a:pt x="2767297" y="226402"/>
                  </a:lnTo>
                  <a:lnTo>
                    <a:pt x="2730881" y="198875"/>
                  </a:lnTo>
                  <a:lnTo>
                    <a:pt x="2693146" y="172904"/>
                  </a:lnTo>
                  <a:lnTo>
                    <a:pt x="2654146" y="148542"/>
                  </a:lnTo>
                  <a:lnTo>
                    <a:pt x="2613934" y="125837"/>
                  </a:lnTo>
                  <a:lnTo>
                    <a:pt x="2572564" y="104841"/>
                  </a:lnTo>
                  <a:lnTo>
                    <a:pt x="2530089" y="85605"/>
                  </a:lnTo>
                  <a:lnTo>
                    <a:pt x="2486563" y="68178"/>
                  </a:lnTo>
                  <a:lnTo>
                    <a:pt x="2442039" y="52612"/>
                  </a:lnTo>
                  <a:lnTo>
                    <a:pt x="2396570" y="38957"/>
                  </a:lnTo>
                  <a:lnTo>
                    <a:pt x="2350211" y="27264"/>
                  </a:lnTo>
                  <a:lnTo>
                    <a:pt x="2303015" y="17584"/>
                  </a:lnTo>
                  <a:lnTo>
                    <a:pt x="2255035" y="9967"/>
                  </a:lnTo>
                  <a:lnTo>
                    <a:pt x="2206325" y="4463"/>
                  </a:lnTo>
                  <a:lnTo>
                    <a:pt x="2156939" y="1124"/>
                  </a:lnTo>
                  <a:lnTo>
                    <a:pt x="2106929" y="0"/>
                  </a:lnTo>
                  <a:close/>
                </a:path>
              </a:pathLst>
            </a:custGeom>
            <a:solidFill>
              <a:srgbClr val="C8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35609" y="1980692"/>
            <a:ext cx="533082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Segoe UI Light"/>
                <a:cs typeface="Segoe UI Light"/>
              </a:rPr>
              <a:t>Fine-grained</a:t>
            </a:r>
            <a:r>
              <a:rPr sz="2000" spc="1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access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control</a:t>
            </a:r>
            <a:r>
              <a:rPr sz="2000" dirty="0">
                <a:latin typeface="Segoe UI Light"/>
                <a:cs typeface="Segoe UI Light"/>
              </a:rPr>
              <a:t> over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specific </a:t>
            </a:r>
            <a:r>
              <a:rPr sz="2000" spc="-15" dirty="0">
                <a:latin typeface="Segoe UI Light"/>
                <a:cs typeface="Segoe UI Light"/>
              </a:rPr>
              <a:t>rows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in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database</a:t>
            </a:r>
            <a:r>
              <a:rPr sz="2000" spc="-4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table</a:t>
            </a:r>
            <a:endParaRPr sz="2000">
              <a:latin typeface="Segoe UI Light"/>
              <a:cs typeface="Segoe UI Light"/>
            </a:endParaRPr>
          </a:p>
          <a:p>
            <a:pPr marL="12700" marR="1466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Segoe UI Light"/>
                <a:cs typeface="Segoe UI Light"/>
              </a:rPr>
              <a:t>Help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prevent</a:t>
            </a:r>
            <a:r>
              <a:rPr sz="2000" spc="2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unauthorized</a:t>
            </a:r>
            <a:r>
              <a:rPr sz="2000" spc="3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access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when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multiple </a:t>
            </a:r>
            <a:r>
              <a:rPr sz="2000" spc="-53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users </a:t>
            </a:r>
            <a:r>
              <a:rPr sz="2000" spc="-10" dirty="0">
                <a:latin typeface="Segoe UI Light"/>
                <a:cs typeface="Segoe UI Light"/>
              </a:rPr>
              <a:t>share </a:t>
            </a:r>
            <a:r>
              <a:rPr sz="2000" dirty="0">
                <a:latin typeface="Segoe UI Light"/>
                <a:cs typeface="Segoe UI Light"/>
              </a:rPr>
              <a:t>the same </a:t>
            </a:r>
            <a:r>
              <a:rPr sz="2000" spc="-5" dirty="0">
                <a:latin typeface="Segoe UI Light"/>
                <a:cs typeface="Segoe UI Light"/>
              </a:rPr>
              <a:t>tables, or </a:t>
            </a:r>
            <a:r>
              <a:rPr sz="2000" dirty="0">
                <a:latin typeface="Segoe UI Light"/>
                <a:cs typeface="Segoe UI Light"/>
              </a:rPr>
              <a:t>to </a:t>
            </a:r>
            <a:r>
              <a:rPr sz="2000" spc="-5" dirty="0">
                <a:latin typeface="Segoe UI Light"/>
                <a:cs typeface="Segoe UI Light"/>
              </a:rPr>
              <a:t>implement </a:t>
            </a:r>
            <a:r>
              <a:rPr sz="2000" dirty="0">
                <a:latin typeface="Segoe UI Light"/>
                <a:cs typeface="Segoe UI Light"/>
              </a:rPr>
              <a:t> connection</a:t>
            </a:r>
            <a:r>
              <a:rPr sz="2000" spc="2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filtering</a:t>
            </a:r>
            <a:r>
              <a:rPr sz="2000" spc="1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in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multi-tenant</a:t>
            </a:r>
            <a:r>
              <a:rPr sz="2000" spc="3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applications</a:t>
            </a:r>
            <a:endParaRPr sz="2000">
              <a:latin typeface="Segoe UI Light"/>
              <a:cs typeface="Segoe UI Light"/>
            </a:endParaRPr>
          </a:p>
          <a:p>
            <a:pPr marL="12700" marR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Segoe UI Light"/>
                <a:cs typeface="Segoe UI Light"/>
              </a:rPr>
              <a:t>Administer </a:t>
            </a:r>
            <a:r>
              <a:rPr sz="2000" spc="-5" dirty="0">
                <a:latin typeface="Segoe UI Light"/>
                <a:cs typeface="Segoe UI Light"/>
              </a:rPr>
              <a:t>via SQL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15" dirty="0">
                <a:latin typeface="Segoe UI Light"/>
                <a:cs typeface="Segoe UI Light"/>
              </a:rPr>
              <a:t>Server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Management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Studio</a:t>
            </a:r>
            <a:r>
              <a:rPr sz="2000" spc="1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or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SQL </a:t>
            </a:r>
            <a:r>
              <a:rPr sz="2000" spc="15" dirty="0">
                <a:latin typeface="Segoe UI Light"/>
                <a:cs typeface="Segoe UI Light"/>
              </a:rPr>
              <a:t>Server</a:t>
            </a:r>
            <a:r>
              <a:rPr sz="2000" spc="2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Data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spc="-65" dirty="0">
                <a:latin typeface="Segoe UI Light"/>
                <a:cs typeface="Segoe UI Light"/>
              </a:rPr>
              <a:t>Tools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3417" y="953769"/>
            <a:ext cx="9004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Segoe UI Light"/>
                <a:cs typeface="Segoe UI Light"/>
              </a:rPr>
              <a:t>Protect</a:t>
            </a:r>
            <a:r>
              <a:rPr sz="2800" spc="20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data</a:t>
            </a:r>
            <a:r>
              <a:rPr sz="2800" spc="25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privacy</a:t>
            </a:r>
            <a:r>
              <a:rPr sz="2800" spc="15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by</a:t>
            </a:r>
            <a:r>
              <a:rPr sz="280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ensuring</a:t>
            </a:r>
            <a:r>
              <a:rPr sz="280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the</a:t>
            </a:r>
            <a:r>
              <a:rPr sz="2800" spc="10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right</a:t>
            </a:r>
            <a:r>
              <a:rPr sz="2800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access</a:t>
            </a:r>
            <a:r>
              <a:rPr sz="2800" spc="25" dirty="0">
                <a:latin typeface="Segoe UI Light"/>
                <a:cs typeface="Segoe UI Light"/>
              </a:rPr>
              <a:t> </a:t>
            </a:r>
            <a:r>
              <a:rPr sz="2800" spc="-20" dirty="0">
                <a:latin typeface="Segoe UI Light"/>
                <a:cs typeface="Segoe UI Light"/>
              </a:rPr>
              <a:t>across</a:t>
            </a:r>
            <a:r>
              <a:rPr sz="2800" spc="20" dirty="0">
                <a:latin typeface="Segoe UI Light"/>
                <a:cs typeface="Segoe UI Light"/>
              </a:rPr>
              <a:t> </a:t>
            </a:r>
            <a:r>
              <a:rPr sz="2800" spc="-25" dirty="0">
                <a:latin typeface="Segoe UI Light"/>
                <a:cs typeface="Segoe UI Light"/>
              </a:rPr>
              <a:t>rows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92159" y="3610178"/>
            <a:ext cx="1073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843B0C"/>
                </a:solidFill>
                <a:latin typeface="Segoe UI Light"/>
                <a:cs typeface="Segoe UI Light"/>
              </a:rPr>
              <a:t>SQL</a:t>
            </a:r>
            <a:r>
              <a:rPr sz="1400" spc="-80" dirty="0">
                <a:solidFill>
                  <a:srgbClr val="843B0C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843B0C"/>
                </a:solidFill>
                <a:latin typeface="Segoe UI Light"/>
                <a:cs typeface="Segoe UI Light"/>
              </a:rPr>
              <a:t>Database</a:t>
            </a:r>
            <a:endParaRPr sz="1400">
              <a:latin typeface="Segoe UI Light"/>
              <a:cs typeface="Segoe UI Ligh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239000" y="2247900"/>
            <a:ext cx="4953000" cy="4284345"/>
            <a:chOff x="7239000" y="2247900"/>
            <a:chExt cx="4953000" cy="4284345"/>
          </a:xfrm>
        </p:grpSpPr>
        <p:sp>
          <p:nvSpPr>
            <p:cNvPr id="71" name="object 71"/>
            <p:cNvSpPr/>
            <p:nvPr/>
          </p:nvSpPr>
          <p:spPr>
            <a:xfrm>
              <a:off x="8267700" y="2247900"/>
              <a:ext cx="1359535" cy="1376680"/>
            </a:xfrm>
            <a:custGeom>
              <a:avLst/>
              <a:gdLst/>
              <a:ahLst/>
              <a:cxnLst/>
              <a:rect l="l" t="t" r="r" b="b"/>
              <a:pathLst>
                <a:path w="1359534" h="1376679">
                  <a:moveTo>
                    <a:pt x="679703" y="0"/>
                  </a:moveTo>
                  <a:lnTo>
                    <a:pt x="623971" y="686"/>
                  </a:lnTo>
                  <a:lnTo>
                    <a:pt x="569854" y="2751"/>
                  </a:lnTo>
                  <a:lnTo>
                    <a:pt x="517352" y="6199"/>
                  </a:lnTo>
                  <a:lnTo>
                    <a:pt x="466465" y="11037"/>
                  </a:lnTo>
                  <a:lnTo>
                    <a:pt x="417195" y="17272"/>
                  </a:lnTo>
                  <a:lnTo>
                    <a:pt x="358056" y="27011"/>
                  </a:lnTo>
                  <a:lnTo>
                    <a:pt x="302037" y="38893"/>
                  </a:lnTo>
                  <a:lnTo>
                    <a:pt x="249781" y="52919"/>
                  </a:lnTo>
                  <a:lnTo>
                    <a:pt x="157968" y="83937"/>
                  </a:lnTo>
                  <a:lnTo>
                    <a:pt x="117792" y="101488"/>
                  </a:lnTo>
                  <a:lnTo>
                    <a:pt x="82665" y="120112"/>
                  </a:lnTo>
                  <a:lnTo>
                    <a:pt x="31236" y="159887"/>
                  </a:lnTo>
                  <a:lnTo>
                    <a:pt x="3681" y="205452"/>
                  </a:lnTo>
                  <a:lnTo>
                    <a:pt x="0" y="230377"/>
                  </a:lnTo>
                  <a:lnTo>
                    <a:pt x="0" y="1145794"/>
                  </a:lnTo>
                  <a:lnTo>
                    <a:pt x="13461" y="1191895"/>
                  </a:lnTo>
                  <a:lnTo>
                    <a:pt x="43751" y="1225934"/>
                  </a:lnTo>
                  <a:lnTo>
                    <a:pt x="53848" y="1237996"/>
                  </a:lnTo>
                  <a:lnTo>
                    <a:pt x="117792" y="1274683"/>
                  </a:lnTo>
                  <a:lnTo>
                    <a:pt x="157968" y="1292234"/>
                  </a:lnTo>
                  <a:lnTo>
                    <a:pt x="201929" y="1307084"/>
                  </a:lnTo>
                  <a:lnTo>
                    <a:pt x="239660" y="1318801"/>
                  </a:lnTo>
                  <a:lnTo>
                    <a:pt x="280050" y="1329728"/>
                  </a:lnTo>
                  <a:lnTo>
                    <a:pt x="322939" y="1339761"/>
                  </a:lnTo>
                  <a:lnTo>
                    <a:pt x="368167" y="1348794"/>
                  </a:lnTo>
                  <a:lnTo>
                    <a:pt x="415575" y="1356725"/>
                  </a:lnTo>
                  <a:lnTo>
                    <a:pt x="465002" y="1363447"/>
                  </a:lnTo>
                  <a:lnTo>
                    <a:pt x="516289" y="1368857"/>
                  </a:lnTo>
                  <a:lnTo>
                    <a:pt x="569274" y="1372851"/>
                  </a:lnTo>
                  <a:lnTo>
                    <a:pt x="623799" y="1375324"/>
                  </a:lnTo>
                  <a:lnTo>
                    <a:pt x="679703" y="1376172"/>
                  </a:lnTo>
                  <a:lnTo>
                    <a:pt x="736136" y="1375485"/>
                  </a:lnTo>
                  <a:lnTo>
                    <a:pt x="791923" y="1373420"/>
                  </a:lnTo>
                  <a:lnTo>
                    <a:pt x="846417" y="1369972"/>
                  </a:lnTo>
                  <a:lnTo>
                    <a:pt x="898973" y="1365134"/>
                  </a:lnTo>
                  <a:lnTo>
                    <a:pt x="948944" y="1358900"/>
                  </a:lnTo>
                  <a:lnTo>
                    <a:pt x="1164208" y="1307084"/>
                  </a:lnTo>
                  <a:lnTo>
                    <a:pt x="1305559" y="1237996"/>
                  </a:lnTo>
                  <a:lnTo>
                    <a:pt x="1345946" y="1191895"/>
                  </a:lnTo>
                  <a:lnTo>
                    <a:pt x="1359407" y="1145794"/>
                  </a:lnTo>
                  <a:lnTo>
                    <a:pt x="1359407" y="345439"/>
                  </a:lnTo>
                  <a:lnTo>
                    <a:pt x="686434" y="345439"/>
                  </a:lnTo>
                  <a:lnTo>
                    <a:pt x="616032" y="344340"/>
                  </a:lnTo>
                  <a:lnTo>
                    <a:pt x="548097" y="341136"/>
                  </a:lnTo>
                  <a:lnTo>
                    <a:pt x="483180" y="335969"/>
                  </a:lnTo>
                  <a:lnTo>
                    <a:pt x="421831" y="328978"/>
                  </a:lnTo>
                  <a:lnTo>
                    <a:pt x="364602" y="320305"/>
                  </a:lnTo>
                  <a:lnTo>
                    <a:pt x="312042" y="310091"/>
                  </a:lnTo>
                  <a:lnTo>
                    <a:pt x="264704" y="298477"/>
                  </a:lnTo>
                  <a:lnTo>
                    <a:pt x="223138" y="285602"/>
                  </a:lnTo>
                  <a:lnTo>
                    <a:pt x="159523" y="256638"/>
                  </a:lnTo>
                  <a:lnTo>
                    <a:pt x="125604" y="224324"/>
                  </a:lnTo>
                  <a:lnTo>
                    <a:pt x="121157" y="207263"/>
                  </a:lnTo>
                  <a:lnTo>
                    <a:pt x="125604" y="190228"/>
                  </a:lnTo>
                  <a:lnTo>
                    <a:pt x="159523" y="157941"/>
                  </a:lnTo>
                  <a:lnTo>
                    <a:pt x="223138" y="128980"/>
                  </a:lnTo>
                  <a:lnTo>
                    <a:pt x="264704" y="116101"/>
                  </a:lnTo>
                  <a:lnTo>
                    <a:pt x="312042" y="104479"/>
                  </a:lnTo>
                  <a:lnTo>
                    <a:pt x="364602" y="94256"/>
                  </a:lnTo>
                  <a:lnTo>
                    <a:pt x="421831" y="85574"/>
                  </a:lnTo>
                  <a:lnTo>
                    <a:pt x="483180" y="78574"/>
                  </a:lnTo>
                  <a:lnTo>
                    <a:pt x="548097" y="73398"/>
                  </a:lnTo>
                  <a:lnTo>
                    <a:pt x="616032" y="70189"/>
                  </a:lnTo>
                  <a:lnTo>
                    <a:pt x="686434" y="69087"/>
                  </a:lnTo>
                  <a:lnTo>
                    <a:pt x="1164208" y="69087"/>
                  </a:lnTo>
                  <a:lnTo>
                    <a:pt x="948944" y="17272"/>
                  </a:lnTo>
                  <a:lnTo>
                    <a:pt x="679703" y="0"/>
                  </a:lnTo>
                  <a:close/>
                </a:path>
                <a:path w="1359534" h="1376679">
                  <a:moveTo>
                    <a:pt x="1164208" y="69087"/>
                  </a:moveTo>
                  <a:lnTo>
                    <a:pt x="686434" y="69087"/>
                  </a:lnTo>
                  <a:lnTo>
                    <a:pt x="756837" y="70189"/>
                  </a:lnTo>
                  <a:lnTo>
                    <a:pt x="824772" y="73398"/>
                  </a:lnTo>
                  <a:lnTo>
                    <a:pt x="889689" y="78574"/>
                  </a:lnTo>
                  <a:lnTo>
                    <a:pt x="951038" y="85574"/>
                  </a:lnTo>
                  <a:lnTo>
                    <a:pt x="1008267" y="94256"/>
                  </a:lnTo>
                  <a:lnTo>
                    <a:pt x="1060827" y="104479"/>
                  </a:lnTo>
                  <a:lnTo>
                    <a:pt x="1108165" y="116101"/>
                  </a:lnTo>
                  <a:lnTo>
                    <a:pt x="1149731" y="128980"/>
                  </a:lnTo>
                  <a:lnTo>
                    <a:pt x="1213346" y="157941"/>
                  </a:lnTo>
                  <a:lnTo>
                    <a:pt x="1247265" y="190228"/>
                  </a:lnTo>
                  <a:lnTo>
                    <a:pt x="1251711" y="207263"/>
                  </a:lnTo>
                  <a:lnTo>
                    <a:pt x="1247265" y="224324"/>
                  </a:lnTo>
                  <a:lnTo>
                    <a:pt x="1213346" y="256638"/>
                  </a:lnTo>
                  <a:lnTo>
                    <a:pt x="1149731" y="285602"/>
                  </a:lnTo>
                  <a:lnTo>
                    <a:pt x="1108165" y="298477"/>
                  </a:lnTo>
                  <a:lnTo>
                    <a:pt x="1060827" y="310091"/>
                  </a:lnTo>
                  <a:lnTo>
                    <a:pt x="1008267" y="320305"/>
                  </a:lnTo>
                  <a:lnTo>
                    <a:pt x="951038" y="328978"/>
                  </a:lnTo>
                  <a:lnTo>
                    <a:pt x="889689" y="335969"/>
                  </a:lnTo>
                  <a:lnTo>
                    <a:pt x="824772" y="341136"/>
                  </a:lnTo>
                  <a:lnTo>
                    <a:pt x="756837" y="344340"/>
                  </a:lnTo>
                  <a:lnTo>
                    <a:pt x="686434" y="345439"/>
                  </a:lnTo>
                  <a:lnTo>
                    <a:pt x="1359407" y="345439"/>
                  </a:lnTo>
                  <a:lnTo>
                    <a:pt x="1359407" y="230377"/>
                  </a:lnTo>
                  <a:lnTo>
                    <a:pt x="1345946" y="184276"/>
                  </a:lnTo>
                  <a:lnTo>
                    <a:pt x="1305559" y="138175"/>
                  </a:lnTo>
                  <a:lnTo>
                    <a:pt x="1164208" y="69087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75903" y="2671572"/>
              <a:ext cx="1141730" cy="775970"/>
            </a:xfrm>
            <a:custGeom>
              <a:avLst/>
              <a:gdLst/>
              <a:ahLst/>
              <a:cxnLst/>
              <a:rect l="l" t="t" r="r" b="b"/>
              <a:pathLst>
                <a:path w="1141729" h="775970">
                  <a:moveTo>
                    <a:pt x="1141476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1141476" y="775715"/>
                  </a:lnTo>
                  <a:lnTo>
                    <a:pt x="1141476" y="0"/>
                  </a:lnTo>
                  <a:close/>
                </a:path>
              </a:pathLst>
            </a:custGeom>
            <a:solidFill>
              <a:srgbClr val="C8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75903" y="2671572"/>
              <a:ext cx="1141730" cy="775970"/>
            </a:xfrm>
            <a:custGeom>
              <a:avLst/>
              <a:gdLst/>
              <a:ahLst/>
              <a:cxnLst/>
              <a:rect l="l" t="t" r="r" b="b"/>
              <a:pathLst>
                <a:path w="1141729" h="775970">
                  <a:moveTo>
                    <a:pt x="0" y="775715"/>
                  </a:moveTo>
                  <a:lnTo>
                    <a:pt x="1141476" y="775715"/>
                  </a:lnTo>
                  <a:lnTo>
                    <a:pt x="1141476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ln w="6096">
              <a:solidFill>
                <a:srgbClr val="C8F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044177" y="2844545"/>
              <a:ext cx="2490470" cy="1592580"/>
            </a:xfrm>
            <a:custGeom>
              <a:avLst/>
              <a:gdLst/>
              <a:ahLst/>
              <a:cxnLst/>
              <a:rect l="l" t="t" r="r" b="b"/>
              <a:pathLst>
                <a:path w="2490470" h="1592579">
                  <a:moveTo>
                    <a:pt x="750951" y="462788"/>
                  </a:moveTo>
                  <a:lnTo>
                    <a:pt x="18288" y="445007"/>
                  </a:lnTo>
                </a:path>
                <a:path w="2490470" h="1592579">
                  <a:moveTo>
                    <a:pt x="772922" y="1587372"/>
                  </a:moveTo>
                  <a:lnTo>
                    <a:pt x="751331" y="463295"/>
                  </a:lnTo>
                </a:path>
                <a:path w="2490470" h="1592579">
                  <a:moveTo>
                    <a:pt x="1612646" y="247395"/>
                  </a:moveTo>
                  <a:lnTo>
                    <a:pt x="74675" y="220979"/>
                  </a:lnTo>
                </a:path>
                <a:path w="2490470" h="1592579">
                  <a:moveTo>
                    <a:pt x="1624456" y="1592452"/>
                  </a:moveTo>
                  <a:lnTo>
                    <a:pt x="1598676" y="239267"/>
                  </a:lnTo>
                </a:path>
                <a:path w="2490470" h="1592579">
                  <a:moveTo>
                    <a:pt x="2490089" y="44323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AFE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528303" y="2744723"/>
              <a:ext cx="850900" cy="186055"/>
            </a:xfrm>
            <a:custGeom>
              <a:avLst/>
              <a:gdLst/>
              <a:ahLst/>
              <a:cxnLst/>
              <a:rect l="l" t="t" r="r" b="b"/>
              <a:pathLst>
                <a:path w="850900" h="186055">
                  <a:moveTo>
                    <a:pt x="850392" y="0"/>
                  </a:moveTo>
                  <a:lnTo>
                    <a:pt x="92964" y="0"/>
                  </a:lnTo>
                  <a:lnTo>
                    <a:pt x="0" y="92963"/>
                  </a:lnTo>
                  <a:lnTo>
                    <a:pt x="92964" y="185927"/>
                  </a:lnTo>
                  <a:lnTo>
                    <a:pt x="850392" y="185927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39000" y="2866644"/>
              <a:ext cx="4953000" cy="366521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8528303" y="2744723"/>
              <a:ext cx="850900" cy="186055"/>
            </a:xfrm>
            <a:custGeom>
              <a:avLst/>
              <a:gdLst/>
              <a:ahLst/>
              <a:cxnLst/>
              <a:rect l="l" t="t" r="r" b="b"/>
              <a:pathLst>
                <a:path w="850900" h="186055">
                  <a:moveTo>
                    <a:pt x="850392" y="185927"/>
                  </a:moveTo>
                  <a:lnTo>
                    <a:pt x="92964" y="185927"/>
                  </a:lnTo>
                  <a:lnTo>
                    <a:pt x="0" y="92963"/>
                  </a:lnTo>
                  <a:lnTo>
                    <a:pt x="92964" y="0"/>
                  </a:lnTo>
                  <a:lnTo>
                    <a:pt x="850392" y="0"/>
                  </a:lnTo>
                  <a:lnTo>
                    <a:pt x="850392" y="185927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749410" y="2750896"/>
            <a:ext cx="480059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Customer1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429243" y="2738627"/>
            <a:ext cx="956310" cy="438150"/>
            <a:chOff x="8429243" y="2738627"/>
            <a:chExt cx="956310" cy="438150"/>
          </a:xfrm>
        </p:grpSpPr>
        <p:pic>
          <p:nvPicPr>
            <p:cNvPr id="80" name="object 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29243" y="2738627"/>
              <a:ext cx="196596" cy="19812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8528303" y="2985515"/>
              <a:ext cx="850900" cy="184785"/>
            </a:xfrm>
            <a:custGeom>
              <a:avLst/>
              <a:gdLst/>
              <a:ahLst/>
              <a:cxnLst/>
              <a:rect l="l" t="t" r="r" b="b"/>
              <a:pathLst>
                <a:path w="850900" h="184785">
                  <a:moveTo>
                    <a:pt x="850392" y="0"/>
                  </a:moveTo>
                  <a:lnTo>
                    <a:pt x="92201" y="0"/>
                  </a:lnTo>
                  <a:lnTo>
                    <a:pt x="0" y="92201"/>
                  </a:lnTo>
                  <a:lnTo>
                    <a:pt x="92201" y="184404"/>
                  </a:lnTo>
                  <a:lnTo>
                    <a:pt x="850392" y="184404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528303" y="2985515"/>
              <a:ext cx="850900" cy="184785"/>
            </a:xfrm>
            <a:custGeom>
              <a:avLst/>
              <a:gdLst/>
              <a:ahLst/>
              <a:cxnLst/>
              <a:rect l="l" t="t" r="r" b="b"/>
              <a:pathLst>
                <a:path w="850900" h="184785">
                  <a:moveTo>
                    <a:pt x="850392" y="184404"/>
                  </a:moveTo>
                  <a:lnTo>
                    <a:pt x="92201" y="184404"/>
                  </a:lnTo>
                  <a:lnTo>
                    <a:pt x="0" y="92201"/>
                  </a:lnTo>
                  <a:lnTo>
                    <a:pt x="92201" y="0"/>
                  </a:lnTo>
                  <a:lnTo>
                    <a:pt x="850392" y="0"/>
                  </a:lnTo>
                  <a:lnTo>
                    <a:pt x="850392" y="1844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8749410" y="2991738"/>
            <a:ext cx="4794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Customer2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8429243" y="2979420"/>
            <a:ext cx="956310" cy="438150"/>
            <a:chOff x="8429243" y="2979420"/>
            <a:chExt cx="956310" cy="438150"/>
          </a:xfrm>
        </p:grpSpPr>
        <p:pic>
          <p:nvPicPr>
            <p:cNvPr id="85" name="object 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29243" y="2979420"/>
              <a:ext cx="196596" cy="19659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8528303" y="3226308"/>
              <a:ext cx="850900" cy="184785"/>
            </a:xfrm>
            <a:custGeom>
              <a:avLst/>
              <a:gdLst/>
              <a:ahLst/>
              <a:cxnLst/>
              <a:rect l="l" t="t" r="r" b="b"/>
              <a:pathLst>
                <a:path w="850900" h="184785">
                  <a:moveTo>
                    <a:pt x="850392" y="0"/>
                  </a:moveTo>
                  <a:lnTo>
                    <a:pt x="92201" y="0"/>
                  </a:lnTo>
                  <a:lnTo>
                    <a:pt x="0" y="92201"/>
                  </a:lnTo>
                  <a:lnTo>
                    <a:pt x="92201" y="184403"/>
                  </a:lnTo>
                  <a:lnTo>
                    <a:pt x="850392" y="184403"/>
                  </a:lnTo>
                  <a:lnTo>
                    <a:pt x="850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528303" y="3226308"/>
              <a:ext cx="850900" cy="184785"/>
            </a:xfrm>
            <a:custGeom>
              <a:avLst/>
              <a:gdLst/>
              <a:ahLst/>
              <a:cxnLst/>
              <a:rect l="l" t="t" r="r" b="b"/>
              <a:pathLst>
                <a:path w="850900" h="184785">
                  <a:moveTo>
                    <a:pt x="850392" y="184403"/>
                  </a:moveTo>
                  <a:lnTo>
                    <a:pt x="92201" y="184403"/>
                  </a:lnTo>
                  <a:lnTo>
                    <a:pt x="0" y="92201"/>
                  </a:lnTo>
                  <a:lnTo>
                    <a:pt x="92201" y="0"/>
                  </a:lnTo>
                  <a:lnTo>
                    <a:pt x="850392" y="0"/>
                  </a:lnTo>
                  <a:lnTo>
                    <a:pt x="850392" y="184403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8749410" y="3232150"/>
            <a:ext cx="47942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FFFFFF"/>
                </a:solidFill>
                <a:latin typeface="Calibri"/>
                <a:cs typeface="Calibri"/>
              </a:rPr>
              <a:t>Customer3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89" name="object 8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429243" y="3220211"/>
            <a:ext cx="196596" cy="1965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47" y="41528"/>
            <a:ext cx="51460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>
                <a:solidFill>
                  <a:srgbClr val="006FC0"/>
                </a:solidFill>
              </a:rPr>
              <a:t>D</a:t>
            </a:r>
            <a:r>
              <a:rPr sz="4400" spc="-100" dirty="0">
                <a:solidFill>
                  <a:srgbClr val="006FC0"/>
                </a:solidFill>
              </a:rPr>
              <a:t>y</a:t>
            </a:r>
            <a:r>
              <a:rPr sz="4400" spc="-105" dirty="0">
                <a:solidFill>
                  <a:srgbClr val="006FC0"/>
                </a:solidFill>
              </a:rPr>
              <a:t>na</a:t>
            </a:r>
            <a:r>
              <a:rPr sz="4400" spc="-95" dirty="0">
                <a:solidFill>
                  <a:srgbClr val="006FC0"/>
                </a:solidFill>
              </a:rPr>
              <a:t>m</a:t>
            </a:r>
            <a:r>
              <a:rPr sz="4400" spc="-100" dirty="0">
                <a:solidFill>
                  <a:srgbClr val="006FC0"/>
                </a:solidFill>
              </a:rPr>
              <a:t>i</a:t>
            </a:r>
            <a:r>
              <a:rPr sz="4400" dirty="0">
                <a:solidFill>
                  <a:srgbClr val="006FC0"/>
                </a:solidFill>
              </a:rPr>
              <a:t>c</a:t>
            </a:r>
            <a:r>
              <a:rPr sz="4400" spc="-235" dirty="0">
                <a:solidFill>
                  <a:srgbClr val="006FC0"/>
                </a:solidFill>
              </a:rPr>
              <a:t> </a:t>
            </a:r>
            <a:r>
              <a:rPr sz="4400" spc="-105" dirty="0">
                <a:solidFill>
                  <a:srgbClr val="006FC0"/>
                </a:solidFill>
              </a:rPr>
              <a:t>Da</a:t>
            </a:r>
            <a:r>
              <a:rPr sz="4400" spc="-100" dirty="0">
                <a:solidFill>
                  <a:srgbClr val="006FC0"/>
                </a:solidFill>
              </a:rPr>
              <a:t>t</a:t>
            </a:r>
            <a:r>
              <a:rPr sz="4400" dirty="0">
                <a:solidFill>
                  <a:srgbClr val="006FC0"/>
                </a:solidFill>
              </a:rPr>
              <a:t>a</a:t>
            </a:r>
            <a:r>
              <a:rPr sz="4400" spc="-215" dirty="0">
                <a:solidFill>
                  <a:srgbClr val="006FC0"/>
                </a:solidFill>
              </a:rPr>
              <a:t> </a:t>
            </a:r>
            <a:r>
              <a:rPr sz="4400" spc="-95" dirty="0">
                <a:solidFill>
                  <a:srgbClr val="006FC0"/>
                </a:solidFill>
              </a:rPr>
              <a:t>M</a:t>
            </a:r>
            <a:r>
              <a:rPr sz="4400" spc="-105" dirty="0">
                <a:solidFill>
                  <a:srgbClr val="006FC0"/>
                </a:solidFill>
              </a:rPr>
              <a:t>as</a:t>
            </a:r>
            <a:r>
              <a:rPr sz="4400" spc="-100" dirty="0">
                <a:solidFill>
                  <a:srgbClr val="006FC0"/>
                </a:solidFill>
              </a:rPr>
              <a:t>ki</a:t>
            </a:r>
            <a:r>
              <a:rPr sz="4400" spc="-105" dirty="0">
                <a:solidFill>
                  <a:srgbClr val="006FC0"/>
                </a:solidFill>
              </a:rPr>
              <a:t>n</a:t>
            </a:r>
            <a:r>
              <a:rPr sz="4400" dirty="0">
                <a:solidFill>
                  <a:srgbClr val="006FC0"/>
                </a:solidFill>
              </a:rPr>
              <a:t>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935479"/>
            <a:ext cx="12192000" cy="4922520"/>
            <a:chOff x="0" y="1935479"/>
            <a:chExt cx="12192000" cy="4922520"/>
          </a:xfrm>
        </p:grpSpPr>
        <p:sp>
          <p:nvSpPr>
            <p:cNvPr id="4" name="object 4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6728" y="5977127"/>
              <a:ext cx="2230120" cy="506095"/>
            </a:xfrm>
            <a:custGeom>
              <a:avLst/>
              <a:gdLst/>
              <a:ahLst/>
              <a:cxnLst/>
              <a:rect l="l" t="t" r="r" b="b"/>
              <a:pathLst>
                <a:path w="2230120" h="506095">
                  <a:moveTo>
                    <a:pt x="63995" y="0"/>
                  </a:moveTo>
                  <a:lnTo>
                    <a:pt x="0" y="0"/>
                  </a:lnTo>
                  <a:lnTo>
                    <a:pt x="0" y="505968"/>
                  </a:lnTo>
                  <a:lnTo>
                    <a:pt x="63995" y="505968"/>
                  </a:lnTo>
                  <a:lnTo>
                    <a:pt x="63995" y="0"/>
                  </a:lnTo>
                  <a:close/>
                </a:path>
                <a:path w="2230120" h="506095">
                  <a:moveTo>
                    <a:pt x="2229612" y="109728"/>
                  </a:moveTo>
                  <a:lnTo>
                    <a:pt x="2031492" y="109728"/>
                  </a:lnTo>
                  <a:lnTo>
                    <a:pt x="2031492" y="505968"/>
                  </a:lnTo>
                  <a:lnTo>
                    <a:pt x="2229612" y="505968"/>
                  </a:lnTo>
                  <a:lnTo>
                    <a:pt x="2229612" y="10972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4723" y="5759195"/>
              <a:ext cx="32384" cy="723900"/>
            </a:xfrm>
            <a:custGeom>
              <a:avLst/>
              <a:gdLst/>
              <a:ahLst/>
              <a:cxnLst/>
              <a:rect l="l" t="t" r="r" b="b"/>
              <a:pathLst>
                <a:path w="32384" h="723900">
                  <a:moveTo>
                    <a:pt x="0" y="723899"/>
                  </a:moveTo>
                  <a:lnTo>
                    <a:pt x="32003" y="723899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723899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9608" y="5900927"/>
              <a:ext cx="160020" cy="582295"/>
            </a:xfrm>
            <a:custGeom>
              <a:avLst/>
              <a:gdLst/>
              <a:ahLst/>
              <a:cxnLst/>
              <a:rect l="l" t="t" r="r" b="b"/>
              <a:pathLst>
                <a:path w="160020" h="582295">
                  <a:moveTo>
                    <a:pt x="160020" y="0"/>
                  </a:moveTo>
                  <a:lnTo>
                    <a:pt x="80772" y="0"/>
                  </a:lnTo>
                  <a:lnTo>
                    <a:pt x="80772" y="185928"/>
                  </a:lnTo>
                  <a:lnTo>
                    <a:pt x="0" y="185928"/>
                  </a:lnTo>
                  <a:lnTo>
                    <a:pt x="0" y="289052"/>
                  </a:lnTo>
                  <a:lnTo>
                    <a:pt x="0" y="582168"/>
                  </a:lnTo>
                  <a:lnTo>
                    <a:pt x="80772" y="582168"/>
                  </a:lnTo>
                  <a:lnTo>
                    <a:pt x="160020" y="582168"/>
                  </a:lnTo>
                  <a:lnTo>
                    <a:pt x="160020" y="289052"/>
                  </a:lnTo>
                  <a:lnTo>
                    <a:pt x="160020" y="185928"/>
                  </a:lnTo>
                  <a:lnTo>
                    <a:pt x="16002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51292" y="5759195"/>
              <a:ext cx="166370" cy="723900"/>
            </a:xfrm>
            <a:custGeom>
              <a:avLst/>
              <a:gdLst/>
              <a:ahLst/>
              <a:cxnLst/>
              <a:rect l="l" t="t" r="r" b="b"/>
              <a:pathLst>
                <a:path w="166370" h="723900">
                  <a:moveTo>
                    <a:pt x="166116" y="217932"/>
                  </a:moveTo>
                  <a:lnTo>
                    <a:pt x="102108" y="217932"/>
                  </a:lnTo>
                  <a:lnTo>
                    <a:pt x="102108" y="62484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62484"/>
                  </a:lnTo>
                  <a:lnTo>
                    <a:pt x="0" y="723900"/>
                  </a:lnTo>
                  <a:lnTo>
                    <a:pt x="64008" y="723900"/>
                  </a:lnTo>
                  <a:lnTo>
                    <a:pt x="102108" y="723900"/>
                  </a:lnTo>
                  <a:lnTo>
                    <a:pt x="166116" y="723900"/>
                  </a:lnTo>
                  <a:lnTo>
                    <a:pt x="166116" y="21793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36280" y="6086855"/>
              <a:ext cx="81280" cy="396240"/>
            </a:xfrm>
            <a:custGeom>
              <a:avLst/>
              <a:gdLst/>
              <a:ahLst/>
              <a:cxnLst/>
              <a:rect l="l" t="t" r="r" b="b"/>
              <a:pathLst>
                <a:path w="81279" h="396239">
                  <a:moveTo>
                    <a:pt x="0" y="396240"/>
                  </a:moveTo>
                  <a:lnTo>
                    <a:pt x="80772" y="39624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39624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17052" y="5900927"/>
              <a:ext cx="198120" cy="582295"/>
            </a:xfrm>
            <a:custGeom>
              <a:avLst/>
              <a:gdLst/>
              <a:ahLst/>
              <a:cxnLst/>
              <a:rect l="l" t="t" r="r" b="b"/>
              <a:pathLst>
                <a:path w="198120" h="582295">
                  <a:moveTo>
                    <a:pt x="198120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8120" y="582168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3923" y="5821679"/>
              <a:ext cx="325120" cy="688975"/>
            </a:xfrm>
            <a:custGeom>
              <a:avLst/>
              <a:gdLst/>
              <a:ahLst/>
              <a:cxnLst/>
              <a:rect l="l" t="t" r="r" b="b"/>
              <a:pathLst>
                <a:path w="325120" h="688975">
                  <a:moveTo>
                    <a:pt x="324611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324611" y="688848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05928" y="5852159"/>
              <a:ext cx="262255" cy="658495"/>
            </a:xfrm>
            <a:custGeom>
              <a:avLst/>
              <a:gdLst/>
              <a:ahLst/>
              <a:cxnLst/>
              <a:rect l="l" t="t" r="r" b="b"/>
              <a:pathLst>
                <a:path w="262254" h="658495">
                  <a:moveTo>
                    <a:pt x="115824" y="577596"/>
                  </a:moveTo>
                  <a:lnTo>
                    <a:pt x="100584" y="577596"/>
                  </a:lnTo>
                  <a:lnTo>
                    <a:pt x="100584" y="658368"/>
                  </a:lnTo>
                  <a:lnTo>
                    <a:pt x="115824" y="658368"/>
                  </a:lnTo>
                  <a:lnTo>
                    <a:pt x="115824" y="577596"/>
                  </a:lnTo>
                  <a:close/>
                </a:path>
                <a:path w="262254" h="658495">
                  <a:moveTo>
                    <a:pt x="188976" y="577596"/>
                  </a:moveTo>
                  <a:lnTo>
                    <a:pt x="146304" y="577596"/>
                  </a:lnTo>
                  <a:lnTo>
                    <a:pt x="146304" y="658368"/>
                  </a:lnTo>
                  <a:lnTo>
                    <a:pt x="188976" y="658368"/>
                  </a:lnTo>
                  <a:lnTo>
                    <a:pt x="188976" y="577596"/>
                  </a:lnTo>
                  <a:close/>
                </a:path>
                <a:path w="262254" h="658495">
                  <a:moveTo>
                    <a:pt x="262128" y="510540"/>
                  </a:moveTo>
                  <a:lnTo>
                    <a:pt x="100584" y="510540"/>
                  </a:lnTo>
                  <a:lnTo>
                    <a:pt x="100584" y="551688"/>
                  </a:lnTo>
                  <a:lnTo>
                    <a:pt x="262128" y="551688"/>
                  </a:lnTo>
                  <a:lnTo>
                    <a:pt x="262128" y="510540"/>
                  </a:lnTo>
                  <a:close/>
                </a:path>
                <a:path w="262254" h="658495">
                  <a:moveTo>
                    <a:pt x="262128" y="435864"/>
                  </a:moveTo>
                  <a:lnTo>
                    <a:pt x="100584" y="435864"/>
                  </a:lnTo>
                  <a:lnTo>
                    <a:pt x="100584" y="478536"/>
                  </a:lnTo>
                  <a:lnTo>
                    <a:pt x="262128" y="478536"/>
                  </a:lnTo>
                  <a:lnTo>
                    <a:pt x="262128" y="435864"/>
                  </a:lnTo>
                  <a:close/>
                </a:path>
                <a:path w="262254" h="658495">
                  <a:moveTo>
                    <a:pt x="262128" y="364248"/>
                  </a:moveTo>
                  <a:lnTo>
                    <a:pt x="100584" y="364248"/>
                  </a:lnTo>
                  <a:lnTo>
                    <a:pt x="100584" y="406908"/>
                  </a:lnTo>
                  <a:lnTo>
                    <a:pt x="262128" y="406908"/>
                  </a:lnTo>
                  <a:lnTo>
                    <a:pt x="262128" y="364248"/>
                  </a:lnTo>
                  <a:close/>
                </a:path>
                <a:path w="262254" h="658495">
                  <a:moveTo>
                    <a:pt x="262128" y="291084"/>
                  </a:moveTo>
                  <a:lnTo>
                    <a:pt x="100584" y="291084"/>
                  </a:lnTo>
                  <a:lnTo>
                    <a:pt x="100584" y="332232"/>
                  </a:lnTo>
                  <a:lnTo>
                    <a:pt x="262128" y="332232"/>
                  </a:lnTo>
                  <a:lnTo>
                    <a:pt x="262128" y="291084"/>
                  </a:lnTo>
                  <a:close/>
                </a:path>
                <a:path w="262254" h="658495">
                  <a:moveTo>
                    <a:pt x="262128" y="219468"/>
                  </a:moveTo>
                  <a:lnTo>
                    <a:pt x="100584" y="219468"/>
                  </a:lnTo>
                  <a:lnTo>
                    <a:pt x="100584" y="259080"/>
                  </a:lnTo>
                  <a:lnTo>
                    <a:pt x="262128" y="259080"/>
                  </a:lnTo>
                  <a:lnTo>
                    <a:pt x="262128" y="219468"/>
                  </a:lnTo>
                  <a:close/>
                </a:path>
                <a:path w="262254" h="658495">
                  <a:moveTo>
                    <a:pt x="262128" y="146316"/>
                  </a:moveTo>
                  <a:lnTo>
                    <a:pt x="100584" y="146316"/>
                  </a:lnTo>
                  <a:lnTo>
                    <a:pt x="100584" y="187452"/>
                  </a:lnTo>
                  <a:lnTo>
                    <a:pt x="262128" y="187452"/>
                  </a:lnTo>
                  <a:lnTo>
                    <a:pt x="262128" y="146316"/>
                  </a:lnTo>
                  <a:close/>
                </a:path>
                <a:path w="262254" h="658495">
                  <a:moveTo>
                    <a:pt x="262128" y="73152"/>
                  </a:moveTo>
                  <a:lnTo>
                    <a:pt x="0" y="73152"/>
                  </a:lnTo>
                  <a:lnTo>
                    <a:pt x="0" y="109728"/>
                  </a:lnTo>
                  <a:lnTo>
                    <a:pt x="0" y="115824"/>
                  </a:lnTo>
                  <a:lnTo>
                    <a:pt x="262128" y="115824"/>
                  </a:lnTo>
                  <a:lnTo>
                    <a:pt x="262128" y="109728"/>
                  </a:lnTo>
                  <a:lnTo>
                    <a:pt x="262128" y="73152"/>
                  </a:lnTo>
                  <a:close/>
                </a:path>
                <a:path w="262254" h="658495">
                  <a:moveTo>
                    <a:pt x="262128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62128" y="42672"/>
                  </a:lnTo>
                  <a:lnTo>
                    <a:pt x="262128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1491" y="5821679"/>
              <a:ext cx="271780" cy="688975"/>
            </a:xfrm>
            <a:custGeom>
              <a:avLst/>
              <a:gdLst/>
              <a:ahLst/>
              <a:cxnLst/>
              <a:rect l="l" t="t" r="r" b="b"/>
              <a:pathLst>
                <a:path w="271779" h="688975">
                  <a:moveTo>
                    <a:pt x="0" y="688848"/>
                  </a:moveTo>
                  <a:lnTo>
                    <a:pt x="271272" y="688848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6648" y="6429755"/>
              <a:ext cx="116205" cy="81280"/>
            </a:xfrm>
            <a:custGeom>
              <a:avLst/>
              <a:gdLst/>
              <a:ahLst/>
              <a:cxnLst/>
              <a:rect l="l" t="t" r="r" b="b"/>
              <a:pathLst>
                <a:path w="116204" h="81279">
                  <a:moveTo>
                    <a:pt x="42672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42672" y="80772"/>
                  </a:lnTo>
                  <a:lnTo>
                    <a:pt x="42672" y="0"/>
                  </a:lnTo>
                  <a:close/>
                </a:path>
                <a:path w="116204" h="81279">
                  <a:moveTo>
                    <a:pt x="115824" y="0"/>
                  </a:moveTo>
                  <a:lnTo>
                    <a:pt x="73152" y="0"/>
                  </a:lnTo>
                  <a:lnTo>
                    <a:pt x="73152" y="80772"/>
                  </a:lnTo>
                  <a:lnTo>
                    <a:pt x="115824" y="80772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5020" y="5852159"/>
              <a:ext cx="238125" cy="551815"/>
            </a:xfrm>
            <a:custGeom>
              <a:avLst/>
              <a:gdLst/>
              <a:ahLst/>
              <a:cxnLst/>
              <a:rect l="l" t="t" r="r" b="b"/>
              <a:pathLst>
                <a:path w="238125" h="551814">
                  <a:moveTo>
                    <a:pt x="237744" y="510540"/>
                  </a:moveTo>
                  <a:lnTo>
                    <a:pt x="0" y="510540"/>
                  </a:lnTo>
                  <a:lnTo>
                    <a:pt x="0" y="551688"/>
                  </a:lnTo>
                  <a:lnTo>
                    <a:pt x="237744" y="551688"/>
                  </a:lnTo>
                  <a:lnTo>
                    <a:pt x="237744" y="510540"/>
                  </a:lnTo>
                  <a:close/>
                </a:path>
                <a:path w="238125" h="551814">
                  <a:moveTo>
                    <a:pt x="237744" y="435864"/>
                  </a:moveTo>
                  <a:lnTo>
                    <a:pt x="0" y="435864"/>
                  </a:lnTo>
                  <a:lnTo>
                    <a:pt x="0" y="478536"/>
                  </a:lnTo>
                  <a:lnTo>
                    <a:pt x="237744" y="478536"/>
                  </a:lnTo>
                  <a:lnTo>
                    <a:pt x="237744" y="435864"/>
                  </a:lnTo>
                  <a:close/>
                </a:path>
                <a:path w="238125" h="551814">
                  <a:moveTo>
                    <a:pt x="237744" y="364248"/>
                  </a:moveTo>
                  <a:lnTo>
                    <a:pt x="0" y="364248"/>
                  </a:lnTo>
                  <a:lnTo>
                    <a:pt x="0" y="406908"/>
                  </a:lnTo>
                  <a:lnTo>
                    <a:pt x="237744" y="406908"/>
                  </a:lnTo>
                  <a:lnTo>
                    <a:pt x="237744" y="364248"/>
                  </a:lnTo>
                  <a:close/>
                </a:path>
                <a:path w="238125" h="551814">
                  <a:moveTo>
                    <a:pt x="237744" y="291084"/>
                  </a:moveTo>
                  <a:lnTo>
                    <a:pt x="0" y="291084"/>
                  </a:lnTo>
                  <a:lnTo>
                    <a:pt x="0" y="332232"/>
                  </a:lnTo>
                  <a:lnTo>
                    <a:pt x="237744" y="332232"/>
                  </a:lnTo>
                  <a:lnTo>
                    <a:pt x="237744" y="291084"/>
                  </a:lnTo>
                  <a:close/>
                </a:path>
                <a:path w="238125" h="551814">
                  <a:moveTo>
                    <a:pt x="237744" y="219468"/>
                  </a:moveTo>
                  <a:lnTo>
                    <a:pt x="0" y="219468"/>
                  </a:lnTo>
                  <a:lnTo>
                    <a:pt x="0" y="259080"/>
                  </a:lnTo>
                  <a:lnTo>
                    <a:pt x="237744" y="259080"/>
                  </a:lnTo>
                  <a:lnTo>
                    <a:pt x="237744" y="219468"/>
                  </a:lnTo>
                  <a:close/>
                </a:path>
                <a:path w="238125" h="551814">
                  <a:moveTo>
                    <a:pt x="237744" y="146316"/>
                  </a:moveTo>
                  <a:lnTo>
                    <a:pt x="0" y="146316"/>
                  </a:lnTo>
                  <a:lnTo>
                    <a:pt x="0" y="187452"/>
                  </a:lnTo>
                  <a:lnTo>
                    <a:pt x="237744" y="187452"/>
                  </a:lnTo>
                  <a:lnTo>
                    <a:pt x="237744" y="146316"/>
                  </a:lnTo>
                  <a:close/>
                </a:path>
                <a:path w="238125" h="551814">
                  <a:moveTo>
                    <a:pt x="237744" y="73152"/>
                  </a:moveTo>
                  <a:lnTo>
                    <a:pt x="0" y="73152"/>
                  </a:lnTo>
                  <a:lnTo>
                    <a:pt x="0" y="115824"/>
                  </a:lnTo>
                  <a:lnTo>
                    <a:pt x="237744" y="115824"/>
                  </a:lnTo>
                  <a:lnTo>
                    <a:pt x="237744" y="73152"/>
                  </a:lnTo>
                  <a:close/>
                </a:path>
                <a:path w="238125" h="551814">
                  <a:moveTo>
                    <a:pt x="23774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37744" y="42672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008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58000" y="6104889"/>
              <a:ext cx="608330" cy="405130"/>
            </a:xfrm>
            <a:custGeom>
              <a:avLst/>
              <a:gdLst/>
              <a:ahLst/>
              <a:cxnLst/>
              <a:rect l="l" t="t" r="r" b="b"/>
              <a:pathLst>
                <a:path w="608329" h="405129">
                  <a:moveTo>
                    <a:pt x="71628" y="68580"/>
                  </a:moveTo>
                  <a:lnTo>
                    <a:pt x="0" y="68580"/>
                  </a:lnTo>
                  <a:lnTo>
                    <a:pt x="0" y="85090"/>
                  </a:lnTo>
                  <a:lnTo>
                    <a:pt x="21844" y="85090"/>
                  </a:lnTo>
                  <a:lnTo>
                    <a:pt x="21844" y="405130"/>
                  </a:lnTo>
                  <a:lnTo>
                    <a:pt x="71628" y="405130"/>
                  </a:lnTo>
                  <a:lnTo>
                    <a:pt x="71628" y="85090"/>
                  </a:lnTo>
                  <a:lnTo>
                    <a:pt x="71628" y="68580"/>
                  </a:lnTo>
                  <a:close/>
                </a:path>
                <a:path w="608329" h="405129">
                  <a:moveTo>
                    <a:pt x="608076" y="0"/>
                  </a:moveTo>
                  <a:lnTo>
                    <a:pt x="592709" y="0"/>
                  </a:lnTo>
                  <a:lnTo>
                    <a:pt x="592709" y="68580"/>
                  </a:lnTo>
                  <a:lnTo>
                    <a:pt x="574421" y="68580"/>
                  </a:lnTo>
                  <a:lnTo>
                    <a:pt x="574421" y="0"/>
                  </a:lnTo>
                  <a:lnTo>
                    <a:pt x="521462" y="0"/>
                  </a:lnTo>
                  <a:lnTo>
                    <a:pt x="521462" y="68580"/>
                  </a:lnTo>
                  <a:lnTo>
                    <a:pt x="510540" y="68580"/>
                  </a:lnTo>
                  <a:lnTo>
                    <a:pt x="510540" y="85090"/>
                  </a:lnTo>
                  <a:lnTo>
                    <a:pt x="510540" y="405130"/>
                  </a:lnTo>
                  <a:lnTo>
                    <a:pt x="608076" y="405130"/>
                  </a:lnTo>
                  <a:lnTo>
                    <a:pt x="608076" y="85090"/>
                  </a:lnTo>
                  <a:lnTo>
                    <a:pt x="608076" y="6858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6076" y="5961888"/>
              <a:ext cx="440690" cy="548640"/>
            </a:xfrm>
            <a:custGeom>
              <a:avLst/>
              <a:gdLst/>
              <a:ahLst/>
              <a:cxnLst/>
              <a:rect l="l" t="t" r="r" b="b"/>
              <a:pathLst>
                <a:path w="440690" h="548640">
                  <a:moveTo>
                    <a:pt x="440435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440435" y="548640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4740" y="5945123"/>
              <a:ext cx="485140" cy="565785"/>
            </a:xfrm>
            <a:custGeom>
              <a:avLst/>
              <a:gdLst/>
              <a:ahLst/>
              <a:cxnLst/>
              <a:rect l="l" t="t" r="r" b="b"/>
              <a:pathLst>
                <a:path w="485140" h="565784">
                  <a:moveTo>
                    <a:pt x="222491" y="455676"/>
                  </a:moveTo>
                  <a:lnTo>
                    <a:pt x="164592" y="455676"/>
                  </a:lnTo>
                  <a:lnTo>
                    <a:pt x="164592" y="565404"/>
                  </a:lnTo>
                  <a:lnTo>
                    <a:pt x="222491" y="565404"/>
                  </a:lnTo>
                  <a:lnTo>
                    <a:pt x="222491" y="455676"/>
                  </a:lnTo>
                  <a:close/>
                </a:path>
                <a:path w="485140" h="565784">
                  <a:moveTo>
                    <a:pt x="321564" y="455676"/>
                  </a:moveTo>
                  <a:lnTo>
                    <a:pt x="265176" y="455676"/>
                  </a:lnTo>
                  <a:lnTo>
                    <a:pt x="265176" y="565404"/>
                  </a:lnTo>
                  <a:lnTo>
                    <a:pt x="321564" y="565404"/>
                  </a:lnTo>
                  <a:lnTo>
                    <a:pt x="321564" y="455676"/>
                  </a:lnTo>
                  <a:close/>
                </a:path>
                <a:path w="485140" h="565784">
                  <a:moveTo>
                    <a:pt x="422148" y="362712"/>
                  </a:moveTo>
                  <a:lnTo>
                    <a:pt x="65532" y="362712"/>
                  </a:lnTo>
                  <a:lnTo>
                    <a:pt x="65532" y="419100"/>
                  </a:lnTo>
                  <a:lnTo>
                    <a:pt x="422148" y="419100"/>
                  </a:lnTo>
                  <a:lnTo>
                    <a:pt x="422148" y="362712"/>
                  </a:lnTo>
                  <a:close/>
                </a:path>
                <a:path w="485140" h="565784">
                  <a:moveTo>
                    <a:pt x="422148" y="263652"/>
                  </a:moveTo>
                  <a:lnTo>
                    <a:pt x="65532" y="263652"/>
                  </a:lnTo>
                  <a:lnTo>
                    <a:pt x="65532" y="320040"/>
                  </a:lnTo>
                  <a:lnTo>
                    <a:pt x="422148" y="320040"/>
                  </a:lnTo>
                  <a:lnTo>
                    <a:pt x="422148" y="263652"/>
                  </a:lnTo>
                  <a:close/>
                </a:path>
                <a:path w="485140" h="565784">
                  <a:moveTo>
                    <a:pt x="422148" y="164592"/>
                  </a:moveTo>
                  <a:lnTo>
                    <a:pt x="65532" y="164592"/>
                  </a:lnTo>
                  <a:lnTo>
                    <a:pt x="65532" y="222504"/>
                  </a:lnTo>
                  <a:lnTo>
                    <a:pt x="422148" y="222504"/>
                  </a:lnTo>
                  <a:lnTo>
                    <a:pt x="422148" y="164592"/>
                  </a:lnTo>
                  <a:close/>
                </a:path>
                <a:path w="485140" h="565784">
                  <a:moveTo>
                    <a:pt x="422148" y="65532"/>
                  </a:moveTo>
                  <a:lnTo>
                    <a:pt x="65532" y="65532"/>
                  </a:lnTo>
                  <a:lnTo>
                    <a:pt x="65532" y="123444"/>
                  </a:lnTo>
                  <a:lnTo>
                    <a:pt x="422148" y="123444"/>
                  </a:lnTo>
                  <a:lnTo>
                    <a:pt x="422148" y="65532"/>
                  </a:lnTo>
                  <a:close/>
                </a:path>
                <a:path w="485140" h="565784">
                  <a:moveTo>
                    <a:pt x="484632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484632" y="16764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6820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06511" y="6483095"/>
              <a:ext cx="1054735" cy="27940"/>
            </a:xfrm>
            <a:custGeom>
              <a:avLst/>
              <a:gdLst/>
              <a:ahLst/>
              <a:cxnLst/>
              <a:rect l="l" t="t" r="r" b="b"/>
              <a:pathLst>
                <a:path w="1054734" h="27940">
                  <a:moveTo>
                    <a:pt x="1054607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054607" y="27431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37704" y="5876544"/>
              <a:ext cx="172720" cy="68580"/>
            </a:xfrm>
            <a:custGeom>
              <a:avLst/>
              <a:gdLst/>
              <a:ahLst/>
              <a:cxnLst/>
              <a:rect l="l" t="t" r="r" b="b"/>
              <a:pathLst>
                <a:path w="172720" h="68579">
                  <a:moveTo>
                    <a:pt x="172211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72211" y="68579"/>
                  </a:lnTo>
                  <a:lnTo>
                    <a:pt x="172211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9628" y="5178551"/>
              <a:ext cx="439420" cy="1332230"/>
            </a:xfrm>
            <a:custGeom>
              <a:avLst/>
              <a:gdLst/>
              <a:ahLst/>
              <a:cxnLst/>
              <a:rect l="l" t="t" r="r" b="b"/>
              <a:pathLst>
                <a:path w="439420" h="1332229">
                  <a:moveTo>
                    <a:pt x="438912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438912" y="1331976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72300" y="5218175"/>
              <a:ext cx="356870" cy="1292860"/>
            </a:xfrm>
            <a:custGeom>
              <a:avLst/>
              <a:gdLst/>
              <a:ahLst/>
              <a:cxnLst/>
              <a:rect l="l" t="t" r="r" b="b"/>
              <a:pathLst>
                <a:path w="356870" h="1292859">
                  <a:moveTo>
                    <a:pt x="156972" y="1182624"/>
                  </a:moveTo>
                  <a:lnTo>
                    <a:pt x="100584" y="1182624"/>
                  </a:lnTo>
                  <a:lnTo>
                    <a:pt x="100584" y="1292352"/>
                  </a:lnTo>
                  <a:lnTo>
                    <a:pt x="156972" y="1292352"/>
                  </a:lnTo>
                  <a:lnTo>
                    <a:pt x="156972" y="1182624"/>
                  </a:lnTo>
                  <a:close/>
                </a:path>
                <a:path w="356870" h="1292859">
                  <a:moveTo>
                    <a:pt x="256032" y="1182624"/>
                  </a:moveTo>
                  <a:lnTo>
                    <a:pt x="198120" y="1182624"/>
                  </a:lnTo>
                  <a:lnTo>
                    <a:pt x="198120" y="1292352"/>
                  </a:lnTo>
                  <a:lnTo>
                    <a:pt x="256032" y="1292352"/>
                  </a:lnTo>
                  <a:lnTo>
                    <a:pt x="256032" y="1182624"/>
                  </a:lnTo>
                  <a:close/>
                </a:path>
                <a:path w="356870" h="1292859">
                  <a:moveTo>
                    <a:pt x="356616" y="1089660"/>
                  </a:moveTo>
                  <a:lnTo>
                    <a:pt x="0" y="1089660"/>
                  </a:lnTo>
                  <a:lnTo>
                    <a:pt x="0" y="1146048"/>
                  </a:lnTo>
                  <a:lnTo>
                    <a:pt x="356616" y="1146048"/>
                  </a:lnTo>
                  <a:lnTo>
                    <a:pt x="356616" y="1089660"/>
                  </a:lnTo>
                  <a:close/>
                </a:path>
                <a:path w="356870" h="1292859">
                  <a:moveTo>
                    <a:pt x="356616" y="990600"/>
                  </a:moveTo>
                  <a:lnTo>
                    <a:pt x="0" y="990600"/>
                  </a:lnTo>
                  <a:lnTo>
                    <a:pt x="0" y="1046988"/>
                  </a:lnTo>
                  <a:lnTo>
                    <a:pt x="356616" y="1046988"/>
                  </a:lnTo>
                  <a:lnTo>
                    <a:pt x="356616" y="990600"/>
                  </a:lnTo>
                  <a:close/>
                </a:path>
                <a:path w="356870" h="1292859">
                  <a:moveTo>
                    <a:pt x="356616" y="891540"/>
                  </a:moveTo>
                  <a:lnTo>
                    <a:pt x="0" y="891540"/>
                  </a:lnTo>
                  <a:lnTo>
                    <a:pt x="0" y="949452"/>
                  </a:lnTo>
                  <a:lnTo>
                    <a:pt x="356616" y="949452"/>
                  </a:lnTo>
                  <a:lnTo>
                    <a:pt x="356616" y="891540"/>
                  </a:lnTo>
                  <a:close/>
                </a:path>
                <a:path w="356870" h="1292859">
                  <a:moveTo>
                    <a:pt x="356616" y="792480"/>
                  </a:moveTo>
                  <a:lnTo>
                    <a:pt x="0" y="792480"/>
                  </a:lnTo>
                  <a:lnTo>
                    <a:pt x="0" y="850392"/>
                  </a:lnTo>
                  <a:lnTo>
                    <a:pt x="356616" y="850392"/>
                  </a:lnTo>
                  <a:lnTo>
                    <a:pt x="356616" y="792480"/>
                  </a:lnTo>
                  <a:close/>
                </a:path>
                <a:path w="356870" h="1292859">
                  <a:moveTo>
                    <a:pt x="356616" y="693420"/>
                  </a:moveTo>
                  <a:lnTo>
                    <a:pt x="0" y="693420"/>
                  </a:lnTo>
                  <a:lnTo>
                    <a:pt x="0" y="749808"/>
                  </a:lnTo>
                  <a:lnTo>
                    <a:pt x="356616" y="749808"/>
                  </a:lnTo>
                  <a:lnTo>
                    <a:pt x="356616" y="693420"/>
                  </a:lnTo>
                  <a:close/>
                </a:path>
                <a:path w="356870" h="1292859">
                  <a:moveTo>
                    <a:pt x="356616" y="595884"/>
                  </a:moveTo>
                  <a:lnTo>
                    <a:pt x="0" y="595884"/>
                  </a:lnTo>
                  <a:lnTo>
                    <a:pt x="0" y="652272"/>
                  </a:lnTo>
                  <a:lnTo>
                    <a:pt x="356616" y="652272"/>
                  </a:lnTo>
                  <a:lnTo>
                    <a:pt x="356616" y="595884"/>
                  </a:lnTo>
                  <a:close/>
                </a:path>
                <a:path w="356870" h="1292859">
                  <a:moveTo>
                    <a:pt x="356616" y="496824"/>
                  </a:moveTo>
                  <a:lnTo>
                    <a:pt x="0" y="496824"/>
                  </a:lnTo>
                  <a:lnTo>
                    <a:pt x="0" y="554736"/>
                  </a:lnTo>
                  <a:lnTo>
                    <a:pt x="356616" y="554736"/>
                  </a:lnTo>
                  <a:lnTo>
                    <a:pt x="356616" y="496824"/>
                  </a:lnTo>
                  <a:close/>
                </a:path>
                <a:path w="356870" h="1292859">
                  <a:moveTo>
                    <a:pt x="356616" y="399300"/>
                  </a:moveTo>
                  <a:lnTo>
                    <a:pt x="0" y="399300"/>
                  </a:lnTo>
                  <a:lnTo>
                    <a:pt x="0" y="455676"/>
                  </a:lnTo>
                  <a:lnTo>
                    <a:pt x="356616" y="455676"/>
                  </a:lnTo>
                  <a:lnTo>
                    <a:pt x="356616" y="399300"/>
                  </a:lnTo>
                  <a:close/>
                </a:path>
                <a:path w="356870" h="1292859">
                  <a:moveTo>
                    <a:pt x="356616" y="298704"/>
                  </a:moveTo>
                  <a:lnTo>
                    <a:pt x="0" y="298704"/>
                  </a:lnTo>
                  <a:lnTo>
                    <a:pt x="0" y="356616"/>
                  </a:lnTo>
                  <a:lnTo>
                    <a:pt x="356616" y="356616"/>
                  </a:lnTo>
                  <a:lnTo>
                    <a:pt x="356616" y="298704"/>
                  </a:lnTo>
                  <a:close/>
                </a:path>
                <a:path w="356870" h="1292859">
                  <a:moveTo>
                    <a:pt x="356616" y="199644"/>
                  </a:moveTo>
                  <a:lnTo>
                    <a:pt x="0" y="199644"/>
                  </a:lnTo>
                  <a:lnTo>
                    <a:pt x="0" y="257556"/>
                  </a:lnTo>
                  <a:lnTo>
                    <a:pt x="356616" y="257556"/>
                  </a:lnTo>
                  <a:lnTo>
                    <a:pt x="356616" y="199644"/>
                  </a:lnTo>
                  <a:close/>
                </a:path>
                <a:path w="356870" h="1292859">
                  <a:moveTo>
                    <a:pt x="356616" y="102108"/>
                  </a:moveTo>
                  <a:lnTo>
                    <a:pt x="0" y="102108"/>
                  </a:lnTo>
                  <a:lnTo>
                    <a:pt x="0" y="158496"/>
                  </a:lnTo>
                  <a:lnTo>
                    <a:pt x="356616" y="158496"/>
                  </a:lnTo>
                  <a:lnTo>
                    <a:pt x="356616" y="102108"/>
                  </a:lnTo>
                  <a:close/>
                </a:path>
                <a:path w="356870" h="1292859">
                  <a:moveTo>
                    <a:pt x="356616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356616" y="5791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1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12764" y="5571744"/>
              <a:ext cx="441959" cy="939165"/>
            </a:xfrm>
            <a:custGeom>
              <a:avLst/>
              <a:gdLst/>
              <a:ahLst/>
              <a:cxnLst/>
              <a:rect l="l" t="t" r="r" b="b"/>
              <a:pathLst>
                <a:path w="441959" h="939165">
                  <a:moveTo>
                    <a:pt x="441960" y="0"/>
                  </a:moveTo>
                  <a:lnTo>
                    <a:pt x="0" y="0"/>
                  </a:lnTo>
                  <a:lnTo>
                    <a:pt x="0" y="938783"/>
                  </a:lnTo>
                  <a:lnTo>
                    <a:pt x="441960" y="938783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00B1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56960" y="5617476"/>
              <a:ext cx="355600" cy="893444"/>
            </a:xfrm>
            <a:custGeom>
              <a:avLst/>
              <a:gdLst/>
              <a:ahLst/>
              <a:cxnLst/>
              <a:rect l="l" t="t" r="r" b="b"/>
              <a:pathLst>
                <a:path w="355600" h="893445">
                  <a:moveTo>
                    <a:pt x="156972" y="783323"/>
                  </a:moveTo>
                  <a:lnTo>
                    <a:pt x="99060" y="783323"/>
                  </a:lnTo>
                  <a:lnTo>
                    <a:pt x="99060" y="893051"/>
                  </a:lnTo>
                  <a:lnTo>
                    <a:pt x="156972" y="893051"/>
                  </a:lnTo>
                  <a:lnTo>
                    <a:pt x="156972" y="783323"/>
                  </a:lnTo>
                  <a:close/>
                </a:path>
                <a:path w="355600" h="893445">
                  <a:moveTo>
                    <a:pt x="256032" y="783323"/>
                  </a:moveTo>
                  <a:lnTo>
                    <a:pt x="199644" y="783323"/>
                  </a:lnTo>
                  <a:lnTo>
                    <a:pt x="199644" y="893051"/>
                  </a:lnTo>
                  <a:lnTo>
                    <a:pt x="256032" y="893051"/>
                  </a:lnTo>
                  <a:lnTo>
                    <a:pt x="256032" y="783323"/>
                  </a:lnTo>
                  <a:close/>
                </a:path>
                <a:path w="355600" h="893445">
                  <a:moveTo>
                    <a:pt x="355092" y="690359"/>
                  </a:moveTo>
                  <a:lnTo>
                    <a:pt x="0" y="690359"/>
                  </a:lnTo>
                  <a:lnTo>
                    <a:pt x="0" y="746747"/>
                  </a:lnTo>
                  <a:lnTo>
                    <a:pt x="355092" y="746747"/>
                  </a:lnTo>
                  <a:lnTo>
                    <a:pt x="355092" y="690359"/>
                  </a:lnTo>
                  <a:close/>
                </a:path>
                <a:path w="355600" h="893445">
                  <a:moveTo>
                    <a:pt x="355092" y="591299"/>
                  </a:moveTo>
                  <a:lnTo>
                    <a:pt x="0" y="591299"/>
                  </a:lnTo>
                  <a:lnTo>
                    <a:pt x="0" y="647687"/>
                  </a:lnTo>
                  <a:lnTo>
                    <a:pt x="355092" y="647687"/>
                  </a:lnTo>
                  <a:lnTo>
                    <a:pt x="355092" y="591299"/>
                  </a:lnTo>
                  <a:close/>
                </a:path>
                <a:path w="355600" h="893445">
                  <a:moveTo>
                    <a:pt x="355092" y="492239"/>
                  </a:moveTo>
                  <a:lnTo>
                    <a:pt x="0" y="492239"/>
                  </a:lnTo>
                  <a:lnTo>
                    <a:pt x="0" y="550151"/>
                  </a:lnTo>
                  <a:lnTo>
                    <a:pt x="355092" y="550151"/>
                  </a:lnTo>
                  <a:lnTo>
                    <a:pt x="355092" y="492239"/>
                  </a:lnTo>
                  <a:close/>
                </a:path>
                <a:path w="355600" h="893445">
                  <a:moveTo>
                    <a:pt x="355092" y="393179"/>
                  </a:moveTo>
                  <a:lnTo>
                    <a:pt x="0" y="393179"/>
                  </a:lnTo>
                  <a:lnTo>
                    <a:pt x="0" y="451091"/>
                  </a:lnTo>
                  <a:lnTo>
                    <a:pt x="355092" y="451091"/>
                  </a:lnTo>
                  <a:lnTo>
                    <a:pt x="355092" y="393179"/>
                  </a:lnTo>
                  <a:close/>
                </a:path>
                <a:path w="355600" h="893445">
                  <a:moveTo>
                    <a:pt x="355092" y="294119"/>
                  </a:moveTo>
                  <a:lnTo>
                    <a:pt x="0" y="294119"/>
                  </a:lnTo>
                  <a:lnTo>
                    <a:pt x="0" y="350507"/>
                  </a:lnTo>
                  <a:lnTo>
                    <a:pt x="355092" y="350507"/>
                  </a:lnTo>
                  <a:lnTo>
                    <a:pt x="355092" y="294119"/>
                  </a:lnTo>
                  <a:close/>
                </a:path>
                <a:path w="355600" h="893445">
                  <a:moveTo>
                    <a:pt x="355092" y="196583"/>
                  </a:moveTo>
                  <a:lnTo>
                    <a:pt x="0" y="196583"/>
                  </a:lnTo>
                  <a:lnTo>
                    <a:pt x="0" y="252971"/>
                  </a:lnTo>
                  <a:lnTo>
                    <a:pt x="355092" y="252971"/>
                  </a:lnTo>
                  <a:lnTo>
                    <a:pt x="355092" y="196583"/>
                  </a:lnTo>
                  <a:close/>
                </a:path>
                <a:path w="355600" h="893445">
                  <a:moveTo>
                    <a:pt x="355092" y="97523"/>
                  </a:moveTo>
                  <a:lnTo>
                    <a:pt x="0" y="97523"/>
                  </a:lnTo>
                  <a:lnTo>
                    <a:pt x="0" y="155435"/>
                  </a:lnTo>
                  <a:lnTo>
                    <a:pt x="355092" y="155435"/>
                  </a:lnTo>
                  <a:lnTo>
                    <a:pt x="355092" y="97523"/>
                  </a:lnTo>
                  <a:close/>
                </a:path>
                <a:path w="355600" h="893445">
                  <a:moveTo>
                    <a:pt x="355092" y="0"/>
                  </a:moveTo>
                  <a:lnTo>
                    <a:pt x="0" y="0"/>
                  </a:lnTo>
                  <a:lnTo>
                    <a:pt x="0" y="56375"/>
                  </a:lnTo>
                  <a:lnTo>
                    <a:pt x="355092" y="56375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0082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54723" y="6483095"/>
              <a:ext cx="932815" cy="27940"/>
            </a:xfrm>
            <a:custGeom>
              <a:avLst/>
              <a:gdLst/>
              <a:ahLst/>
              <a:cxnLst/>
              <a:rect l="l" t="t" r="r" b="b"/>
              <a:pathLst>
                <a:path w="932815" h="27940">
                  <a:moveTo>
                    <a:pt x="47548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475488" y="27432"/>
                  </a:lnTo>
                  <a:lnTo>
                    <a:pt x="475488" y="0"/>
                  </a:lnTo>
                  <a:close/>
                </a:path>
                <a:path w="932815" h="27940">
                  <a:moveTo>
                    <a:pt x="932688" y="0"/>
                  </a:moveTo>
                  <a:lnTo>
                    <a:pt x="766572" y="0"/>
                  </a:lnTo>
                  <a:lnTo>
                    <a:pt x="766572" y="27432"/>
                  </a:lnTo>
                  <a:lnTo>
                    <a:pt x="932688" y="27432"/>
                  </a:lnTo>
                  <a:lnTo>
                    <a:pt x="932688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71615" y="5821679"/>
              <a:ext cx="41275" cy="688975"/>
            </a:xfrm>
            <a:custGeom>
              <a:avLst/>
              <a:gdLst/>
              <a:ahLst/>
              <a:cxnLst/>
              <a:rect l="l" t="t" r="r" b="b"/>
              <a:pathLst>
                <a:path w="41275" h="688975">
                  <a:moveTo>
                    <a:pt x="41148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41148" y="688848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1096" y="6286500"/>
              <a:ext cx="161543" cy="1996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66404" y="6412991"/>
              <a:ext cx="20320" cy="76200"/>
            </a:xfrm>
            <a:custGeom>
              <a:avLst/>
              <a:gdLst/>
              <a:ahLst/>
              <a:cxnLst/>
              <a:rect l="l" t="t" r="r" b="b"/>
              <a:pathLst>
                <a:path w="20320" h="76200">
                  <a:moveTo>
                    <a:pt x="0" y="0"/>
                  </a:moveTo>
                  <a:lnTo>
                    <a:pt x="19812" y="0"/>
                  </a:lnTo>
                  <a:lnTo>
                    <a:pt x="19812" y="76200"/>
                  </a:lnTo>
                  <a:lnTo>
                    <a:pt x="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6423" y="6344411"/>
              <a:ext cx="158496" cy="1447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724144" y="6483095"/>
              <a:ext cx="1847214" cy="27940"/>
            </a:xfrm>
            <a:custGeom>
              <a:avLst/>
              <a:gdLst/>
              <a:ahLst/>
              <a:cxnLst/>
              <a:rect l="l" t="t" r="r" b="b"/>
              <a:pathLst>
                <a:path w="1847215" h="27940">
                  <a:moveTo>
                    <a:pt x="473964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473964" y="27432"/>
                  </a:lnTo>
                  <a:lnTo>
                    <a:pt x="473964" y="0"/>
                  </a:lnTo>
                  <a:close/>
                </a:path>
                <a:path w="1847215" h="27940">
                  <a:moveTo>
                    <a:pt x="1170432" y="0"/>
                  </a:moveTo>
                  <a:lnTo>
                    <a:pt x="694944" y="0"/>
                  </a:lnTo>
                  <a:lnTo>
                    <a:pt x="694944" y="27432"/>
                  </a:lnTo>
                  <a:lnTo>
                    <a:pt x="1170432" y="27432"/>
                  </a:lnTo>
                  <a:lnTo>
                    <a:pt x="1170432" y="0"/>
                  </a:lnTo>
                  <a:close/>
                </a:path>
                <a:path w="1847215" h="27940">
                  <a:moveTo>
                    <a:pt x="1847088" y="0"/>
                  </a:moveTo>
                  <a:lnTo>
                    <a:pt x="1680972" y="0"/>
                  </a:lnTo>
                  <a:lnTo>
                    <a:pt x="1680972" y="27432"/>
                  </a:lnTo>
                  <a:lnTo>
                    <a:pt x="1847088" y="27432"/>
                  </a:lnTo>
                  <a:lnTo>
                    <a:pt x="1847088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8264" y="6353555"/>
              <a:ext cx="205739" cy="1325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28916" y="6353555"/>
              <a:ext cx="205740" cy="132715"/>
            </a:xfrm>
            <a:custGeom>
              <a:avLst/>
              <a:gdLst/>
              <a:ahLst/>
              <a:cxnLst/>
              <a:rect l="l" t="t" r="r" b="b"/>
              <a:pathLst>
                <a:path w="205740" h="132714">
                  <a:moveTo>
                    <a:pt x="44323" y="49364"/>
                  </a:moveTo>
                  <a:lnTo>
                    <a:pt x="41782" y="49364"/>
                  </a:lnTo>
                  <a:lnTo>
                    <a:pt x="25556" y="52638"/>
                  </a:lnTo>
                  <a:lnTo>
                    <a:pt x="12271" y="61563"/>
                  </a:lnTo>
                  <a:lnTo>
                    <a:pt x="3296" y="74793"/>
                  </a:lnTo>
                  <a:lnTo>
                    <a:pt x="0" y="90982"/>
                  </a:lnTo>
                  <a:lnTo>
                    <a:pt x="3296" y="107170"/>
                  </a:lnTo>
                  <a:lnTo>
                    <a:pt x="12271" y="120396"/>
                  </a:lnTo>
                  <a:lnTo>
                    <a:pt x="25556" y="129316"/>
                  </a:lnTo>
                  <a:lnTo>
                    <a:pt x="41782" y="132588"/>
                  </a:lnTo>
                  <a:lnTo>
                    <a:pt x="58082" y="129316"/>
                  </a:lnTo>
                  <a:lnTo>
                    <a:pt x="67365" y="123101"/>
                  </a:lnTo>
                  <a:lnTo>
                    <a:pt x="41782" y="123101"/>
                  </a:lnTo>
                  <a:lnTo>
                    <a:pt x="29259" y="120525"/>
                  </a:lnTo>
                  <a:lnTo>
                    <a:pt x="19034" y="113633"/>
                  </a:lnTo>
                  <a:lnTo>
                    <a:pt x="12118" y="103445"/>
                  </a:lnTo>
                  <a:lnTo>
                    <a:pt x="9525" y="90982"/>
                  </a:lnTo>
                  <a:lnTo>
                    <a:pt x="12118" y="78520"/>
                  </a:lnTo>
                  <a:lnTo>
                    <a:pt x="19034" y="68330"/>
                  </a:lnTo>
                  <a:lnTo>
                    <a:pt x="29259" y="61434"/>
                  </a:lnTo>
                  <a:lnTo>
                    <a:pt x="41782" y="58851"/>
                  </a:lnTo>
                  <a:lnTo>
                    <a:pt x="68303" y="58851"/>
                  </a:lnTo>
                  <a:lnTo>
                    <a:pt x="58419" y="52819"/>
                  </a:lnTo>
                  <a:lnTo>
                    <a:pt x="58547" y="52387"/>
                  </a:lnTo>
                  <a:lnTo>
                    <a:pt x="58674" y="52070"/>
                  </a:lnTo>
                  <a:lnTo>
                    <a:pt x="59111" y="50012"/>
                  </a:lnTo>
                  <a:lnTo>
                    <a:pt x="49275" y="50012"/>
                  </a:lnTo>
                  <a:lnTo>
                    <a:pt x="46862" y="49580"/>
                  </a:lnTo>
                  <a:lnTo>
                    <a:pt x="44323" y="49364"/>
                  </a:lnTo>
                  <a:close/>
                </a:path>
                <a:path w="205740" h="132714">
                  <a:moveTo>
                    <a:pt x="73037" y="44297"/>
                  </a:moveTo>
                  <a:lnTo>
                    <a:pt x="60325" y="44297"/>
                  </a:lnTo>
                  <a:lnTo>
                    <a:pt x="103250" y="93675"/>
                  </a:lnTo>
                  <a:lnTo>
                    <a:pt x="103504" y="93776"/>
                  </a:lnTo>
                  <a:lnTo>
                    <a:pt x="103631" y="93992"/>
                  </a:lnTo>
                  <a:lnTo>
                    <a:pt x="104266" y="94538"/>
                  </a:lnTo>
                  <a:lnTo>
                    <a:pt x="104775" y="94856"/>
                  </a:lnTo>
                  <a:lnTo>
                    <a:pt x="105155" y="94970"/>
                  </a:lnTo>
                  <a:lnTo>
                    <a:pt x="105409" y="95072"/>
                  </a:lnTo>
                  <a:lnTo>
                    <a:pt x="105917" y="95186"/>
                  </a:lnTo>
                  <a:lnTo>
                    <a:pt x="106172" y="95288"/>
                  </a:lnTo>
                  <a:lnTo>
                    <a:pt x="106552" y="95288"/>
                  </a:lnTo>
                  <a:lnTo>
                    <a:pt x="106933" y="95402"/>
                  </a:lnTo>
                  <a:lnTo>
                    <a:pt x="122427" y="95402"/>
                  </a:lnTo>
                  <a:lnTo>
                    <a:pt x="126791" y="110031"/>
                  </a:lnTo>
                  <a:lnTo>
                    <a:pt x="135905" y="121834"/>
                  </a:lnTo>
                  <a:lnTo>
                    <a:pt x="148663" y="129717"/>
                  </a:lnTo>
                  <a:lnTo>
                    <a:pt x="163956" y="132588"/>
                  </a:lnTo>
                  <a:lnTo>
                    <a:pt x="180183" y="129316"/>
                  </a:lnTo>
                  <a:lnTo>
                    <a:pt x="189439" y="123101"/>
                  </a:lnTo>
                  <a:lnTo>
                    <a:pt x="163956" y="123101"/>
                  </a:lnTo>
                  <a:lnTo>
                    <a:pt x="152439" y="120928"/>
                  </a:lnTo>
                  <a:lnTo>
                    <a:pt x="142779" y="115084"/>
                  </a:lnTo>
                  <a:lnTo>
                    <a:pt x="135739" y="106349"/>
                  </a:lnTo>
                  <a:lnTo>
                    <a:pt x="132079" y="95504"/>
                  </a:lnTo>
                  <a:lnTo>
                    <a:pt x="165893" y="95504"/>
                  </a:lnTo>
                  <a:lnTo>
                    <a:pt x="167131" y="94856"/>
                  </a:lnTo>
                  <a:lnTo>
                    <a:pt x="168845" y="92163"/>
                  </a:lnTo>
                  <a:lnTo>
                    <a:pt x="168909" y="90220"/>
                  </a:lnTo>
                  <a:lnTo>
                    <a:pt x="168148" y="88823"/>
                  </a:lnTo>
                  <a:lnTo>
                    <a:pt x="166737" y="86131"/>
                  </a:lnTo>
                  <a:lnTo>
                    <a:pt x="155955" y="86131"/>
                  </a:lnTo>
                  <a:lnTo>
                    <a:pt x="132079" y="86017"/>
                  </a:lnTo>
                  <a:lnTo>
                    <a:pt x="114680" y="85915"/>
                  </a:lnTo>
                  <a:lnTo>
                    <a:pt x="116607" y="82143"/>
                  </a:lnTo>
                  <a:lnTo>
                    <a:pt x="105917" y="82143"/>
                  </a:lnTo>
                  <a:lnTo>
                    <a:pt x="73037" y="44297"/>
                  </a:lnTo>
                  <a:close/>
                </a:path>
                <a:path w="205740" h="132714">
                  <a:moveTo>
                    <a:pt x="71288" y="61976"/>
                  </a:moveTo>
                  <a:lnTo>
                    <a:pt x="55625" y="61976"/>
                  </a:lnTo>
                  <a:lnTo>
                    <a:pt x="63113" y="66890"/>
                  </a:lnTo>
                  <a:lnTo>
                    <a:pt x="68945" y="73612"/>
                  </a:lnTo>
                  <a:lnTo>
                    <a:pt x="72753" y="81767"/>
                  </a:lnTo>
                  <a:lnTo>
                    <a:pt x="74167" y="90982"/>
                  </a:lnTo>
                  <a:lnTo>
                    <a:pt x="71554" y="103445"/>
                  </a:lnTo>
                  <a:lnTo>
                    <a:pt x="64595" y="113633"/>
                  </a:lnTo>
                  <a:lnTo>
                    <a:pt x="54326" y="120525"/>
                  </a:lnTo>
                  <a:lnTo>
                    <a:pt x="41782" y="123101"/>
                  </a:lnTo>
                  <a:lnTo>
                    <a:pt x="67365" y="123101"/>
                  </a:lnTo>
                  <a:lnTo>
                    <a:pt x="71405" y="120396"/>
                  </a:lnTo>
                  <a:lnTo>
                    <a:pt x="80394" y="107170"/>
                  </a:lnTo>
                  <a:lnTo>
                    <a:pt x="83473" y="92062"/>
                  </a:lnTo>
                  <a:lnTo>
                    <a:pt x="83366" y="88823"/>
                  </a:lnTo>
                  <a:lnTo>
                    <a:pt x="81833" y="78681"/>
                  </a:lnTo>
                  <a:lnTo>
                    <a:pt x="76628" y="67857"/>
                  </a:lnTo>
                  <a:lnTo>
                    <a:pt x="71288" y="61976"/>
                  </a:lnTo>
                  <a:close/>
                </a:path>
                <a:path w="205740" h="132714">
                  <a:moveTo>
                    <a:pt x="189432" y="58851"/>
                  </a:moveTo>
                  <a:lnTo>
                    <a:pt x="163956" y="58851"/>
                  </a:lnTo>
                  <a:lnTo>
                    <a:pt x="176498" y="61434"/>
                  </a:lnTo>
                  <a:lnTo>
                    <a:pt x="186753" y="68330"/>
                  </a:lnTo>
                  <a:lnTo>
                    <a:pt x="193674" y="78520"/>
                  </a:lnTo>
                  <a:lnTo>
                    <a:pt x="196214" y="90982"/>
                  </a:lnTo>
                  <a:lnTo>
                    <a:pt x="193674" y="103445"/>
                  </a:lnTo>
                  <a:lnTo>
                    <a:pt x="186753" y="113633"/>
                  </a:lnTo>
                  <a:lnTo>
                    <a:pt x="176498" y="120525"/>
                  </a:lnTo>
                  <a:lnTo>
                    <a:pt x="163956" y="123101"/>
                  </a:lnTo>
                  <a:lnTo>
                    <a:pt x="189439" y="123101"/>
                  </a:lnTo>
                  <a:lnTo>
                    <a:pt x="193468" y="120396"/>
                  </a:lnTo>
                  <a:lnTo>
                    <a:pt x="202443" y="107170"/>
                  </a:lnTo>
                  <a:lnTo>
                    <a:pt x="205739" y="90982"/>
                  </a:lnTo>
                  <a:lnTo>
                    <a:pt x="202443" y="74793"/>
                  </a:lnTo>
                  <a:lnTo>
                    <a:pt x="193468" y="61563"/>
                  </a:lnTo>
                  <a:lnTo>
                    <a:pt x="189432" y="58851"/>
                  </a:lnTo>
                  <a:close/>
                </a:path>
                <a:path w="205740" h="132714">
                  <a:moveTo>
                    <a:pt x="68303" y="58851"/>
                  </a:moveTo>
                  <a:lnTo>
                    <a:pt x="41782" y="58851"/>
                  </a:lnTo>
                  <a:lnTo>
                    <a:pt x="44957" y="59067"/>
                  </a:lnTo>
                  <a:lnTo>
                    <a:pt x="46481" y="59283"/>
                  </a:lnTo>
                  <a:lnTo>
                    <a:pt x="37337" y="89573"/>
                  </a:lnTo>
                  <a:lnTo>
                    <a:pt x="36575" y="92163"/>
                  </a:lnTo>
                  <a:lnTo>
                    <a:pt x="37973" y="94754"/>
                  </a:lnTo>
                  <a:lnTo>
                    <a:pt x="40385" y="95504"/>
                  </a:lnTo>
                  <a:lnTo>
                    <a:pt x="40893" y="95719"/>
                  </a:lnTo>
                  <a:lnTo>
                    <a:pt x="43941" y="95719"/>
                  </a:lnTo>
                  <a:lnTo>
                    <a:pt x="45719" y="94424"/>
                  </a:lnTo>
                  <a:lnTo>
                    <a:pt x="55625" y="61976"/>
                  </a:lnTo>
                  <a:lnTo>
                    <a:pt x="71288" y="61976"/>
                  </a:lnTo>
                  <a:lnTo>
                    <a:pt x="68637" y="59055"/>
                  </a:lnTo>
                  <a:lnTo>
                    <a:pt x="68303" y="58851"/>
                  </a:lnTo>
                  <a:close/>
                </a:path>
                <a:path w="205740" h="132714">
                  <a:moveTo>
                    <a:pt x="165893" y="95504"/>
                  </a:moveTo>
                  <a:lnTo>
                    <a:pt x="132079" y="95504"/>
                  </a:lnTo>
                  <a:lnTo>
                    <a:pt x="165480" y="95719"/>
                  </a:lnTo>
                  <a:lnTo>
                    <a:pt x="165893" y="95504"/>
                  </a:lnTo>
                  <a:close/>
                </a:path>
                <a:path w="205740" h="132714">
                  <a:moveTo>
                    <a:pt x="155730" y="65112"/>
                  </a:moveTo>
                  <a:lnTo>
                    <a:pt x="144906" y="65112"/>
                  </a:lnTo>
                  <a:lnTo>
                    <a:pt x="155955" y="86131"/>
                  </a:lnTo>
                  <a:lnTo>
                    <a:pt x="166737" y="86131"/>
                  </a:lnTo>
                  <a:lnTo>
                    <a:pt x="155730" y="65112"/>
                  </a:lnTo>
                  <a:close/>
                </a:path>
                <a:path w="205740" h="132714">
                  <a:moveTo>
                    <a:pt x="145813" y="46139"/>
                  </a:moveTo>
                  <a:lnTo>
                    <a:pt x="135000" y="46139"/>
                  </a:lnTo>
                  <a:lnTo>
                    <a:pt x="140461" y="56591"/>
                  </a:lnTo>
                  <a:lnTo>
                    <a:pt x="133732" y="62235"/>
                  </a:lnTo>
                  <a:lnTo>
                    <a:pt x="128349" y="69153"/>
                  </a:lnTo>
                  <a:lnTo>
                    <a:pt x="124513" y="77120"/>
                  </a:lnTo>
                  <a:lnTo>
                    <a:pt x="122427" y="85915"/>
                  </a:lnTo>
                  <a:lnTo>
                    <a:pt x="132096" y="85915"/>
                  </a:lnTo>
                  <a:lnTo>
                    <a:pt x="133476" y="77393"/>
                  </a:lnTo>
                  <a:lnTo>
                    <a:pt x="138175" y="69964"/>
                  </a:lnTo>
                  <a:lnTo>
                    <a:pt x="144906" y="65112"/>
                  </a:lnTo>
                  <a:lnTo>
                    <a:pt x="155730" y="65112"/>
                  </a:lnTo>
                  <a:lnTo>
                    <a:pt x="153415" y="60693"/>
                  </a:lnTo>
                  <a:lnTo>
                    <a:pt x="156717" y="59613"/>
                  </a:lnTo>
                  <a:lnTo>
                    <a:pt x="160274" y="58966"/>
                  </a:lnTo>
                  <a:lnTo>
                    <a:pt x="163956" y="58851"/>
                  </a:lnTo>
                  <a:lnTo>
                    <a:pt x="189432" y="58851"/>
                  </a:lnTo>
                  <a:lnTo>
                    <a:pt x="180183" y="52638"/>
                  </a:lnTo>
                  <a:lnTo>
                    <a:pt x="177868" y="52171"/>
                  </a:lnTo>
                  <a:lnTo>
                    <a:pt x="148970" y="52171"/>
                  </a:lnTo>
                  <a:lnTo>
                    <a:pt x="145813" y="46139"/>
                  </a:lnTo>
                  <a:close/>
                </a:path>
                <a:path w="205740" h="132714">
                  <a:moveTo>
                    <a:pt x="142316" y="39458"/>
                  </a:moveTo>
                  <a:lnTo>
                    <a:pt x="127634" y="39458"/>
                  </a:lnTo>
                  <a:lnTo>
                    <a:pt x="105917" y="82143"/>
                  </a:lnTo>
                  <a:lnTo>
                    <a:pt x="116607" y="82143"/>
                  </a:lnTo>
                  <a:lnTo>
                    <a:pt x="135000" y="46139"/>
                  </a:lnTo>
                  <a:lnTo>
                    <a:pt x="145813" y="46139"/>
                  </a:lnTo>
                  <a:lnTo>
                    <a:pt x="142316" y="39458"/>
                  </a:lnTo>
                  <a:close/>
                </a:path>
                <a:path w="205740" h="132714">
                  <a:moveTo>
                    <a:pt x="163956" y="49364"/>
                  </a:moveTo>
                  <a:lnTo>
                    <a:pt x="158750" y="49364"/>
                  </a:lnTo>
                  <a:lnTo>
                    <a:pt x="153542" y="50342"/>
                  </a:lnTo>
                  <a:lnTo>
                    <a:pt x="148970" y="52171"/>
                  </a:lnTo>
                  <a:lnTo>
                    <a:pt x="177868" y="52171"/>
                  </a:lnTo>
                  <a:lnTo>
                    <a:pt x="163956" y="49364"/>
                  </a:lnTo>
                  <a:close/>
                </a:path>
                <a:path w="205740" h="132714">
                  <a:moveTo>
                    <a:pt x="88773" y="0"/>
                  </a:moveTo>
                  <a:lnTo>
                    <a:pt x="85725" y="0"/>
                  </a:lnTo>
                  <a:lnTo>
                    <a:pt x="81406" y="4419"/>
                  </a:lnTo>
                  <a:lnTo>
                    <a:pt x="78866" y="4953"/>
                  </a:lnTo>
                  <a:lnTo>
                    <a:pt x="78104" y="5067"/>
                  </a:lnTo>
                  <a:lnTo>
                    <a:pt x="60959" y="5067"/>
                  </a:lnTo>
                  <a:lnTo>
                    <a:pt x="58927" y="6578"/>
                  </a:lnTo>
                  <a:lnTo>
                    <a:pt x="58419" y="8724"/>
                  </a:lnTo>
                  <a:lnTo>
                    <a:pt x="49372" y="49364"/>
                  </a:lnTo>
                  <a:lnTo>
                    <a:pt x="49275" y="50012"/>
                  </a:lnTo>
                  <a:lnTo>
                    <a:pt x="59111" y="50012"/>
                  </a:lnTo>
                  <a:lnTo>
                    <a:pt x="60325" y="44297"/>
                  </a:lnTo>
                  <a:lnTo>
                    <a:pt x="73037" y="44297"/>
                  </a:lnTo>
                  <a:lnTo>
                    <a:pt x="68833" y="39458"/>
                  </a:lnTo>
                  <a:lnTo>
                    <a:pt x="142316" y="39458"/>
                  </a:lnTo>
                  <a:lnTo>
                    <a:pt x="140334" y="35674"/>
                  </a:lnTo>
                  <a:lnTo>
                    <a:pt x="143255" y="29972"/>
                  </a:lnTo>
                  <a:lnTo>
                    <a:pt x="63500" y="29972"/>
                  </a:lnTo>
                  <a:lnTo>
                    <a:pt x="66928" y="14554"/>
                  </a:lnTo>
                  <a:lnTo>
                    <a:pt x="78866" y="14554"/>
                  </a:lnTo>
                  <a:lnTo>
                    <a:pt x="79501" y="14439"/>
                  </a:lnTo>
                  <a:lnTo>
                    <a:pt x="85216" y="14008"/>
                  </a:lnTo>
                  <a:lnTo>
                    <a:pt x="90677" y="8623"/>
                  </a:lnTo>
                  <a:lnTo>
                    <a:pt x="92455" y="6794"/>
                  </a:lnTo>
                  <a:lnTo>
                    <a:pt x="92455" y="3771"/>
                  </a:lnTo>
                  <a:lnTo>
                    <a:pt x="90677" y="1828"/>
                  </a:lnTo>
                  <a:lnTo>
                    <a:pt x="88773" y="0"/>
                  </a:lnTo>
                  <a:close/>
                </a:path>
                <a:path w="205740" h="132714">
                  <a:moveTo>
                    <a:pt x="157225" y="7543"/>
                  </a:moveTo>
                  <a:lnTo>
                    <a:pt x="134365" y="7543"/>
                  </a:lnTo>
                  <a:lnTo>
                    <a:pt x="130682" y="8089"/>
                  </a:lnTo>
                  <a:lnTo>
                    <a:pt x="128015" y="10998"/>
                  </a:lnTo>
                  <a:lnTo>
                    <a:pt x="128015" y="18211"/>
                  </a:lnTo>
                  <a:lnTo>
                    <a:pt x="130809" y="21132"/>
                  </a:lnTo>
                  <a:lnTo>
                    <a:pt x="134365" y="21450"/>
                  </a:lnTo>
                  <a:lnTo>
                    <a:pt x="134747" y="21564"/>
                  </a:lnTo>
                  <a:lnTo>
                    <a:pt x="136778" y="21780"/>
                  </a:lnTo>
                  <a:lnTo>
                    <a:pt x="132587" y="29972"/>
                  </a:lnTo>
                  <a:lnTo>
                    <a:pt x="143255" y="29972"/>
                  </a:lnTo>
                  <a:lnTo>
                    <a:pt x="147065" y="22529"/>
                  </a:lnTo>
                  <a:lnTo>
                    <a:pt x="161620" y="22529"/>
                  </a:lnTo>
                  <a:lnTo>
                    <a:pt x="164464" y="19507"/>
                  </a:lnTo>
                  <a:lnTo>
                    <a:pt x="164464" y="11430"/>
                  </a:lnTo>
                  <a:lnTo>
                    <a:pt x="161416" y="8089"/>
                  </a:lnTo>
                  <a:lnTo>
                    <a:pt x="157479" y="7658"/>
                  </a:lnTo>
                  <a:lnTo>
                    <a:pt x="157225" y="7543"/>
                  </a:lnTo>
                  <a:close/>
                </a:path>
                <a:path w="205740" h="132714">
                  <a:moveTo>
                    <a:pt x="161620" y="22529"/>
                  </a:moveTo>
                  <a:lnTo>
                    <a:pt x="147065" y="22529"/>
                  </a:lnTo>
                  <a:lnTo>
                    <a:pt x="156082" y="23279"/>
                  </a:lnTo>
                  <a:lnTo>
                    <a:pt x="157225" y="23279"/>
                  </a:lnTo>
                  <a:lnTo>
                    <a:pt x="161416" y="22745"/>
                  </a:lnTo>
                  <a:lnTo>
                    <a:pt x="161620" y="22529"/>
                  </a:lnTo>
                  <a:close/>
                </a:path>
              </a:pathLst>
            </a:custGeom>
            <a:solidFill>
              <a:srgbClr val="FF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1888" y="6353555"/>
              <a:ext cx="204215" cy="13258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8711" y="6353555"/>
              <a:ext cx="205739" cy="1325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0359" y="6353555"/>
              <a:ext cx="204216" cy="1325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817607" y="5977127"/>
              <a:ext cx="182880" cy="506095"/>
            </a:xfrm>
            <a:custGeom>
              <a:avLst/>
              <a:gdLst/>
              <a:ahLst/>
              <a:cxnLst/>
              <a:rect l="l" t="t" r="r" b="b"/>
              <a:pathLst>
                <a:path w="182879" h="506095">
                  <a:moveTo>
                    <a:pt x="0" y="505968"/>
                  </a:moveTo>
                  <a:lnTo>
                    <a:pt x="182879" y="505968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85604" y="5759195"/>
              <a:ext cx="294640" cy="723900"/>
            </a:xfrm>
            <a:custGeom>
              <a:avLst/>
              <a:gdLst/>
              <a:ahLst/>
              <a:cxnLst/>
              <a:rect l="l" t="t" r="r" b="b"/>
              <a:pathLst>
                <a:path w="294640" h="723900">
                  <a:moveTo>
                    <a:pt x="32004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32004" y="723900"/>
                  </a:lnTo>
                  <a:lnTo>
                    <a:pt x="32004" y="0"/>
                  </a:lnTo>
                  <a:close/>
                </a:path>
                <a:path w="294640" h="723900">
                  <a:moveTo>
                    <a:pt x="294132" y="327660"/>
                  </a:moveTo>
                  <a:lnTo>
                    <a:pt x="214884" y="327660"/>
                  </a:lnTo>
                  <a:lnTo>
                    <a:pt x="214884" y="723900"/>
                  </a:lnTo>
                  <a:lnTo>
                    <a:pt x="294132" y="723900"/>
                  </a:lnTo>
                  <a:lnTo>
                    <a:pt x="294132" y="32766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79736" y="5900927"/>
              <a:ext cx="81280" cy="582295"/>
            </a:xfrm>
            <a:custGeom>
              <a:avLst/>
              <a:gdLst/>
              <a:ahLst/>
              <a:cxnLst/>
              <a:rect l="l" t="t" r="r" b="b"/>
              <a:pathLst>
                <a:path w="81279" h="582295">
                  <a:moveTo>
                    <a:pt x="80772" y="0"/>
                  </a:moveTo>
                  <a:lnTo>
                    <a:pt x="0" y="0"/>
                  </a:lnTo>
                  <a:lnTo>
                    <a:pt x="0" y="289052"/>
                  </a:lnTo>
                  <a:lnTo>
                    <a:pt x="0" y="582168"/>
                  </a:lnTo>
                  <a:lnTo>
                    <a:pt x="80772" y="582168"/>
                  </a:lnTo>
                  <a:lnTo>
                    <a:pt x="80772" y="289052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84280" y="5977127"/>
              <a:ext cx="64135" cy="506095"/>
            </a:xfrm>
            <a:custGeom>
              <a:avLst/>
              <a:gdLst/>
              <a:ahLst/>
              <a:cxnLst/>
              <a:rect l="l" t="t" r="r" b="b"/>
              <a:pathLst>
                <a:path w="64134" h="506095">
                  <a:moveTo>
                    <a:pt x="0" y="505968"/>
                  </a:moveTo>
                  <a:lnTo>
                    <a:pt x="64007" y="505968"/>
                  </a:lnTo>
                  <a:lnTo>
                    <a:pt x="64007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82172" y="5759195"/>
              <a:ext cx="102235" cy="723900"/>
            </a:xfrm>
            <a:custGeom>
              <a:avLst/>
              <a:gdLst/>
              <a:ahLst/>
              <a:cxnLst/>
              <a:rect l="l" t="t" r="r" b="b"/>
              <a:pathLst>
                <a:path w="102234" h="723900">
                  <a:moveTo>
                    <a:pt x="102108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0" y="723900"/>
                  </a:lnTo>
                  <a:lnTo>
                    <a:pt x="102108" y="723900"/>
                  </a:lnTo>
                  <a:lnTo>
                    <a:pt x="102108" y="62484"/>
                  </a:lnTo>
                  <a:lnTo>
                    <a:pt x="102108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567159" y="6086855"/>
              <a:ext cx="81280" cy="396240"/>
            </a:xfrm>
            <a:custGeom>
              <a:avLst/>
              <a:gdLst/>
              <a:ahLst/>
              <a:cxnLst/>
              <a:rect l="l" t="t" r="r" b="b"/>
              <a:pathLst>
                <a:path w="81279" h="396239">
                  <a:moveTo>
                    <a:pt x="0" y="396240"/>
                  </a:moveTo>
                  <a:lnTo>
                    <a:pt x="80772" y="396240"/>
                  </a:lnTo>
                  <a:lnTo>
                    <a:pt x="80772" y="0"/>
                  </a:lnTo>
                  <a:lnTo>
                    <a:pt x="0" y="0"/>
                  </a:lnTo>
                  <a:lnTo>
                    <a:pt x="0" y="39624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647931" y="5900927"/>
              <a:ext cx="198120" cy="582295"/>
            </a:xfrm>
            <a:custGeom>
              <a:avLst/>
              <a:gdLst/>
              <a:ahLst/>
              <a:cxnLst/>
              <a:rect l="l" t="t" r="r" b="b"/>
              <a:pathLst>
                <a:path w="198120" h="582295">
                  <a:moveTo>
                    <a:pt x="198120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98120" y="582168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04804" y="5821679"/>
              <a:ext cx="325120" cy="688975"/>
            </a:xfrm>
            <a:custGeom>
              <a:avLst/>
              <a:gdLst/>
              <a:ahLst/>
              <a:cxnLst/>
              <a:rect l="l" t="t" r="r" b="b"/>
              <a:pathLst>
                <a:path w="325120" h="688975">
                  <a:moveTo>
                    <a:pt x="324611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324611" y="688848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36808" y="5852159"/>
              <a:ext cx="260985" cy="658495"/>
            </a:xfrm>
            <a:custGeom>
              <a:avLst/>
              <a:gdLst/>
              <a:ahLst/>
              <a:cxnLst/>
              <a:rect l="l" t="t" r="r" b="b"/>
              <a:pathLst>
                <a:path w="260984" h="658495">
                  <a:moveTo>
                    <a:pt x="115824" y="577596"/>
                  </a:moveTo>
                  <a:lnTo>
                    <a:pt x="100571" y="577596"/>
                  </a:lnTo>
                  <a:lnTo>
                    <a:pt x="100571" y="658368"/>
                  </a:lnTo>
                  <a:lnTo>
                    <a:pt x="115824" y="658368"/>
                  </a:lnTo>
                  <a:lnTo>
                    <a:pt x="115824" y="577596"/>
                  </a:lnTo>
                  <a:close/>
                </a:path>
                <a:path w="260984" h="658495">
                  <a:moveTo>
                    <a:pt x="188976" y="577596"/>
                  </a:moveTo>
                  <a:lnTo>
                    <a:pt x="144780" y="577596"/>
                  </a:lnTo>
                  <a:lnTo>
                    <a:pt x="144780" y="658368"/>
                  </a:lnTo>
                  <a:lnTo>
                    <a:pt x="188976" y="658368"/>
                  </a:lnTo>
                  <a:lnTo>
                    <a:pt x="188976" y="577596"/>
                  </a:lnTo>
                  <a:close/>
                </a:path>
                <a:path w="260984" h="658495">
                  <a:moveTo>
                    <a:pt x="260604" y="510540"/>
                  </a:moveTo>
                  <a:lnTo>
                    <a:pt x="100571" y="510540"/>
                  </a:lnTo>
                  <a:lnTo>
                    <a:pt x="100571" y="551688"/>
                  </a:lnTo>
                  <a:lnTo>
                    <a:pt x="260604" y="551688"/>
                  </a:lnTo>
                  <a:lnTo>
                    <a:pt x="260604" y="510540"/>
                  </a:lnTo>
                  <a:close/>
                </a:path>
                <a:path w="260984" h="658495">
                  <a:moveTo>
                    <a:pt x="260604" y="435864"/>
                  </a:moveTo>
                  <a:lnTo>
                    <a:pt x="100571" y="435864"/>
                  </a:lnTo>
                  <a:lnTo>
                    <a:pt x="100571" y="478536"/>
                  </a:lnTo>
                  <a:lnTo>
                    <a:pt x="260604" y="478536"/>
                  </a:lnTo>
                  <a:lnTo>
                    <a:pt x="260604" y="435864"/>
                  </a:lnTo>
                  <a:close/>
                </a:path>
                <a:path w="260984" h="658495">
                  <a:moveTo>
                    <a:pt x="260604" y="364248"/>
                  </a:moveTo>
                  <a:lnTo>
                    <a:pt x="100571" y="364248"/>
                  </a:lnTo>
                  <a:lnTo>
                    <a:pt x="100571" y="406908"/>
                  </a:lnTo>
                  <a:lnTo>
                    <a:pt x="260604" y="406908"/>
                  </a:lnTo>
                  <a:lnTo>
                    <a:pt x="260604" y="364248"/>
                  </a:lnTo>
                  <a:close/>
                </a:path>
                <a:path w="260984" h="658495">
                  <a:moveTo>
                    <a:pt x="260604" y="291084"/>
                  </a:moveTo>
                  <a:lnTo>
                    <a:pt x="100571" y="291084"/>
                  </a:lnTo>
                  <a:lnTo>
                    <a:pt x="100571" y="332232"/>
                  </a:lnTo>
                  <a:lnTo>
                    <a:pt x="260604" y="332232"/>
                  </a:lnTo>
                  <a:lnTo>
                    <a:pt x="260604" y="291084"/>
                  </a:lnTo>
                  <a:close/>
                </a:path>
                <a:path w="260984" h="658495">
                  <a:moveTo>
                    <a:pt x="260604" y="219468"/>
                  </a:moveTo>
                  <a:lnTo>
                    <a:pt x="100571" y="219468"/>
                  </a:lnTo>
                  <a:lnTo>
                    <a:pt x="100571" y="259080"/>
                  </a:lnTo>
                  <a:lnTo>
                    <a:pt x="260604" y="259080"/>
                  </a:lnTo>
                  <a:lnTo>
                    <a:pt x="260604" y="219468"/>
                  </a:lnTo>
                  <a:close/>
                </a:path>
                <a:path w="260984" h="658495">
                  <a:moveTo>
                    <a:pt x="260604" y="146316"/>
                  </a:moveTo>
                  <a:lnTo>
                    <a:pt x="100571" y="146316"/>
                  </a:lnTo>
                  <a:lnTo>
                    <a:pt x="100571" y="187452"/>
                  </a:lnTo>
                  <a:lnTo>
                    <a:pt x="260604" y="187452"/>
                  </a:lnTo>
                  <a:lnTo>
                    <a:pt x="260604" y="146316"/>
                  </a:lnTo>
                  <a:close/>
                </a:path>
                <a:path w="260984" h="658495">
                  <a:moveTo>
                    <a:pt x="260604" y="73152"/>
                  </a:moveTo>
                  <a:lnTo>
                    <a:pt x="0" y="73152"/>
                  </a:lnTo>
                  <a:lnTo>
                    <a:pt x="0" y="109728"/>
                  </a:lnTo>
                  <a:lnTo>
                    <a:pt x="0" y="115824"/>
                  </a:lnTo>
                  <a:lnTo>
                    <a:pt x="260604" y="115824"/>
                  </a:lnTo>
                  <a:lnTo>
                    <a:pt x="260604" y="109728"/>
                  </a:lnTo>
                  <a:lnTo>
                    <a:pt x="260604" y="73152"/>
                  </a:lnTo>
                  <a:close/>
                </a:path>
                <a:path w="260984" h="658495">
                  <a:moveTo>
                    <a:pt x="260604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60604" y="42672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72371" y="5821679"/>
              <a:ext cx="271780" cy="688975"/>
            </a:xfrm>
            <a:custGeom>
              <a:avLst/>
              <a:gdLst/>
              <a:ahLst/>
              <a:cxnLst/>
              <a:rect l="l" t="t" r="r" b="b"/>
              <a:pathLst>
                <a:path w="271779" h="688975">
                  <a:moveTo>
                    <a:pt x="0" y="688848"/>
                  </a:moveTo>
                  <a:lnTo>
                    <a:pt x="271272" y="688848"/>
                  </a:lnTo>
                  <a:lnTo>
                    <a:pt x="271272" y="0"/>
                  </a:lnTo>
                  <a:lnTo>
                    <a:pt x="0" y="0"/>
                  </a:lnTo>
                  <a:lnTo>
                    <a:pt x="0" y="688848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04376" y="5852159"/>
              <a:ext cx="239395" cy="658495"/>
            </a:xfrm>
            <a:custGeom>
              <a:avLst/>
              <a:gdLst/>
              <a:ahLst/>
              <a:cxnLst/>
              <a:rect l="l" t="t" r="r" b="b"/>
              <a:pathLst>
                <a:path w="239395" h="658495">
                  <a:moveTo>
                    <a:pt x="115824" y="577596"/>
                  </a:moveTo>
                  <a:lnTo>
                    <a:pt x="73152" y="577596"/>
                  </a:lnTo>
                  <a:lnTo>
                    <a:pt x="73152" y="658368"/>
                  </a:lnTo>
                  <a:lnTo>
                    <a:pt x="115824" y="658368"/>
                  </a:lnTo>
                  <a:lnTo>
                    <a:pt x="115824" y="577596"/>
                  </a:lnTo>
                  <a:close/>
                </a:path>
                <a:path w="239395" h="658495">
                  <a:moveTo>
                    <a:pt x="188976" y="577596"/>
                  </a:moveTo>
                  <a:lnTo>
                    <a:pt x="146304" y="577596"/>
                  </a:lnTo>
                  <a:lnTo>
                    <a:pt x="146304" y="658368"/>
                  </a:lnTo>
                  <a:lnTo>
                    <a:pt x="188976" y="658368"/>
                  </a:lnTo>
                  <a:lnTo>
                    <a:pt x="188976" y="577596"/>
                  </a:lnTo>
                  <a:close/>
                </a:path>
                <a:path w="239395" h="658495">
                  <a:moveTo>
                    <a:pt x="239268" y="510540"/>
                  </a:moveTo>
                  <a:lnTo>
                    <a:pt x="0" y="510540"/>
                  </a:lnTo>
                  <a:lnTo>
                    <a:pt x="0" y="551688"/>
                  </a:lnTo>
                  <a:lnTo>
                    <a:pt x="239268" y="551688"/>
                  </a:lnTo>
                  <a:lnTo>
                    <a:pt x="239268" y="510540"/>
                  </a:lnTo>
                  <a:close/>
                </a:path>
                <a:path w="239395" h="658495">
                  <a:moveTo>
                    <a:pt x="239268" y="435864"/>
                  </a:moveTo>
                  <a:lnTo>
                    <a:pt x="0" y="435864"/>
                  </a:lnTo>
                  <a:lnTo>
                    <a:pt x="0" y="478536"/>
                  </a:lnTo>
                  <a:lnTo>
                    <a:pt x="239268" y="478536"/>
                  </a:lnTo>
                  <a:lnTo>
                    <a:pt x="239268" y="435864"/>
                  </a:lnTo>
                  <a:close/>
                </a:path>
                <a:path w="239395" h="658495">
                  <a:moveTo>
                    <a:pt x="239268" y="364248"/>
                  </a:moveTo>
                  <a:lnTo>
                    <a:pt x="0" y="364248"/>
                  </a:lnTo>
                  <a:lnTo>
                    <a:pt x="0" y="406908"/>
                  </a:lnTo>
                  <a:lnTo>
                    <a:pt x="239268" y="406908"/>
                  </a:lnTo>
                  <a:lnTo>
                    <a:pt x="239268" y="364248"/>
                  </a:lnTo>
                  <a:close/>
                </a:path>
                <a:path w="239395" h="658495">
                  <a:moveTo>
                    <a:pt x="239268" y="291084"/>
                  </a:moveTo>
                  <a:lnTo>
                    <a:pt x="0" y="291084"/>
                  </a:lnTo>
                  <a:lnTo>
                    <a:pt x="0" y="332232"/>
                  </a:lnTo>
                  <a:lnTo>
                    <a:pt x="239268" y="332232"/>
                  </a:lnTo>
                  <a:lnTo>
                    <a:pt x="239268" y="291084"/>
                  </a:lnTo>
                  <a:close/>
                </a:path>
                <a:path w="239395" h="658495">
                  <a:moveTo>
                    <a:pt x="239268" y="219468"/>
                  </a:moveTo>
                  <a:lnTo>
                    <a:pt x="0" y="219468"/>
                  </a:lnTo>
                  <a:lnTo>
                    <a:pt x="0" y="259080"/>
                  </a:lnTo>
                  <a:lnTo>
                    <a:pt x="239268" y="259080"/>
                  </a:lnTo>
                  <a:lnTo>
                    <a:pt x="239268" y="219468"/>
                  </a:lnTo>
                  <a:close/>
                </a:path>
                <a:path w="239395" h="658495">
                  <a:moveTo>
                    <a:pt x="239268" y="146316"/>
                  </a:moveTo>
                  <a:lnTo>
                    <a:pt x="0" y="146316"/>
                  </a:lnTo>
                  <a:lnTo>
                    <a:pt x="0" y="187452"/>
                  </a:lnTo>
                  <a:lnTo>
                    <a:pt x="239268" y="187452"/>
                  </a:lnTo>
                  <a:lnTo>
                    <a:pt x="239268" y="146316"/>
                  </a:lnTo>
                  <a:close/>
                </a:path>
                <a:path w="239395" h="658495">
                  <a:moveTo>
                    <a:pt x="239268" y="73152"/>
                  </a:moveTo>
                  <a:lnTo>
                    <a:pt x="0" y="73152"/>
                  </a:lnTo>
                  <a:lnTo>
                    <a:pt x="0" y="115824"/>
                  </a:lnTo>
                  <a:lnTo>
                    <a:pt x="239268" y="115824"/>
                  </a:lnTo>
                  <a:lnTo>
                    <a:pt x="239268" y="73152"/>
                  </a:lnTo>
                  <a:close/>
                </a:path>
                <a:path w="239395" h="658495">
                  <a:moveTo>
                    <a:pt x="239268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239268" y="42672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599408" y="6104889"/>
              <a:ext cx="97790" cy="405130"/>
            </a:xfrm>
            <a:custGeom>
              <a:avLst/>
              <a:gdLst/>
              <a:ahLst/>
              <a:cxnLst/>
              <a:rect l="l" t="t" r="r" b="b"/>
              <a:pathLst>
                <a:path w="97790" h="405129">
                  <a:moveTo>
                    <a:pt x="97548" y="0"/>
                  </a:moveTo>
                  <a:lnTo>
                    <a:pt x="82181" y="0"/>
                  </a:lnTo>
                  <a:lnTo>
                    <a:pt x="82181" y="68580"/>
                  </a:lnTo>
                  <a:lnTo>
                    <a:pt x="63893" y="68580"/>
                  </a:lnTo>
                  <a:lnTo>
                    <a:pt x="63893" y="0"/>
                  </a:lnTo>
                  <a:lnTo>
                    <a:pt x="10934" y="0"/>
                  </a:lnTo>
                  <a:lnTo>
                    <a:pt x="10934" y="68580"/>
                  </a:lnTo>
                  <a:lnTo>
                    <a:pt x="0" y="68580"/>
                  </a:lnTo>
                  <a:lnTo>
                    <a:pt x="0" y="85090"/>
                  </a:lnTo>
                  <a:lnTo>
                    <a:pt x="0" y="405130"/>
                  </a:lnTo>
                  <a:lnTo>
                    <a:pt x="97548" y="405130"/>
                  </a:lnTo>
                  <a:lnTo>
                    <a:pt x="97548" y="85090"/>
                  </a:lnTo>
                  <a:lnTo>
                    <a:pt x="97548" y="68580"/>
                  </a:lnTo>
                  <a:lnTo>
                    <a:pt x="9754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88880" y="6173470"/>
              <a:ext cx="71755" cy="336550"/>
            </a:xfrm>
            <a:custGeom>
              <a:avLst/>
              <a:gdLst/>
              <a:ahLst/>
              <a:cxnLst/>
              <a:rect l="l" t="t" r="r" b="b"/>
              <a:pathLst>
                <a:path w="71754" h="336550">
                  <a:moveTo>
                    <a:pt x="71628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21844" y="16510"/>
                  </a:lnTo>
                  <a:lnTo>
                    <a:pt x="21844" y="336550"/>
                  </a:lnTo>
                  <a:lnTo>
                    <a:pt x="71628" y="336550"/>
                  </a:lnTo>
                  <a:lnTo>
                    <a:pt x="71628" y="16510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696956" y="5961888"/>
              <a:ext cx="440690" cy="548640"/>
            </a:xfrm>
            <a:custGeom>
              <a:avLst/>
              <a:gdLst/>
              <a:ahLst/>
              <a:cxnLst/>
              <a:rect l="l" t="t" r="r" b="b"/>
              <a:pathLst>
                <a:path w="440690" h="548640">
                  <a:moveTo>
                    <a:pt x="440435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440435" y="548640"/>
                  </a:lnTo>
                  <a:lnTo>
                    <a:pt x="44043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75620" y="5945123"/>
              <a:ext cx="483234" cy="565785"/>
            </a:xfrm>
            <a:custGeom>
              <a:avLst/>
              <a:gdLst/>
              <a:ahLst/>
              <a:cxnLst/>
              <a:rect l="l" t="t" r="r" b="b"/>
              <a:pathLst>
                <a:path w="483234" h="565784">
                  <a:moveTo>
                    <a:pt x="222491" y="455676"/>
                  </a:moveTo>
                  <a:lnTo>
                    <a:pt x="164592" y="455676"/>
                  </a:lnTo>
                  <a:lnTo>
                    <a:pt x="164592" y="565404"/>
                  </a:lnTo>
                  <a:lnTo>
                    <a:pt x="222491" y="565404"/>
                  </a:lnTo>
                  <a:lnTo>
                    <a:pt x="222491" y="455676"/>
                  </a:lnTo>
                  <a:close/>
                </a:path>
                <a:path w="483234" h="565784">
                  <a:moveTo>
                    <a:pt x="321564" y="455676"/>
                  </a:moveTo>
                  <a:lnTo>
                    <a:pt x="263652" y="455676"/>
                  </a:lnTo>
                  <a:lnTo>
                    <a:pt x="263652" y="565404"/>
                  </a:lnTo>
                  <a:lnTo>
                    <a:pt x="321564" y="565404"/>
                  </a:lnTo>
                  <a:lnTo>
                    <a:pt x="321564" y="455676"/>
                  </a:lnTo>
                  <a:close/>
                </a:path>
                <a:path w="483234" h="565784">
                  <a:moveTo>
                    <a:pt x="420624" y="362712"/>
                  </a:moveTo>
                  <a:lnTo>
                    <a:pt x="65532" y="362712"/>
                  </a:lnTo>
                  <a:lnTo>
                    <a:pt x="65532" y="419100"/>
                  </a:lnTo>
                  <a:lnTo>
                    <a:pt x="420624" y="419100"/>
                  </a:lnTo>
                  <a:lnTo>
                    <a:pt x="420624" y="362712"/>
                  </a:lnTo>
                  <a:close/>
                </a:path>
                <a:path w="483234" h="565784">
                  <a:moveTo>
                    <a:pt x="420624" y="263652"/>
                  </a:moveTo>
                  <a:lnTo>
                    <a:pt x="65532" y="263652"/>
                  </a:lnTo>
                  <a:lnTo>
                    <a:pt x="65532" y="320040"/>
                  </a:lnTo>
                  <a:lnTo>
                    <a:pt x="420624" y="320040"/>
                  </a:lnTo>
                  <a:lnTo>
                    <a:pt x="420624" y="263652"/>
                  </a:lnTo>
                  <a:close/>
                </a:path>
                <a:path w="483234" h="565784">
                  <a:moveTo>
                    <a:pt x="420624" y="164592"/>
                  </a:moveTo>
                  <a:lnTo>
                    <a:pt x="65532" y="164592"/>
                  </a:lnTo>
                  <a:lnTo>
                    <a:pt x="65532" y="222504"/>
                  </a:lnTo>
                  <a:lnTo>
                    <a:pt x="420624" y="222504"/>
                  </a:lnTo>
                  <a:lnTo>
                    <a:pt x="420624" y="164592"/>
                  </a:lnTo>
                  <a:close/>
                </a:path>
                <a:path w="483234" h="565784">
                  <a:moveTo>
                    <a:pt x="420624" y="65532"/>
                  </a:moveTo>
                  <a:lnTo>
                    <a:pt x="65532" y="65532"/>
                  </a:lnTo>
                  <a:lnTo>
                    <a:pt x="65532" y="123444"/>
                  </a:lnTo>
                  <a:lnTo>
                    <a:pt x="420624" y="123444"/>
                  </a:lnTo>
                  <a:lnTo>
                    <a:pt x="420624" y="65532"/>
                  </a:lnTo>
                  <a:close/>
                </a:path>
                <a:path w="483234" h="565784">
                  <a:moveTo>
                    <a:pt x="483108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483108" y="16764"/>
                  </a:lnTo>
                  <a:lnTo>
                    <a:pt x="48310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768583" y="5876544"/>
              <a:ext cx="170815" cy="68580"/>
            </a:xfrm>
            <a:custGeom>
              <a:avLst/>
              <a:gdLst/>
              <a:ahLst/>
              <a:cxnLst/>
              <a:rect l="l" t="t" r="r" b="b"/>
              <a:pathLst>
                <a:path w="170815" h="68579">
                  <a:moveTo>
                    <a:pt x="170688" y="0"/>
                  </a:moveTo>
                  <a:lnTo>
                    <a:pt x="0" y="0"/>
                  </a:lnTo>
                  <a:lnTo>
                    <a:pt x="0" y="68579"/>
                  </a:lnTo>
                  <a:lnTo>
                    <a:pt x="170688" y="68579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160507" y="5673851"/>
              <a:ext cx="439420" cy="836930"/>
            </a:xfrm>
            <a:custGeom>
              <a:avLst/>
              <a:gdLst/>
              <a:ahLst/>
              <a:cxnLst/>
              <a:rect l="l" t="t" r="r" b="b"/>
              <a:pathLst>
                <a:path w="439420" h="836929">
                  <a:moveTo>
                    <a:pt x="438911" y="0"/>
                  </a:moveTo>
                  <a:lnTo>
                    <a:pt x="0" y="0"/>
                  </a:lnTo>
                  <a:lnTo>
                    <a:pt x="0" y="836676"/>
                  </a:lnTo>
                  <a:lnTo>
                    <a:pt x="438911" y="836676"/>
                  </a:lnTo>
                  <a:lnTo>
                    <a:pt x="438911" y="0"/>
                  </a:lnTo>
                  <a:close/>
                </a:path>
              </a:pathLst>
            </a:custGeom>
            <a:solidFill>
              <a:srgbClr val="DD5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03180" y="5715000"/>
              <a:ext cx="355600" cy="795655"/>
            </a:xfrm>
            <a:custGeom>
              <a:avLst/>
              <a:gdLst/>
              <a:ahLst/>
              <a:cxnLst/>
              <a:rect l="l" t="t" r="r" b="b"/>
              <a:pathLst>
                <a:path w="355600" h="795654">
                  <a:moveTo>
                    <a:pt x="155448" y="685800"/>
                  </a:moveTo>
                  <a:lnTo>
                    <a:pt x="99060" y="685800"/>
                  </a:lnTo>
                  <a:lnTo>
                    <a:pt x="99060" y="795528"/>
                  </a:lnTo>
                  <a:lnTo>
                    <a:pt x="155448" y="795528"/>
                  </a:lnTo>
                  <a:lnTo>
                    <a:pt x="155448" y="685800"/>
                  </a:lnTo>
                  <a:close/>
                </a:path>
                <a:path w="355600" h="795654">
                  <a:moveTo>
                    <a:pt x="256032" y="685800"/>
                  </a:moveTo>
                  <a:lnTo>
                    <a:pt x="198120" y="685800"/>
                  </a:lnTo>
                  <a:lnTo>
                    <a:pt x="198120" y="795528"/>
                  </a:lnTo>
                  <a:lnTo>
                    <a:pt x="256032" y="795528"/>
                  </a:lnTo>
                  <a:lnTo>
                    <a:pt x="256032" y="685800"/>
                  </a:lnTo>
                  <a:close/>
                </a:path>
                <a:path w="355600" h="795654">
                  <a:moveTo>
                    <a:pt x="355092" y="592836"/>
                  </a:moveTo>
                  <a:lnTo>
                    <a:pt x="0" y="592836"/>
                  </a:lnTo>
                  <a:lnTo>
                    <a:pt x="0" y="649224"/>
                  </a:lnTo>
                  <a:lnTo>
                    <a:pt x="355092" y="649224"/>
                  </a:lnTo>
                  <a:lnTo>
                    <a:pt x="355092" y="592836"/>
                  </a:lnTo>
                  <a:close/>
                </a:path>
                <a:path w="355600" h="795654">
                  <a:moveTo>
                    <a:pt x="355092" y="493776"/>
                  </a:moveTo>
                  <a:lnTo>
                    <a:pt x="0" y="493776"/>
                  </a:lnTo>
                  <a:lnTo>
                    <a:pt x="0" y="550164"/>
                  </a:lnTo>
                  <a:lnTo>
                    <a:pt x="355092" y="550164"/>
                  </a:lnTo>
                  <a:lnTo>
                    <a:pt x="355092" y="493776"/>
                  </a:lnTo>
                  <a:close/>
                </a:path>
                <a:path w="355600" h="795654">
                  <a:moveTo>
                    <a:pt x="355092" y="394716"/>
                  </a:moveTo>
                  <a:lnTo>
                    <a:pt x="0" y="394716"/>
                  </a:lnTo>
                  <a:lnTo>
                    <a:pt x="0" y="452628"/>
                  </a:lnTo>
                  <a:lnTo>
                    <a:pt x="355092" y="452628"/>
                  </a:lnTo>
                  <a:lnTo>
                    <a:pt x="355092" y="394716"/>
                  </a:lnTo>
                  <a:close/>
                </a:path>
                <a:path w="355600" h="795654">
                  <a:moveTo>
                    <a:pt x="355092" y="295656"/>
                  </a:moveTo>
                  <a:lnTo>
                    <a:pt x="0" y="295656"/>
                  </a:lnTo>
                  <a:lnTo>
                    <a:pt x="0" y="353568"/>
                  </a:lnTo>
                  <a:lnTo>
                    <a:pt x="355092" y="353568"/>
                  </a:lnTo>
                  <a:lnTo>
                    <a:pt x="355092" y="295656"/>
                  </a:lnTo>
                  <a:close/>
                </a:path>
                <a:path w="355600" h="795654">
                  <a:moveTo>
                    <a:pt x="355092" y="196596"/>
                  </a:moveTo>
                  <a:lnTo>
                    <a:pt x="0" y="196596"/>
                  </a:lnTo>
                  <a:lnTo>
                    <a:pt x="0" y="252984"/>
                  </a:lnTo>
                  <a:lnTo>
                    <a:pt x="355092" y="252984"/>
                  </a:lnTo>
                  <a:lnTo>
                    <a:pt x="355092" y="196596"/>
                  </a:lnTo>
                  <a:close/>
                </a:path>
                <a:path w="355600" h="795654">
                  <a:moveTo>
                    <a:pt x="355092" y="99060"/>
                  </a:moveTo>
                  <a:lnTo>
                    <a:pt x="0" y="99060"/>
                  </a:lnTo>
                  <a:lnTo>
                    <a:pt x="0" y="155448"/>
                  </a:lnTo>
                  <a:lnTo>
                    <a:pt x="355092" y="155448"/>
                  </a:lnTo>
                  <a:lnTo>
                    <a:pt x="355092" y="99060"/>
                  </a:lnTo>
                  <a:close/>
                </a:path>
                <a:path w="355600" h="795654">
                  <a:moveTo>
                    <a:pt x="355092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355092" y="57912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8E2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343643" y="5571744"/>
              <a:ext cx="441959" cy="939165"/>
            </a:xfrm>
            <a:custGeom>
              <a:avLst/>
              <a:gdLst/>
              <a:ahLst/>
              <a:cxnLst/>
              <a:rect l="l" t="t" r="r" b="b"/>
              <a:pathLst>
                <a:path w="441959" h="939165">
                  <a:moveTo>
                    <a:pt x="441959" y="0"/>
                  </a:moveTo>
                  <a:lnTo>
                    <a:pt x="0" y="0"/>
                  </a:lnTo>
                  <a:lnTo>
                    <a:pt x="0" y="938783"/>
                  </a:lnTo>
                  <a:lnTo>
                    <a:pt x="441959" y="938783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00B1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386316" y="5617476"/>
              <a:ext cx="356870" cy="893444"/>
            </a:xfrm>
            <a:custGeom>
              <a:avLst/>
              <a:gdLst/>
              <a:ahLst/>
              <a:cxnLst/>
              <a:rect l="l" t="t" r="r" b="b"/>
              <a:pathLst>
                <a:path w="356870" h="893445">
                  <a:moveTo>
                    <a:pt x="158496" y="783323"/>
                  </a:moveTo>
                  <a:lnTo>
                    <a:pt x="100584" y="783323"/>
                  </a:lnTo>
                  <a:lnTo>
                    <a:pt x="100584" y="893051"/>
                  </a:lnTo>
                  <a:lnTo>
                    <a:pt x="158496" y="893051"/>
                  </a:lnTo>
                  <a:lnTo>
                    <a:pt x="158496" y="783323"/>
                  </a:lnTo>
                  <a:close/>
                </a:path>
                <a:path w="356870" h="893445">
                  <a:moveTo>
                    <a:pt x="256032" y="783323"/>
                  </a:moveTo>
                  <a:lnTo>
                    <a:pt x="199644" y="783323"/>
                  </a:lnTo>
                  <a:lnTo>
                    <a:pt x="199644" y="893051"/>
                  </a:lnTo>
                  <a:lnTo>
                    <a:pt x="256032" y="893051"/>
                  </a:lnTo>
                  <a:lnTo>
                    <a:pt x="256032" y="783323"/>
                  </a:lnTo>
                  <a:close/>
                </a:path>
                <a:path w="356870" h="893445">
                  <a:moveTo>
                    <a:pt x="356616" y="690359"/>
                  </a:moveTo>
                  <a:lnTo>
                    <a:pt x="0" y="690359"/>
                  </a:lnTo>
                  <a:lnTo>
                    <a:pt x="0" y="746747"/>
                  </a:lnTo>
                  <a:lnTo>
                    <a:pt x="356616" y="746747"/>
                  </a:lnTo>
                  <a:lnTo>
                    <a:pt x="356616" y="690359"/>
                  </a:lnTo>
                  <a:close/>
                </a:path>
                <a:path w="356870" h="893445">
                  <a:moveTo>
                    <a:pt x="356616" y="591299"/>
                  </a:moveTo>
                  <a:lnTo>
                    <a:pt x="0" y="591299"/>
                  </a:lnTo>
                  <a:lnTo>
                    <a:pt x="0" y="647687"/>
                  </a:lnTo>
                  <a:lnTo>
                    <a:pt x="356616" y="647687"/>
                  </a:lnTo>
                  <a:lnTo>
                    <a:pt x="356616" y="591299"/>
                  </a:lnTo>
                  <a:close/>
                </a:path>
                <a:path w="356870" h="893445">
                  <a:moveTo>
                    <a:pt x="356616" y="492239"/>
                  </a:moveTo>
                  <a:lnTo>
                    <a:pt x="0" y="492239"/>
                  </a:lnTo>
                  <a:lnTo>
                    <a:pt x="0" y="550151"/>
                  </a:lnTo>
                  <a:lnTo>
                    <a:pt x="356616" y="550151"/>
                  </a:lnTo>
                  <a:lnTo>
                    <a:pt x="356616" y="492239"/>
                  </a:lnTo>
                  <a:close/>
                </a:path>
                <a:path w="356870" h="893445">
                  <a:moveTo>
                    <a:pt x="356616" y="393179"/>
                  </a:moveTo>
                  <a:lnTo>
                    <a:pt x="0" y="393179"/>
                  </a:lnTo>
                  <a:lnTo>
                    <a:pt x="0" y="451091"/>
                  </a:lnTo>
                  <a:lnTo>
                    <a:pt x="356616" y="451091"/>
                  </a:lnTo>
                  <a:lnTo>
                    <a:pt x="356616" y="393179"/>
                  </a:lnTo>
                  <a:close/>
                </a:path>
                <a:path w="356870" h="893445">
                  <a:moveTo>
                    <a:pt x="356616" y="294119"/>
                  </a:moveTo>
                  <a:lnTo>
                    <a:pt x="0" y="294119"/>
                  </a:lnTo>
                  <a:lnTo>
                    <a:pt x="0" y="350507"/>
                  </a:lnTo>
                  <a:lnTo>
                    <a:pt x="356616" y="350507"/>
                  </a:lnTo>
                  <a:lnTo>
                    <a:pt x="356616" y="294119"/>
                  </a:lnTo>
                  <a:close/>
                </a:path>
                <a:path w="356870" h="893445">
                  <a:moveTo>
                    <a:pt x="356616" y="196583"/>
                  </a:moveTo>
                  <a:lnTo>
                    <a:pt x="0" y="196583"/>
                  </a:lnTo>
                  <a:lnTo>
                    <a:pt x="0" y="252971"/>
                  </a:lnTo>
                  <a:lnTo>
                    <a:pt x="356616" y="252971"/>
                  </a:lnTo>
                  <a:lnTo>
                    <a:pt x="356616" y="196583"/>
                  </a:lnTo>
                  <a:close/>
                </a:path>
                <a:path w="356870" h="893445">
                  <a:moveTo>
                    <a:pt x="356616" y="97523"/>
                  </a:moveTo>
                  <a:lnTo>
                    <a:pt x="0" y="97523"/>
                  </a:lnTo>
                  <a:lnTo>
                    <a:pt x="0" y="155435"/>
                  </a:lnTo>
                  <a:lnTo>
                    <a:pt x="356616" y="155435"/>
                  </a:lnTo>
                  <a:lnTo>
                    <a:pt x="356616" y="97523"/>
                  </a:lnTo>
                  <a:close/>
                </a:path>
                <a:path w="356870" h="893445">
                  <a:moveTo>
                    <a:pt x="356616" y="0"/>
                  </a:moveTo>
                  <a:lnTo>
                    <a:pt x="0" y="0"/>
                  </a:lnTo>
                  <a:lnTo>
                    <a:pt x="0" y="56375"/>
                  </a:lnTo>
                  <a:lnTo>
                    <a:pt x="356616" y="56375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82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785604" y="6483095"/>
              <a:ext cx="1042669" cy="27940"/>
            </a:xfrm>
            <a:custGeom>
              <a:avLst/>
              <a:gdLst/>
              <a:ahLst/>
              <a:cxnLst/>
              <a:rect l="l" t="t" r="r" b="b"/>
              <a:pathLst>
                <a:path w="1042670" h="27940">
                  <a:moveTo>
                    <a:pt x="47548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475488" y="27432"/>
                  </a:lnTo>
                  <a:lnTo>
                    <a:pt x="475488" y="0"/>
                  </a:lnTo>
                  <a:close/>
                </a:path>
                <a:path w="1042670" h="27940">
                  <a:moveTo>
                    <a:pt x="1042416" y="0"/>
                  </a:moveTo>
                  <a:lnTo>
                    <a:pt x="876300" y="0"/>
                  </a:lnTo>
                  <a:lnTo>
                    <a:pt x="876300" y="27432"/>
                  </a:lnTo>
                  <a:lnTo>
                    <a:pt x="1042416" y="27432"/>
                  </a:lnTo>
                  <a:lnTo>
                    <a:pt x="1042416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300971" y="5821679"/>
              <a:ext cx="43180" cy="688975"/>
            </a:xfrm>
            <a:custGeom>
              <a:avLst/>
              <a:gdLst/>
              <a:ahLst/>
              <a:cxnLst/>
              <a:rect l="l" t="t" r="r" b="b"/>
              <a:pathLst>
                <a:path w="43179" h="688975">
                  <a:moveTo>
                    <a:pt x="42672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42672" y="688848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1976" y="6286500"/>
              <a:ext cx="160020" cy="19964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89664" y="6289547"/>
              <a:ext cx="324611" cy="19964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953500" y="6483095"/>
              <a:ext cx="1752600" cy="27940"/>
            </a:xfrm>
            <a:custGeom>
              <a:avLst/>
              <a:gdLst/>
              <a:ahLst/>
              <a:cxnLst/>
              <a:rect l="l" t="t" r="r" b="b"/>
              <a:pathLst>
                <a:path w="1752600" h="27940">
                  <a:moveTo>
                    <a:pt x="475488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475488" y="27432"/>
                  </a:lnTo>
                  <a:lnTo>
                    <a:pt x="475488" y="0"/>
                  </a:lnTo>
                  <a:close/>
                </a:path>
                <a:path w="1752600" h="27940">
                  <a:moveTo>
                    <a:pt x="1752600" y="0"/>
                  </a:moveTo>
                  <a:lnTo>
                    <a:pt x="1586484" y="0"/>
                  </a:lnTo>
                  <a:lnTo>
                    <a:pt x="1586484" y="27432"/>
                  </a:lnTo>
                  <a:lnTo>
                    <a:pt x="1752600" y="27432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90376" y="6289547"/>
              <a:ext cx="103631" cy="19964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1137392" y="6483095"/>
              <a:ext cx="1054735" cy="27940"/>
            </a:xfrm>
            <a:custGeom>
              <a:avLst/>
              <a:gdLst/>
              <a:ahLst/>
              <a:cxnLst/>
              <a:rect l="l" t="t" r="r" b="b"/>
              <a:pathLst>
                <a:path w="1054734" h="27940">
                  <a:moveTo>
                    <a:pt x="1054607" y="0"/>
                  </a:moveTo>
                  <a:lnTo>
                    <a:pt x="0" y="0"/>
                  </a:lnTo>
                  <a:lnTo>
                    <a:pt x="0" y="27431"/>
                  </a:lnTo>
                  <a:lnTo>
                    <a:pt x="1054607" y="27431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3135" y="6348983"/>
              <a:ext cx="205740" cy="13411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48088" y="6353555"/>
              <a:ext cx="204215" cy="13258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81231" y="5579364"/>
              <a:ext cx="175260" cy="9144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77828" y="5579364"/>
              <a:ext cx="173736" cy="9144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1381232" y="4776215"/>
              <a:ext cx="370840" cy="820419"/>
            </a:xfrm>
            <a:custGeom>
              <a:avLst/>
              <a:gdLst/>
              <a:ahLst/>
              <a:cxnLst/>
              <a:rect l="l" t="t" r="r" b="b"/>
              <a:pathLst>
                <a:path w="370840" h="820420">
                  <a:moveTo>
                    <a:pt x="182880" y="0"/>
                  </a:moveTo>
                  <a:lnTo>
                    <a:pt x="0" y="0"/>
                  </a:lnTo>
                  <a:lnTo>
                    <a:pt x="24638" y="819912"/>
                  </a:lnTo>
                  <a:lnTo>
                    <a:pt x="149479" y="819912"/>
                  </a:lnTo>
                  <a:lnTo>
                    <a:pt x="182880" y="0"/>
                  </a:lnTo>
                  <a:close/>
                </a:path>
                <a:path w="370840" h="820420">
                  <a:moveTo>
                    <a:pt x="370332" y="0"/>
                  </a:moveTo>
                  <a:lnTo>
                    <a:pt x="187452" y="0"/>
                  </a:lnTo>
                  <a:lnTo>
                    <a:pt x="220853" y="819912"/>
                  </a:lnTo>
                  <a:lnTo>
                    <a:pt x="345694" y="819912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653016" y="4512563"/>
              <a:ext cx="344805" cy="104139"/>
            </a:xfrm>
            <a:custGeom>
              <a:avLst/>
              <a:gdLst/>
              <a:ahLst/>
              <a:cxnLst/>
              <a:rect l="l" t="t" r="r" b="b"/>
              <a:pathLst>
                <a:path w="344804" h="104139">
                  <a:moveTo>
                    <a:pt x="344411" y="0"/>
                  </a:moveTo>
                  <a:lnTo>
                    <a:pt x="164592" y="0"/>
                  </a:lnTo>
                  <a:lnTo>
                    <a:pt x="0" y="0"/>
                  </a:lnTo>
                  <a:lnTo>
                    <a:pt x="0" y="40259"/>
                  </a:lnTo>
                  <a:lnTo>
                    <a:pt x="4826" y="64528"/>
                  </a:lnTo>
                  <a:lnTo>
                    <a:pt x="18097" y="84709"/>
                  </a:lnTo>
                  <a:lnTo>
                    <a:pt x="37922" y="98526"/>
                  </a:lnTo>
                  <a:lnTo>
                    <a:pt x="62484" y="103632"/>
                  </a:lnTo>
                  <a:lnTo>
                    <a:pt x="164592" y="103632"/>
                  </a:lnTo>
                  <a:lnTo>
                    <a:pt x="344411" y="103632"/>
                  </a:lnTo>
                  <a:lnTo>
                    <a:pt x="344411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750552" y="4553711"/>
              <a:ext cx="1541145" cy="62865"/>
            </a:xfrm>
            <a:custGeom>
              <a:avLst/>
              <a:gdLst/>
              <a:ahLst/>
              <a:cxnLst/>
              <a:rect l="l" t="t" r="r" b="b"/>
              <a:pathLst>
                <a:path w="1541145" h="62864">
                  <a:moveTo>
                    <a:pt x="1540764" y="0"/>
                  </a:moveTo>
                  <a:lnTo>
                    <a:pt x="0" y="0"/>
                  </a:lnTo>
                  <a:lnTo>
                    <a:pt x="0" y="34798"/>
                  </a:lnTo>
                  <a:lnTo>
                    <a:pt x="1143" y="36068"/>
                  </a:lnTo>
                  <a:lnTo>
                    <a:pt x="4185" y="46249"/>
                  </a:lnTo>
                  <a:lnTo>
                    <a:pt x="10810" y="54657"/>
                  </a:lnTo>
                  <a:lnTo>
                    <a:pt x="20127" y="60374"/>
                  </a:lnTo>
                  <a:lnTo>
                    <a:pt x="31242" y="62483"/>
                  </a:lnTo>
                  <a:lnTo>
                    <a:pt x="1509522" y="62483"/>
                  </a:lnTo>
                  <a:lnTo>
                    <a:pt x="1519654" y="60769"/>
                  </a:lnTo>
                  <a:lnTo>
                    <a:pt x="1528190" y="56006"/>
                  </a:lnTo>
                  <a:lnTo>
                    <a:pt x="1534918" y="48768"/>
                  </a:lnTo>
                  <a:lnTo>
                    <a:pt x="1539621" y="39624"/>
                  </a:lnTo>
                  <a:lnTo>
                    <a:pt x="1540764" y="38481"/>
                  </a:lnTo>
                  <a:lnTo>
                    <a:pt x="1540764" y="0"/>
                  </a:lnTo>
                  <a:close/>
                </a:path>
              </a:pathLst>
            </a:custGeom>
            <a:solidFill>
              <a:srgbClr val="001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750552" y="4526279"/>
              <a:ext cx="1541145" cy="27940"/>
            </a:xfrm>
            <a:custGeom>
              <a:avLst/>
              <a:gdLst/>
              <a:ahLst/>
              <a:cxnLst/>
              <a:rect l="l" t="t" r="r" b="b"/>
              <a:pathLst>
                <a:path w="1541145" h="27939">
                  <a:moveTo>
                    <a:pt x="1540763" y="0"/>
                  </a:moveTo>
                  <a:lnTo>
                    <a:pt x="0" y="0"/>
                  </a:lnTo>
                  <a:lnTo>
                    <a:pt x="0" y="27432"/>
                  </a:lnTo>
                  <a:lnTo>
                    <a:pt x="1540763" y="27432"/>
                  </a:lnTo>
                  <a:lnTo>
                    <a:pt x="1540763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948671" y="3787139"/>
              <a:ext cx="1150620" cy="739140"/>
            </a:xfrm>
            <a:custGeom>
              <a:avLst/>
              <a:gdLst/>
              <a:ahLst/>
              <a:cxnLst/>
              <a:rect l="l" t="t" r="r" b="b"/>
              <a:pathLst>
                <a:path w="1150620" h="739139">
                  <a:moveTo>
                    <a:pt x="1113408" y="0"/>
                  </a:moveTo>
                  <a:lnTo>
                    <a:pt x="38480" y="0"/>
                  </a:lnTo>
                  <a:lnTo>
                    <a:pt x="24324" y="2817"/>
                  </a:lnTo>
                  <a:lnTo>
                    <a:pt x="12001" y="10826"/>
                  </a:lnTo>
                  <a:lnTo>
                    <a:pt x="3298" y="23360"/>
                  </a:lnTo>
                  <a:lnTo>
                    <a:pt x="0" y="39751"/>
                  </a:lnTo>
                  <a:lnTo>
                    <a:pt x="0" y="700659"/>
                  </a:lnTo>
                  <a:lnTo>
                    <a:pt x="3298" y="716315"/>
                  </a:lnTo>
                  <a:lnTo>
                    <a:pt x="12001" y="728472"/>
                  </a:lnTo>
                  <a:lnTo>
                    <a:pt x="24324" y="736342"/>
                  </a:lnTo>
                  <a:lnTo>
                    <a:pt x="38480" y="739140"/>
                  </a:lnTo>
                  <a:lnTo>
                    <a:pt x="1113408" y="739140"/>
                  </a:lnTo>
                  <a:lnTo>
                    <a:pt x="1128813" y="736342"/>
                  </a:lnTo>
                  <a:lnTo>
                    <a:pt x="1140539" y="728472"/>
                  </a:lnTo>
                  <a:lnTo>
                    <a:pt x="1148002" y="716315"/>
                  </a:lnTo>
                  <a:lnTo>
                    <a:pt x="1150620" y="700659"/>
                  </a:lnTo>
                  <a:lnTo>
                    <a:pt x="1150620" y="692150"/>
                  </a:lnTo>
                  <a:lnTo>
                    <a:pt x="49275" y="692150"/>
                  </a:lnTo>
                  <a:lnTo>
                    <a:pt x="49275" y="43307"/>
                  </a:lnTo>
                  <a:lnTo>
                    <a:pt x="1150620" y="43307"/>
                  </a:lnTo>
                  <a:lnTo>
                    <a:pt x="1150620" y="39751"/>
                  </a:lnTo>
                  <a:lnTo>
                    <a:pt x="1148002" y="23360"/>
                  </a:lnTo>
                  <a:lnTo>
                    <a:pt x="1140539" y="10826"/>
                  </a:lnTo>
                  <a:lnTo>
                    <a:pt x="1128813" y="2817"/>
                  </a:lnTo>
                  <a:lnTo>
                    <a:pt x="1113408" y="0"/>
                  </a:lnTo>
                  <a:close/>
                </a:path>
                <a:path w="1150620" h="739139">
                  <a:moveTo>
                    <a:pt x="1150620" y="43307"/>
                  </a:moveTo>
                  <a:lnTo>
                    <a:pt x="1101344" y="43307"/>
                  </a:lnTo>
                  <a:lnTo>
                    <a:pt x="1101344" y="692150"/>
                  </a:lnTo>
                  <a:lnTo>
                    <a:pt x="1150620" y="692150"/>
                  </a:lnTo>
                  <a:lnTo>
                    <a:pt x="1150620" y="43307"/>
                  </a:lnTo>
                  <a:close/>
                </a:path>
              </a:pathLst>
            </a:custGeom>
            <a:solidFill>
              <a:srgbClr val="001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11156" y="3845051"/>
              <a:ext cx="1033272" cy="65531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1423434" y="3502113"/>
              <a:ext cx="278765" cy="330200"/>
            </a:xfrm>
            <a:custGeom>
              <a:avLst/>
              <a:gdLst/>
              <a:ahLst/>
              <a:cxnLst/>
              <a:rect l="l" t="t" r="r" b="b"/>
              <a:pathLst>
                <a:path w="278765" h="330200">
                  <a:moveTo>
                    <a:pt x="278612" y="149301"/>
                  </a:moveTo>
                  <a:lnTo>
                    <a:pt x="274205" y="100609"/>
                  </a:lnTo>
                  <a:lnTo>
                    <a:pt x="251815" y="62852"/>
                  </a:lnTo>
                  <a:lnTo>
                    <a:pt x="211035" y="39154"/>
                  </a:lnTo>
                  <a:lnTo>
                    <a:pt x="180378" y="35534"/>
                  </a:lnTo>
                  <a:lnTo>
                    <a:pt x="180289" y="35407"/>
                  </a:lnTo>
                  <a:lnTo>
                    <a:pt x="135877" y="7899"/>
                  </a:lnTo>
                  <a:lnTo>
                    <a:pt x="89128" y="0"/>
                  </a:lnTo>
                  <a:lnTo>
                    <a:pt x="45173" y="13627"/>
                  </a:lnTo>
                  <a:lnTo>
                    <a:pt x="14706" y="44107"/>
                  </a:lnTo>
                  <a:lnTo>
                    <a:pt x="0" y="87884"/>
                  </a:lnTo>
                  <a:lnTo>
                    <a:pt x="2603" y="139484"/>
                  </a:lnTo>
                  <a:lnTo>
                    <a:pt x="24091" y="193459"/>
                  </a:lnTo>
                  <a:lnTo>
                    <a:pt x="37388" y="209956"/>
                  </a:lnTo>
                  <a:lnTo>
                    <a:pt x="39928" y="236093"/>
                  </a:lnTo>
                  <a:lnTo>
                    <a:pt x="55549" y="275958"/>
                  </a:lnTo>
                  <a:lnTo>
                    <a:pt x="81000" y="307225"/>
                  </a:lnTo>
                  <a:lnTo>
                    <a:pt x="114896" y="326682"/>
                  </a:lnTo>
                  <a:lnTo>
                    <a:pt x="153784" y="329717"/>
                  </a:lnTo>
                  <a:lnTo>
                    <a:pt x="189484" y="315950"/>
                  </a:lnTo>
                  <a:lnTo>
                    <a:pt x="220789" y="288582"/>
                  </a:lnTo>
                  <a:lnTo>
                    <a:pt x="246494" y="250786"/>
                  </a:lnTo>
                  <a:lnTo>
                    <a:pt x="265391" y="205778"/>
                  </a:lnTo>
                  <a:lnTo>
                    <a:pt x="278612" y="149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497056" y="3770375"/>
              <a:ext cx="142240" cy="147955"/>
            </a:xfrm>
            <a:custGeom>
              <a:avLst/>
              <a:gdLst/>
              <a:ahLst/>
              <a:cxnLst/>
              <a:rect l="l" t="t" r="r" b="b"/>
              <a:pathLst>
                <a:path w="142240" h="147954">
                  <a:moveTo>
                    <a:pt x="141732" y="0"/>
                  </a:moveTo>
                  <a:lnTo>
                    <a:pt x="0" y="0"/>
                  </a:lnTo>
                  <a:lnTo>
                    <a:pt x="0" y="114046"/>
                  </a:lnTo>
                  <a:lnTo>
                    <a:pt x="70866" y="147828"/>
                  </a:lnTo>
                  <a:lnTo>
                    <a:pt x="141732" y="114046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FF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527535" y="3918203"/>
              <a:ext cx="79375" cy="558165"/>
            </a:xfrm>
            <a:custGeom>
              <a:avLst/>
              <a:gdLst/>
              <a:ahLst/>
              <a:cxnLst/>
              <a:rect l="l" t="t" r="r" b="b"/>
              <a:pathLst>
                <a:path w="79375" h="558164">
                  <a:moveTo>
                    <a:pt x="40513" y="0"/>
                  </a:moveTo>
                  <a:lnTo>
                    <a:pt x="0" y="33528"/>
                  </a:lnTo>
                  <a:lnTo>
                    <a:pt x="19431" y="40640"/>
                  </a:lnTo>
                  <a:lnTo>
                    <a:pt x="15875" y="511937"/>
                  </a:lnTo>
                  <a:lnTo>
                    <a:pt x="40513" y="557784"/>
                  </a:lnTo>
                  <a:lnTo>
                    <a:pt x="61595" y="511937"/>
                  </a:lnTo>
                  <a:lnTo>
                    <a:pt x="61595" y="40640"/>
                  </a:lnTo>
                  <a:lnTo>
                    <a:pt x="79248" y="3352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rgbClr val="6820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163300" y="3924299"/>
              <a:ext cx="815340" cy="782320"/>
            </a:xfrm>
            <a:custGeom>
              <a:avLst/>
              <a:gdLst/>
              <a:ahLst/>
              <a:cxnLst/>
              <a:rect l="l" t="t" r="r" b="b"/>
              <a:pathLst>
                <a:path w="815340" h="782320">
                  <a:moveTo>
                    <a:pt x="300228" y="33401"/>
                  </a:moveTo>
                  <a:lnTo>
                    <a:pt x="269621" y="24701"/>
                  </a:lnTo>
                  <a:lnTo>
                    <a:pt x="209931" y="8775"/>
                  </a:lnTo>
                  <a:lnTo>
                    <a:pt x="179324" y="0"/>
                  </a:lnTo>
                  <a:lnTo>
                    <a:pt x="158318" y="47091"/>
                  </a:lnTo>
                  <a:lnTo>
                    <a:pt x="139090" y="94297"/>
                  </a:lnTo>
                  <a:lnTo>
                    <a:pt x="121526" y="141643"/>
                  </a:lnTo>
                  <a:lnTo>
                    <a:pt x="105524" y="189166"/>
                  </a:lnTo>
                  <a:lnTo>
                    <a:pt x="90995" y="236893"/>
                  </a:lnTo>
                  <a:lnTo>
                    <a:pt x="77825" y="284835"/>
                  </a:lnTo>
                  <a:lnTo>
                    <a:pt x="65938" y="333019"/>
                  </a:lnTo>
                  <a:lnTo>
                    <a:pt x="55219" y="381482"/>
                  </a:lnTo>
                  <a:lnTo>
                    <a:pt x="45580" y="430237"/>
                  </a:lnTo>
                  <a:lnTo>
                    <a:pt x="36918" y="479310"/>
                  </a:lnTo>
                  <a:lnTo>
                    <a:pt x="29133" y="528726"/>
                  </a:lnTo>
                  <a:lnTo>
                    <a:pt x="22136" y="578510"/>
                  </a:lnTo>
                  <a:lnTo>
                    <a:pt x="15824" y="628688"/>
                  </a:lnTo>
                  <a:lnTo>
                    <a:pt x="10083" y="679284"/>
                  </a:lnTo>
                  <a:lnTo>
                    <a:pt x="4851" y="730313"/>
                  </a:lnTo>
                  <a:lnTo>
                    <a:pt x="0" y="781812"/>
                  </a:lnTo>
                  <a:lnTo>
                    <a:pt x="120904" y="781812"/>
                  </a:lnTo>
                  <a:lnTo>
                    <a:pt x="126873" y="728687"/>
                  </a:lnTo>
                  <a:lnTo>
                    <a:pt x="133184" y="676262"/>
                  </a:lnTo>
                  <a:lnTo>
                    <a:pt x="139954" y="624509"/>
                  </a:lnTo>
                  <a:lnTo>
                    <a:pt x="147294" y="573366"/>
                  </a:lnTo>
                  <a:lnTo>
                    <a:pt x="155333" y="522757"/>
                  </a:lnTo>
                  <a:lnTo>
                    <a:pt x="164198" y="472643"/>
                  </a:lnTo>
                  <a:lnTo>
                    <a:pt x="173990" y="422935"/>
                  </a:lnTo>
                  <a:lnTo>
                    <a:pt x="184835" y="373608"/>
                  </a:lnTo>
                  <a:lnTo>
                    <a:pt x="196850" y="324573"/>
                  </a:lnTo>
                  <a:lnTo>
                    <a:pt x="210159" y="275780"/>
                  </a:lnTo>
                  <a:lnTo>
                    <a:pt x="224866" y="227177"/>
                  </a:lnTo>
                  <a:lnTo>
                    <a:pt x="241122" y="178701"/>
                  </a:lnTo>
                  <a:lnTo>
                    <a:pt x="259016" y="130289"/>
                  </a:lnTo>
                  <a:lnTo>
                    <a:pt x="278676" y="81876"/>
                  </a:lnTo>
                  <a:lnTo>
                    <a:pt x="300228" y="33401"/>
                  </a:lnTo>
                  <a:close/>
                </a:path>
                <a:path w="815340" h="782320">
                  <a:moveTo>
                    <a:pt x="815340" y="781812"/>
                  </a:moveTo>
                  <a:lnTo>
                    <a:pt x="810437" y="730313"/>
                  </a:lnTo>
                  <a:lnTo>
                    <a:pt x="805053" y="679284"/>
                  </a:lnTo>
                  <a:lnTo>
                    <a:pt x="799122" y="628688"/>
                  </a:lnTo>
                  <a:lnTo>
                    <a:pt x="792530" y="578510"/>
                  </a:lnTo>
                  <a:lnTo>
                    <a:pt x="785215" y="528726"/>
                  </a:lnTo>
                  <a:lnTo>
                    <a:pt x="777074" y="479310"/>
                  </a:lnTo>
                  <a:lnTo>
                    <a:pt x="768045" y="430237"/>
                  </a:lnTo>
                  <a:lnTo>
                    <a:pt x="758012" y="381482"/>
                  </a:lnTo>
                  <a:lnTo>
                    <a:pt x="746899" y="333019"/>
                  </a:lnTo>
                  <a:lnTo>
                    <a:pt x="734631" y="284835"/>
                  </a:lnTo>
                  <a:lnTo>
                    <a:pt x="721118" y="236893"/>
                  </a:lnTo>
                  <a:lnTo>
                    <a:pt x="706272" y="189166"/>
                  </a:lnTo>
                  <a:lnTo>
                    <a:pt x="690003" y="141643"/>
                  </a:lnTo>
                  <a:lnTo>
                    <a:pt x="672223" y="94297"/>
                  </a:lnTo>
                  <a:lnTo>
                    <a:pt x="652856" y="47091"/>
                  </a:lnTo>
                  <a:lnTo>
                    <a:pt x="631825" y="0"/>
                  </a:lnTo>
                  <a:lnTo>
                    <a:pt x="603046" y="8775"/>
                  </a:lnTo>
                  <a:lnTo>
                    <a:pt x="543877" y="24701"/>
                  </a:lnTo>
                  <a:lnTo>
                    <a:pt x="515112" y="33401"/>
                  </a:lnTo>
                  <a:lnTo>
                    <a:pt x="536625" y="81876"/>
                  </a:lnTo>
                  <a:lnTo>
                    <a:pt x="556272" y="130289"/>
                  </a:lnTo>
                  <a:lnTo>
                    <a:pt x="574154" y="178701"/>
                  </a:lnTo>
                  <a:lnTo>
                    <a:pt x="590397" y="227177"/>
                  </a:lnTo>
                  <a:lnTo>
                    <a:pt x="605116" y="275780"/>
                  </a:lnTo>
                  <a:lnTo>
                    <a:pt x="618426" y="324573"/>
                  </a:lnTo>
                  <a:lnTo>
                    <a:pt x="630440" y="373608"/>
                  </a:lnTo>
                  <a:lnTo>
                    <a:pt x="641299" y="422935"/>
                  </a:lnTo>
                  <a:lnTo>
                    <a:pt x="651090" y="472643"/>
                  </a:lnTo>
                  <a:lnTo>
                    <a:pt x="659955" y="522757"/>
                  </a:lnTo>
                  <a:lnTo>
                    <a:pt x="668007" y="573366"/>
                  </a:lnTo>
                  <a:lnTo>
                    <a:pt x="675360" y="624509"/>
                  </a:lnTo>
                  <a:lnTo>
                    <a:pt x="682142" y="676262"/>
                  </a:lnTo>
                  <a:lnTo>
                    <a:pt x="688454" y="728687"/>
                  </a:lnTo>
                  <a:lnTo>
                    <a:pt x="694436" y="781812"/>
                  </a:lnTo>
                  <a:lnTo>
                    <a:pt x="815340" y="781812"/>
                  </a:lnTo>
                  <a:close/>
                </a:path>
              </a:pathLst>
            </a:custGeom>
            <a:solidFill>
              <a:srgbClr val="442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81588" y="4706111"/>
              <a:ext cx="86867" cy="10058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868911" y="4706111"/>
              <a:ext cx="91440" cy="10058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1343131" y="3884675"/>
              <a:ext cx="451484" cy="891540"/>
            </a:xfrm>
            <a:custGeom>
              <a:avLst/>
              <a:gdLst/>
              <a:ahLst/>
              <a:cxnLst/>
              <a:rect l="l" t="t" r="r" b="b"/>
              <a:pathLst>
                <a:path w="451484" h="891539">
                  <a:moveTo>
                    <a:pt x="295401" y="0"/>
                  </a:moveTo>
                  <a:lnTo>
                    <a:pt x="224663" y="554355"/>
                  </a:lnTo>
                  <a:lnTo>
                    <a:pt x="153924" y="0"/>
                  </a:lnTo>
                  <a:lnTo>
                    <a:pt x="0" y="40640"/>
                  </a:lnTo>
                  <a:lnTo>
                    <a:pt x="7112" y="891540"/>
                  </a:lnTo>
                  <a:lnTo>
                    <a:pt x="442214" y="891540"/>
                  </a:lnTo>
                  <a:lnTo>
                    <a:pt x="451103" y="40640"/>
                  </a:lnTo>
                  <a:lnTo>
                    <a:pt x="295401" y="0"/>
                  </a:lnTo>
                  <a:close/>
                </a:path>
              </a:pathLst>
            </a:custGeom>
            <a:solidFill>
              <a:srgbClr val="442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426952" y="3599687"/>
              <a:ext cx="279400" cy="250190"/>
            </a:xfrm>
            <a:custGeom>
              <a:avLst/>
              <a:gdLst/>
              <a:ahLst/>
              <a:cxnLst/>
              <a:rect l="l" t="t" r="r" b="b"/>
              <a:pathLst>
                <a:path w="279400" h="250189">
                  <a:moveTo>
                    <a:pt x="37465" y="0"/>
                  </a:moveTo>
                  <a:lnTo>
                    <a:pt x="29082" y="8381"/>
                  </a:lnTo>
                  <a:lnTo>
                    <a:pt x="29082" y="16637"/>
                  </a:lnTo>
                  <a:lnTo>
                    <a:pt x="25019" y="16637"/>
                  </a:lnTo>
                  <a:lnTo>
                    <a:pt x="25019" y="25018"/>
                  </a:lnTo>
                  <a:lnTo>
                    <a:pt x="20827" y="25018"/>
                  </a:lnTo>
                  <a:lnTo>
                    <a:pt x="20827" y="58293"/>
                  </a:lnTo>
                  <a:lnTo>
                    <a:pt x="16637" y="58293"/>
                  </a:lnTo>
                  <a:lnTo>
                    <a:pt x="10554" y="62154"/>
                  </a:lnTo>
                  <a:lnTo>
                    <a:pt x="5222" y="67183"/>
                  </a:lnTo>
                  <a:lnTo>
                    <a:pt x="1438" y="72973"/>
                  </a:lnTo>
                  <a:lnTo>
                    <a:pt x="0" y="79120"/>
                  </a:lnTo>
                  <a:lnTo>
                    <a:pt x="0" y="124968"/>
                  </a:lnTo>
                  <a:lnTo>
                    <a:pt x="1504" y="131758"/>
                  </a:lnTo>
                  <a:lnTo>
                    <a:pt x="5746" y="138525"/>
                  </a:lnTo>
                  <a:lnTo>
                    <a:pt x="12322" y="143720"/>
                  </a:lnTo>
                  <a:lnTo>
                    <a:pt x="20827" y="145795"/>
                  </a:lnTo>
                  <a:lnTo>
                    <a:pt x="26546" y="162067"/>
                  </a:lnTo>
                  <a:lnTo>
                    <a:pt x="41624" y="197865"/>
                  </a:lnTo>
                  <a:lnTo>
                    <a:pt x="62940" y="233664"/>
                  </a:lnTo>
                  <a:lnTo>
                    <a:pt x="87375" y="249936"/>
                  </a:lnTo>
                  <a:lnTo>
                    <a:pt x="191516" y="249936"/>
                  </a:lnTo>
                  <a:lnTo>
                    <a:pt x="215951" y="233664"/>
                  </a:lnTo>
                  <a:lnTo>
                    <a:pt x="237267" y="197865"/>
                  </a:lnTo>
                  <a:lnTo>
                    <a:pt x="252345" y="162067"/>
                  </a:lnTo>
                  <a:lnTo>
                    <a:pt x="258064" y="145795"/>
                  </a:lnTo>
                  <a:lnTo>
                    <a:pt x="266569" y="143720"/>
                  </a:lnTo>
                  <a:lnTo>
                    <a:pt x="273145" y="138525"/>
                  </a:lnTo>
                  <a:lnTo>
                    <a:pt x="277387" y="131758"/>
                  </a:lnTo>
                  <a:lnTo>
                    <a:pt x="278892" y="124968"/>
                  </a:lnTo>
                  <a:lnTo>
                    <a:pt x="278892" y="70866"/>
                  </a:lnTo>
                  <a:lnTo>
                    <a:pt x="270509" y="62484"/>
                  </a:lnTo>
                  <a:lnTo>
                    <a:pt x="262254" y="62484"/>
                  </a:lnTo>
                  <a:lnTo>
                    <a:pt x="258064" y="58293"/>
                  </a:lnTo>
                  <a:lnTo>
                    <a:pt x="258064" y="29210"/>
                  </a:lnTo>
                  <a:lnTo>
                    <a:pt x="253873" y="29210"/>
                  </a:lnTo>
                  <a:lnTo>
                    <a:pt x="253873" y="20828"/>
                  </a:lnTo>
                  <a:lnTo>
                    <a:pt x="249808" y="16637"/>
                  </a:lnTo>
                  <a:lnTo>
                    <a:pt x="249808" y="12445"/>
                  </a:lnTo>
                  <a:lnTo>
                    <a:pt x="112395" y="12445"/>
                  </a:lnTo>
                  <a:lnTo>
                    <a:pt x="91346" y="11680"/>
                  </a:lnTo>
                  <a:lnTo>
                    <a:pt x="71834" y="9366"/>
                  </a:lnTo>
                  <a:lnTo>
                    <a:pt x="53869" y="5480"/>
                  </a:lnTo>
                  <a:lnTo>
                    <a:pt x="37465" y="0"/>
                  </a:lnTo>
                  <a:close/>
                </a:path>
                <a:path w="279400" h="250189">
                  <a:moveTo>
                    <a:pt x="187325" y="4190"/>
                  </a:moveTo>
                  <a:lnTo>
                    <a:pt x="170920" y="7248"/>
                  </a:lnTo>
                  <a:lnTo>
                    <a:pt x="152955" y="9890"/>
                  </a:lnTo>
                  <a:lnTo>
                    <a:pt x="133443" y="11745"/>
                  </a:lnTo>
                  <a:lnTo>
                    <a:pt x="112395" y="12445"/>
                  </a:lnTo>
                  <a:lnTo>
                    <a:pt x="224790" y="12445"/>
                  </a:lnTo>
                  <a:lnTo>
                    <a:pt x="213078" y="11745"/>
                  </a:lnTo>
                  <a:lnTo>
                    <a:pt x="202914" y="9890"/>
                  </a:lnTo>
                  <a:lnTo>
                    <a:pt x="194321" y="7248"/>
                  </a:lnTo>
                  <a:lnTo>
                    <a:pt x="187325" y="4190"/>
                  </a:lnTo>
                  <a:close/>
                </a:path>
                <a:path w="279400" h="250189">
                  <a:moveTo>
                    <a:pt x="245618" y="8381"/>
                  </a:moveTo>
                  <a:lnTo>
                    <a:pt x="241426" y="12445"/>
                  </a:lnTo>
                  <a:lnTo>
                    <a:pt x="245618" y="12445"/>
                  </a:lnTo>
                  <a:lnTo>
                    <a:pt x="245618" y="8381"/>
                  </a:lnTo>
                  <a:close/>
                </a:path>
              </a:pathLst>
            </a:custGeom>
            <a:solidFill>
              <a:srgbClr val="FF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51335" y="3652964"/>
              <a:ext cx="239268" cy="7130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6944868" y="1935479"/>
              <a:ext cx="2414270" cy="1580515"/>
            </a:xfrm>
            <a:custGeom>
              <a:avLst/>
              <a:gdLst/>
              <a:ahLst/>
              <a:cxnLst/>
              <a:rect l="l" t="t" r="r" b="b"/>
              <a:pathLst>
                <a:path w="2414270" h="1580514">
                  <a:moveTo>
                    <a:pt x="1362709" y="0"/>
                  </a:moveTo>
                  <a:lnTo>
                    <a:pt x="1309853" y="2086"/>
                  </a:lnTo>
                  <a:lnTo>
                    <a:pt x="1258127" y="8232"/>
                  </a:lnTo>
                  <a:lnTo>
                    <a:pt x="1207688" y="18270"/>
                  </a:lnTo>
                  <a:lnTo>
                    <a:pt x="1158692" y="32029"/>
                  </a:lnTo>
                  <a:lnTo>
                    <a:pt x="1111296" y="49340"/>
                  </a:lnTo>
                  <a:lnTo>
                    <a:pt x="1065655" y="70034"/>
                  </a:lnTo>
                  <a:lnTo>
                    <a:pt x="1021928" y="93942"/>
                  </a:lnTo>
                  <a:lnTo>
                    <a:pt x="980269" y="120895"/>
                  </a:lnTo>
                  <a:lnTo>
                    <a:pt x="940835" y="150723"/>
                  </a:lnTo>
                  <a:lnTo>
                    <a:pt x="903783" y="183256"/>
                  </a:lnTo>
                  <a:lnTo>
                    <a:pt x="869269" y="218327"/>
                  </a:lnTo>
                  <a:lnTo>
                    <a:pt x="837450" y="255765"/>
                  </a:lnTo>
                  <a:lnTo>
                    <a:pt x="808481" y="295402"/>
                  </a:lnTo>
                  <a:lnTo>
                    <a:pt x="765988" y="275363"/>
                  </a:lnTo>
                  <a:lnTo>
                    <a:pt x="721137" y="260254"/>
                  </a:lnTo>
                  <a:lnTo>
                    <a:pt x="674143" y="250717"/>
                  </a:lnTo>
                  <a:lnTo>
                    <a:pt x="625221" y="247396"/>
                  </a:lnTo>
                  <a:lnTo>
                    <a:pt x="577998" y="250103"/>
                  </a:lnTo>
                  <a:lnTo>
                    <a:pt x="532641" y="258084"/>
                  </a:lnTo>
                  <a:lnTo>
                    <a:pt x="489368" y="271124"/>
                  </a:lnTo>
                  <a:lnTo>
                    <a:pt x="448400" y="289011"/>
                  </a:lnTo>
                  <a:lnTo>
                    <a:pt x="409955" y="311531"/>
                  </a:lnTo>
                  <a:lnTo>
                    <a:pt x="373850" y="338626"/>
                  </a:lnTo>
                  <a:lnTo>
                    <a:pt x="341282" y="369849"/>
                  </a:lnTo>
                  <a:lnTo>
                    <a:pt x="312575" y="404826"/>
                  </a:lnTo>
                  <a:lnTo>
                    <a:pt x="288051" y="443182"/>
                  </a:lnTo>
                  <a:lnTo>
                    <a:pt x="268034" y="484544"/>
                  </a:lnTo>
                  <a:lnTo>
                    <a:pt x="252847" y="528540"/>
                  </a:lnTo>
                  <a:lnTo>
                    <a:pt x="242811" y="574794"/>
                  </a:lnTo>
                  <a:lnTo>
                    <a:pt x="238251" y="622935"/>
                  </a:lnTo>
                  <a:lnTo>
                    <a:pt x="200671" y="649660"/>
                  </a:lnTo>
                  <a:lnTo>
                    <a:pt x="165596" y="679662"/>
                  </a:lnTo>
                  <a:lnTo>
                    <a:pt x="133254" y="712706"/>
                  </a:lnTo>
                  <a:lnTo>
                    <a:pt x="103869" y="748554"/>
                  </a:lnTo>
                  <a:lnTo>
                    <a:pt x="77669" y="786971"/>
                  </a:lnTo>
                  <a:lnTo>
                    <a:pt x="54879" y="827720"/>
                  </a:lnTo>
                  <a:lnTo>
                    <a:pt x="35725" y="870563"/>
                  </a:lnTo>
                  <a:lnTo>
                    <a:pt x="20434" y="915266"/>
                  </a:lnTo>
                  <a:lnTo>
                    <a:pt x="9232" y="961591"/>
                  </a:lnTo>
                  <a:lnTo>
                    <a:pt x="2345" y="1009303"/>
                  </a:lnTo>
                  <a:lnTo>
                    <a:pt x="0" y="1058164"/>
                  </a:lnTo>
                  <a:lnTo>
                    <a:pt x="2352" y="1108214"/>
                  </a:lnTo>
                  <a:lnTo>
                    <a:pt x="9268" y="1156883"/>
                  </a:lnTo>
                  <a:lnTo>
                    <a:pt x="20532" y="1203971"/>
                  </a:lnTo>
                  <a:lnTo>
                    <a:pt x="35929" y="1249275"/>
                  </a:lnTo>
                  <a:lnTo>
                    <a:pt x="55244" y="1292593"/>
                  </a:lnTo>
                  <a:lnTo>
                    <a:pt x="78264" y="1333725"/>
                  </a:lnTo>
                  <a:lnTo>
                    <a:pt x="104773" y="1372468"/>
                  </a:lnTo>
                  <a:lnTo>
                    <a:pt x="134556" y="1408620"/>
                  </a:lnTo>
                  <a:lnTo>
                    <a:pt x="167399" y="1441980"/>
                  </a:lnTo>
                  <a:lnTo>
                    <a:pt x="203088" y="1472347"/>
                  </a:lnTo>
                  <a:lnTo>
                    <a:pt x="241407" y="1499519"/>
                  </a:lnTo>
                  <a:lnTo>
                    <a:pt x="282142" y="1523293"/>
                  </a:lnTo>
                  <a:lnTo>
                    <a:pt x="325078" y="1543469"/>
                  </a:lnTo>
                  <a:lnTo>
                    <a:pt x="370001" y="1559844"/>
                  </a:lnTo>
                  <a:lnTo>
                    <a:pt x="416695" y="1572218"/>
                  </a:lnTo>
                  <a:lnTo>
                    <a:pt x="464947" y="1580388"/>
                  </a:lnTo>
                  <a:lnTo>
                    <a:pt x="1965071" y="1580388"/>
                  </a:lnTo>
                  <a:lnTo>
                    <a:pt x="2014291" y="1576922"/>
                  </a:lnTo>
                  <a:lnTo>
                    <a:pt x="2061901" y="1568533"/>
                  </a:lnTo>
                  <a:lnTo>
                    <a:pt x="2107639" y="1555490"/>
                  </a:lnTo>
                  <a:lnTo>
                    <a:pt x="2151238" y="1538062"/>
                  </a:lnTo>
                  <a:lnTo>
                    <a:pt x="2192433" y="1516516"/>
                  </a:lnTo>
                  <a:lnTo>
                    <a:pt x="2230962" y="1491122"/>
                  </a:lnTo>
                  <a:lnTo>
                    <a:pt x="2266558" y="1462148"/>
                  </a:lnTo>
                  <a:lnTo>
                    <a:pt x="2298957" y="1429863"/>
                  </a:lnTo>
                  <a:lnTo>
                    <a:pt x="2327895" y="1394536"/>
                  </a:lnTo>
                  <a:lnTo>
                    <a:pt x="2353107" y="1356435"/>
                  </a:lnTo>
                  <a:lnTo>
                    <a:pt x="2374329" y="1315829"/>
                  </a:lnTo>
                  <a:lnTo>
                    <a:pt x="2391295" y="1272987"/>
                  </a:lnTo>
                  <a:lnTo>
                    <a:pt x="2403741" y="1228177"/>
                  </a:lnTo>
                  <a:lnTo>
                    <a:pt x="2411403" y="1181668"/>
                  </a:lnTo>
                  <a:lnTo>
                    <a:pt x="2414015" y="1133729"/>
                  </a:lnTo>
                  <a:lnTo>
                    <a:pt x="2411500" y="1086278"/>
                  </a:lnTo>
                  <a:lnTo>
                    <a:pt x="2404123" y="1040274"/>
                  </a:lnTo>
                  <a:lnTo>
                    <a:pt x="2392139" y="995970"/>
                  </a:lnTo>
                  <a:lnTo>
                    <a:pt x="2375804" y="953623"/>
                  </a:lnTo>
                  <a:lnTo>
                    <a:pt x="2355373" y="913489"/>
                  </a:lnTo>
                  <a:lnTo>
                    <a:pt x="2331100" y="875824"/>
                  </a:lnTo>
                  <a:lnTo>
                    <a:pt x="2303240" y="840882"/>
                  </a:lnTo>
                  <a:lnTo>
                    <a:pt x="2272048" y="808921"/>
                  </a:lnTo>
                  <a:lnTo>
                    <a:pt x="2237779" y="780195"/>
                  </a:lnTo>
                  <a:lnTo>
                    <a:pt x="2200689" y="754961"/>
                  </a:lnTo>
                  <a:lnTo>
                    <a:pt x="2161031" y="733474"/>
                  </a:lnTo>
                  <a:lnTo>
                    <a:pt x="2119062" y="715990"/>
                  </a:lnTo>
                  <a:lnTo>
                    <a:pt x="2075035" y="702765"/>
                  </a:lnTo>
                  <a:lnTo>
                    <a:pt x="2029205" y="694055"/>
                  </a:lnTo>
                  <a:lnTo>
                    <a:pt x="2029205" y="661924"/>
                  </a:lnTo>
                  <a:lnTo>
                    <a:pt x="2027536" y="614538"/>
                  </a:lnTo>
                  <a:lnTo>
                    <a:pt x="2022602" y="568070"/>
                  </a:lnTo>
                  <a:lnTo>
                    <a:pt x="2014514" y="522629"/>
                  </a:lnTo>
                  <a:lnTo>
                    <a:pt x="2003386" y="478328"/>
                  </a:lnTo>
                  <a:lnTo>
                    <a:pt x="1989328" y="435275"/>
                  </a:lnTo>
                  <a:lnTo>
                    <a:pt x="1972452" y="393582"/>
                  </a:lnTo>
                  <a:lnTo>
                    <a:pt x="1952870" y="353359"/>
                  </a:lnTo>
                  <a:lnTo>
                    <a:pt x="1930694" y="314717"/>
                  </a:lnTo>
                  <a:lnTo>
                    <a:pt x="1906035" y="277766"/>
                  </a:lnTo>
                  <a:lnTo>
                    <a:pt x="1879006" y="242618"/>
                  </a:lnTo>
                  <a:lnTo>
                    <a:pt x="1849717" y="209382"/>
                  </a:lnTo>
                  <a:lnTo>
                    <a:pt x="1818281" y="178169"/>
                  </a:lnTo>
                  <a:lnTo>
                    <a:pt x="1784809" y="149091"/>
                  </a:lnTo>
                  <a:lnTo>
                    <a:pt x="1749413" y="122256"/>
                  </a:lnTo>
                  <a:lnTo>
                    <a:pt x="1712205" y="97777"/>
                  </a:lnTo>
                  <a:lnTo>
                    <a:pt x="1673297" y="75764"/>
                  </a:lnTo>
                  <a:lnTo>
                    <a:pt x="1632800" y="56327"/>
                  </a:lnTo>
                  <a:lnTo>
                    <a:pt x="1590826" y="39576"/>
                  </a:lnTo>
                  <a:lnTo>
                    <a:pt x="1547486" y="25624"/>
                  </a:lnTo>
                  <a:lnTo>
                    <a:pt x="1502893" y="14579"/>
                  </a:lnTo>
                  <a:lnTo>
                    <a:pt x="1457158" y="6553"/>
                  </a:lnTo>
                  <a:lnTo>
                    <a:pt x="1410393" y="1656"/>
                  </a:lnTo>
                  <a:lnTo>
                    <a:pt x="1362709" y="0"/>
                  </a:lnTo>
                  <a:close/>
                </a:path>
              </a:pathLst>
            </a:custGeom>
            <a:solidFill>
              <a:srgbClr val="C8F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35609" y="1828901"/>
            <a:ext cx="5622925" cy="3074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Segoe UI Light"/>
                <a:cs typeface="Segoe UI Light"/>
              </a:rPr>
              <a:t>Configuration </a:t>
            </a:r>
            <a:r>
              <a:rPr sz="2000" dirty="0">
                <a:latin typeface="Segoe UI Light"/>
                <a:cs typeface="Segoe UI Light"/>
              </a:rPr>
              <a:t>made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easy</a:t>
            </a:r>
            <a:r>
              <a:rPr sz="2000" spc="-5" dirty="0">
                <a:latin typeface="Segoe UI Light"/>
                <a:cs typeface="Segoe UI Light"/>
              </a:rPr>
              <a:t> in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the </a:t>
            </a:r>
            <a:r>
              <a:rPr sz="2000" spc="-5" dirty="0">
                <a:latin typeface="Segoe UI Light"/>
                <a:cs typeface="Segoe UI Light"/>
              </a:rPr>
              <a:t>new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10" dirty="0">
                <a:latin typeface="Segoe UI Light"/>
                <a:cs typeface="Segoe UI Light"/>
              </a:rPr>
              <a:t>Azure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15" dirty="0">
                <a:latin typeface="Segoe UI Light"/>
                <a:cs typeface="Segoe UI Light"/>
              </a:rPr>
              <a:t>portal</a:t>
            </a:r>
            <a:endParaRPr sz="2000">
              <a:latin typeface="Segoe UI Light"/>
              <a:cs typeface="Segoe UI Light"/>
            </a:endParaRPr>
          </a:p>
          <a:p>
            <a:pPr marL="12700" marR="462915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Segoe UI Light"/>
                <a:cs typeface="Segoe UI Light"/>
              </a:rPr>
              <a:t>Policy-driven</a:t>
            </a:r>
            <a:r>
              <a:rPr sz="2000" spc="2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at the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table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and </a:t>
            </a:r>
            <a:r>
              <a:rPr sz="2000" spc="-5" dirty="0">
                <a:latin typeface="Segoe UI Light"/>
                <a:cs typeface="Segoe UI Light"/>
              </a:rPr>
              <a:t>column level,</a:t>
            </a:r>
            <a:r>
              <a:rPr sz="2000" spc="2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for a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defined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set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25" dirty="0">
                <a:latin typeface="Segoe UI Light"/>
                <a:cs typeface="Segoe UI Light"/>
              </a:rPr>
              <a:t>of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users</a:t>
            </a:r>
            <a:endParaRPr sz="2000">
              <a:latin typeface="Segoe UI Light"/>
              <a:cs typeface="Segoe UI Light"/>
            </a:endParaRPr>
          </a:p>
          <a:p>
            <a:pPr marL="12700" marR="2997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Segoe UI Light"/>
                <a:cs typeface="Segoe UI Light"/>
              </a:rPr>
              <a:t>Data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masking</a:t>
            </a:r>
            <a:r>
              <a:rPr sz="2000" spc="-5" dirty="0">
                <a:latin typeface="Segoe UI Light"/>
                <a:cs typeface="Segoe UI Light"/>
              </a:rPr>
              <a:t> applied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in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real-time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to</a:t>
            </a:r>
            <a:r>
              <a:rPr sz="2000" spc="-5" dirty="0">
                <a:latin typeface="Segoe UI Light"/>
                <a:cs typeface="Segoe UI Light"/>
              </a:rPr>
              <a:t> </a:t>
            </a:r>
            <a:r>
              <a:rPr sz="2000" spc="20" dirty="0">
                <a:latin typeface="Segoe UI Light"/>
                <a:cs typeface="Segoe UI Light"/>
              </a:rPr>
              <a:t>query </a:t>
            </a:r>
            <a:r>
              <a:rPr sz="2000" spc="-10" dirty="0">
                <a:latin typeface="Segoe UI Light"/>
                <a:cs typeface="Segoe UI Light"/>
              </a:rPr>
              <a:t>results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based</a:t>
            </a:r>
            <a:r>
              <a:rPr sz="2000" spc="-5" dirty="0">
                <a:latin typeface="Segoe UI Light"/>
                <a:cs typeface="Segoe UI Light"/>
              </a:rPr>
              <a:t> on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policy</a:t>
            </a:r>
            <a:endParaRPr sz="2000">
              <a:latin typeface="Segoe UI Light"/>
              <a:cs typeface="Segoe UI Light"/>
            </a:endParaRPr>
          </a:p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Segoe UI Light"/>
                <a:cs typeface="Segoe UI Light"/>
              </a:rPr>
              <a:t>Multiple masking functions </a:t>
            </a:r>
            <a:r>
              <a:rPr sz="2000" spc="-5" dirty="0">
                <a:latin typeface="Segoe UI Light"/>
                <a:cs typeface="Segoe UI Light"/>
              </a:rPr>
              <a:t>available (e.g. full, </a:t>
            </a:r>
            <a:r>
              <a:rPr sz="2000" spc="10" dirty="0">
                <a:latin typeface="Segoe UI Light"/>
                <a:cs typeface="Segoe UI Light"/>
              </a:rPr>
              <a:t>partial)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for </a:t>
            </a:r>
            <a:r>
              <a:rPr sz="2000" spc="-5" dirty="0">
                <a:latin typeface="Segoe UI Light"/>
                <a:cs typeface="Segoe UI Light"/>
              </a:rPr>
              <a:t>various sensitive </a:t>
            </a:r>
            <a:r>
              <a:rPr sz="2000" dirty="0">
                <a:latin typeface="Segoe UI Light"/>
                <a:cs typeface="Segoe UI Light"/>
              </a:rPr>
              <a:t>data categories </a:t>
            </a:r>
            <a:r>
              <a:rPr sz="2000" spc="-5" dirty="0">
                <a:latin typeface="Segoe UI Light"/>
                <a:cs typeface="Segoe UI Light"/>
              </a:rPr>
              <a:t>(e.g. Credit </a:t>
            </a:r>
            <a:r>
              <a:rPr sz="2000" spc="-10" dirty="0">
                <a:latin typeface="Segoe UI Light"/>
                <a:cs typeface="Segoe UI Light"/>
              </a:rPr>
              <a:t>Card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Numbers,</a:t>
            </a:r>
            <a:r>
              <a:rPr sz="2000" spc="-5" dirty="0">
                <a:latin typeface="Segoe UI Light"/>
                <a:cs typeface="Segoe UI Light"/>
              </a:rPr>
              <a:t> SSN,</a:t>
            </a:r>
            <a:r>
              <a:rPr sz="2000" dirty="0">
                <a:latin typeface="Segoe UI Light"/>
                <a:cs typeface="Segoe UI Light"/>
              </a:rPr>
              <a:t> etc.)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23417" y="953769"/>
            <a:ext cx="8587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Segoe UI Light"/>
                <a:cs typeface="Segoe UI Light"/>
              </a:rPr>
              <a:t>Prevent</a:t>
            </a:r>
            <a:r>
              <a:rPr sz="2800" spc="-5" dirty="0">
                <a:latin typeface="Segoe UI Light"/>
                <a:cs typeface="Segoe UI Light"/>
              </a:rPr>
              <a:t> the</a:t>
            </a:r>
            <a:r>
              <a:rPr sz="2800" spc="10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abuse</a:t>
            </a:r>
            <a:r>
              <a:rPr sz="2800" dirty="0">
                <a:latin typeface="Segoe UI Light"/>
                <a:cs typeface="Segoe UI Light"/>
              </a:rPr>
              <a:t> </a:t>
            </a:r>
            <a:r>
              <a:rPr sz="2800" spc="-40" dirty="0">
                <a:latin typeface="Segoe UI Light"/>
                <a:cs typeface="Segoe UI Light"/>
              </a:rPr>
              <a:t>of</a:t>
            </a:r>
            <a:r>
              <a:rPr sz="2800" spc="-5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sensitive</a:t>
            </a:r>
            <a:r>
              <a:rPr sz="2800" spc="20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data</a:t>
            </a:r>
            <a:r>
              <a:rPr sz="2800" spc="2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by</a:t>
            </a:r>
            <a:r>
              <a:rPr sz="280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hiding it</a:t>
            </a:r>
            <a:r>
              <a:rPr sz="2800" dirty="0">
                <a:latin typeface="Segoe UI Light"/>
                <a:cs typeface="Segoe UI Light"/>
              </a:rPr>
              <a:t> </a:t>
            </a:r>
            <a:r>
              <a:rPr sz="2800" spc="-20" dirty="0">
                <a:latin typeface="Segoe UI Light"/>
                <a:cs typeface="Segoe UI Light"/>
              </a:rPr>
              <a:t>from</a:t>
            </a:r>
            <a:r>
              <a:rPr sz="2800" spc="15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users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56144" y="3204210"/>
            <a:ext cx="10763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3962"/>
                </a:solidFill>
                <a:latin typeface="Segoe UI Light"/>
                <a:cs typeface="Segoe UI Light"/>
              </a:rPr>
              <a:t>SQL</a:t>
            </a:r>
            <a:r>
              <a:rPr sz="1400" spc="-60" dirty="0">
                <a:solidFill>
                  <a:srgbClr val="003962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003962"/>
                </a:solidFill>
                <a:latin typeface="Segoe UI Light"/>
                <a:cs typeface="Segoe UI Light"/>
              </a:rPr>
              <a:t>Database</a:t>
            </a:r>
            <a:endParaRPr sz="1400">
              <a:latin typeface="Segoe UI Light"/>
              <a:cs typeface="Segoe UI Light"/>
            </a:endParaRPr>
          </a:p>
        </p:txBody>
      </p:sp>
      <p:pic>
        <p:nvPicPr>
          <p:cNvPr id="87" name="object 8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876540" y="1746885"/>
            <a:ext cx="1316989" cy="953769"/>
          </a:xfrm>
          <a:prstGeom prst="rect">
            <a:avLst/>
          </a:prstGeom>
        </p:spPr>
      </p:pic>
      <p:graphicFrame>
        <p:nvGraphicFramePr>
          <p:cNvPr id="88" name="object 88"/>
          <p:cNvGraphicFramePr>
            <a:graphicFrameLocks noGrp="1"/>
          </p:cNvGraphicFramePr>
          <p:nvPr/>
        </p:nvGraphicFramePr>
        <p:xfrm>
          <a:off x="8254872" y="1730629"/>
          <a:ext cx="1082675" cy="668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00" b="1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Table.CreditCardNo</a:t>
                      </a:r>
                      <a:endParaRPr sz="800">
                        <a:latin typeface="Segoe UI"/>
                        <a:cs typeface="Segoe U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4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800" spc="-5" dirty="0">
                          <a:solidFill>
                            <a:srgbClr val="696969"/>
                          </a:solidFill>
                          <a:latin typeface="Segoe UI Light"/>
                          <a:cs typeface="Segoe UI Light"/>
                        </a:rPr>
                        <a:t>4465-6571-7868-5796</a:t>
                      </a:r>
                      <a:endParaRPr sz="800">
                        <a:latin typeface="Segoe UI Light"/>
                        <a:cs typeface="Segoe UI Light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spc="-5" dirty="0">
                          <a:solidFill>
                            <a:srgbClr val="696969"/>
                          </a:solidFill>
                          <a:latin typeface="Segoe UI Light"/>
                          <a:cs typeface="Segoe UI Light"/>
                        </a:rPr>
                        <a:t>4468-7746-3848-1978</a:t>
                      </a:r>
                      <a:endParaRPr sz="800">
                        <a:latin typeface="Segoe UI Light"/>
                        <a:cs typeface="Segoe UI Light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004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800" spc="-5" dirty="0">
                          <a:solidFill>
                            <a:srgbClr val="696969"/>
                          </a:solidFill>
                          <a:latin typeface="Segoe UI Light"/>
                          <a:cs typeface="Segoe UI Light"/>
                        </a:rPr>
                        <a:t>4484-5434-6858-6550</a:t>
                      </a:r>
                      <a:endParaRPr sz="800">
                        <a:latin typeface="Segoe UI Light"/>
                        <a:cs typeface="Segoe UI Light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9" name="object 89"/>
          <p:cNvGrpSpPr/>
          <p:nvPr/>
        </p:nvGrpSpPr>
        <p:grpSpPr>
          <a:xfrm>
            <a:off x="7450835" y="2499360"/>
            <a:ext cx="3686810" cy="1276985"/>
            <a:chOff x="7450835" y="2499360"/>
            <a:chExt cx="3686810" cy="1276985"/>
          </a:xfrm>
        </p:grpSpPr>
        <p:sp>
          <p:nvSpPr>
            <p:cNvPr id="90" name="object 90"/>
            <p:cNvSpPr/>
            <p:nvPr/>
          </p:nvSpPr>
          <p:spPr>
            <a:xfrm>
              <a:off x="7450835" y="2499360"/>
              <a:ext cx="478790" cy="567055"/>
            </a:xfrm>
            <a:custGeom>
              <a:avLst/>
              <a:gdLst/>
              <a:ahLst/>
              <a:cxnLst/>
              <a:rect l="l" t="t" r="r" b="b"/>
              <a:pathLst>
                <a:path w="478790" h="567055">
                  <a:moveTo>
                    <a:pt x="239268" y="0"/>
                  </a:moveTo>
                  <a:lnTo>
                    <a:pt x="191293" y="1793"/>
                  </a:lnTo>
                  <a:lnTo>
                    <a:pt x="146939" y="7112"/>
                  </a:lnTo>
                  <a:lnTo>
                    <a:pt x="106314" y="15970"/>
                  </a:lnTo>
                  <a:lnTo>
                    <a:pt x="55624" y="34571"/>
                  </a:lnTo>
                  <a:lnTo>
                    <a:pt x="18923" y="56895"/>
                  </a:lnTo>
                  <a:lnTo>
                    <a:pt x="0" y="94868"/>
                  </a:lnTo>
                  <a:lnTo>
                    <a:pt x="0" y="479170"/>
                  </a:lnTo>
                  <a:lnTo>
                    <a:pt x="2413" y="486282"/>
                  </a:lnTo>
                  <a:lnTo>
                    <a:pt x="4699" y="490981"/>
                  </a:lnTo>
                  <a:lnTo>
                    <a:pt x="9525" y="498093"/>
                  </a:lnTo>
                  <a:lnTo>
                    <a:pt x="14224" y="502919"/>
                  </a:lnTo>
                  <a:lnTo>
                    <a:pt x="18923" y="510031"/>
                  </a:lnTo>
                  <a:lnTo>
                    <a:pt x="55624" y="532356"/>
                  </a:lnTo>
                  <a:lnTo>
                    <a:pt x="106019" y="549943"/>
                  </a:lnTo>
                  <a:lnTo>
                    <a:pt x="146288" y="558942"/>
                  </a:lnTo>
                  <a:lnTo>
                    <a:pt x="191009" y="564822"/>
                  </a:lnTo>
                  <a:lnTo>
                    <a:pt x="239268" y="566927"/>
                  </a:lnTo>
                  <a:lnTo>
                    <a:pt x="264054" y="566477"/>
                  </a:lnTo>
                  <a:lnTo>
                    <a:pt x="311866" y="562909"/>
                  </a:lnTo>
                  <a:lnTo>
                    <a:pt x="409829" y="538479"/>
                  </a:lnTo>
                  <a:lnTo>
                    <a:pt x="459613" y="510031"/>
                  </a:lnTo>
                  <a:lnTo>
                    <a:pt x="478536" y="472059"/>
                  </a:lnTo>
                  <a:lnTo>
                    <a:pt x="478536" y="142366"/>
                  </a:lnTo>
                  <a:lnTo>
                    <a:pt x="241681" y="142366"/>
                  </a:lnTo>
                  <a:lnTo>
                    <a:pt x="179141" y="139399"/>
                  </a:lnTo>
                  <a:lnTo>
                    <a:pt x="124556" y="131182"/>
                  </a:lnTo>
                  <a:lnTo>
                    <a:pt x="81340" y="118748"/>
                  </a:lnTo>
                  <a:lnTo>
                    <a:pt x="52908" y="103125"/>
                  </a:lnTo>
                  <a:lnTo>
                    <a:pt x="42672" y="85343"/>
                  </a:lnTo>
                  <a:lnTo>
                    <a:pt x="52908" y="67624"/>
                  </a:lnTo>
                  <a:lnTo>
                    <a:pt x="81340" y="52039"/>
                  </a:lnTo>
                  <a:lnTo>
                    <a:pt x="124556" y="39624"/>
                  </a:lnTo>
                  <a:lnTo>
                    <a:pt x="179141" y="31414"/>
                  </a:lnTo>
                  <a:lnTo>
                    <a:pt x="241681" y="28448"/>
                  </a:lnTo>
                  <a:lnTo>
                    <a:pt x="409829" y="28448"/>
                  </a:lnTo>
                  <a:lnTo>
                    <a:pt x="334010" y="7112"/>
                  </a:lnTo>
                  <a:lnTo>
                    <a:pt x="239268" y="0"/>
                  </a:lnTo>
                  <a:close/>
                </a:path>
                <a:path w="478790" h="567055">
                  <a:moveTo>
                    <a:pt x="409829" y="28448"/>
                  </a:moveTo>
                  <a:lnTo>
                    <a:pt x="241681" y="28448"/>
                  </a:lnTo>
                  <a:lnTo>
                    <a:pt x="304220" y="31414"/>
                  </a:lnTo>
                  <a:lnTo>
                    <a:pt x="358805" y="39624"/>
                  </a:lnTo>
                  <a:lnTo>
                    <a:pt x="402021" y="52039"/>
                  </a:lnTo>
                  <a:lnTo>
                    <a:pt x="430453" y="67624"/>
                  </a:lnTo>
                  <a:lnTo>
                    <a:pt x="440690" y="85343"/>
                  </a:lnTo>
                  <a:lnTo>
                    <a:pt x="430453" y="103125"/>
                  </a:lnTo>
                  <a:lnTo>
                    <a:pt x="402021" y="118748"/>
                  </a:lnTo>
                  <a:lnTo>
                    <a:pt x="358805" y="131182"/>
                  </a:lnTo>
                  <a:lnTo>
                    <a:pt x="304220" y="139399"/>
                  </a:lnTo>
                  <a:lnTo>
                    <a:pt x="241681" y="142366"/>
                  </a:lnTo>
                  <a:lnTo>
                    <a:pt x="478536" y="142366"/>
                  </a:lnTo>
                  <a:lnTo>
                    <a:pt x="478536" y="94868"/>
                  </a:lnTo>
                  <a:lnTo>
                    <a:pt x="473837" y="75945"/>
                  </a:lnTo>
                  <a:lnTo>
                    <a:pt x="459613" y="56895"/>
                  </a:lnTo>
                  <a:lnTo>
                    <a:pt x="409829" y="28448"/>
                  </a:lnTo>
                  <a:close/>
                </a:path>
              </a:pathLst>
            </a:custGeom>
            <a:solidFill>
              <a:srgbClr val="0082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892033" y="2996946"/>
              <a:ext cx="2068830" cy="764540"/>
            </a:xfrm>
            <a:custGeom>
              <a:avLst/>
              <a:gdLst/>
              <a:ahLst/>
              <a:cxnLst/>
              <a:rect l="l" t="t" r="r" b="b"/>
              <a:pathLst>
                <a:path w="2068829" h="764539">
                  <a:moveTo>
                    <a:pt x="2068322" y="764412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AFE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354311" y="3215640"/>
              <a:ext cx="1783080" cy="431800"/>
            </a:xfrm>
            <a:custGeom>
              <a:avLst/>
              <a:gdLst/>
              <a:ahLst/>
              <a:cxnLst/>
              <a:rect l="l" t="t" r="r" b="b"/>
              <a:pathLst>
                <a:path w="1783079" h="431800">
                  <a:moveTo>
                    <a:pt x="1783079" y="0"/>
                  </a:moveTo>
                  <a:lnTo>
                    <a:pt x="0" y="0"/>
                  </a:lnTo>
                  <a:lnTo>
                    <a:pt x="0" y="431292"/>
                  </a:lnTo>
                  <a:lnTo>
                    <a:pt x="1783079" y="431292"/>
                  </a:lnTo>
                  <a:lnTo>
                    <a:pt x="1783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9433941" y="3244976"/>
            <a:ext cx="142811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i="1" spc="-5" dirty="0">
                <a:solidFill>
                  <a:srgbClr val="003962"/>
                </a:solidFill>
                <a:latin typeface="Segoe UI Light"/>
                <a:cs typeface="Segoe UI Light"/>
              </a:rPr>
              <a:t>Real-time</a:t>
            </a:r>
            <a:r>
              <a:rPr sz="1100" i="1" spc="-55" dirty="0">
                <a:solidFill>
                  <a:srgbClr val="003962"/>
                </a:solidFill>
                <a:latin typeface="Segoe UI Light"/>
                <a:cs typeface="Segoe UI Light"/>
              </a:rPr>
              <a:t> </a:t>
            </a:r>
            <a:r>
              <a:rPr sz="1100" i="1" spc="-5" dirty="0">
                <a:solidFill>
                  <a:srgbClr val="003962"/>
                </a:solidFill>
                <a:latin typeface="Segoe UI Light"/>
                <a:cs typeface="Segoe UI Light"/>
              </a:rPr>
              <a:t>data</a:t>
            </a:r>
            <a:r>
              <a:rPr sz="1100" i="1" spc="-20" dirty="0">
                <a:solidFill>
                  <a:srgbClr val="003962"/>
                </a:solidFill>
                <a:latin typeface="Segoe UI Light"/>
                <a:cs typeface="Segoe UI Light"/>
              </a:rPr>
              <a:t> </a:t>
            </a:r>
            <a:r>
              <a:rPr sz="1100" i="1" dirty="0">
                <a:solidFill>
                  <a:srgbClr val="003962"/>
                </a:solidFill>
                <a:latin typeface="Segoe UI Light"/>
                <a:cs typeface="Segoe UI Light"/>
              </a:rPr>
              <a:t>masking; </a:t>
            </a:r>
            <a:r>
              <a:rPr sz="1100" i="1" spc="-290" dirty="0">
                <a:solidFill>
                  <a:srgbClr val="003962"/>
                </a:solidFill>
                <a:latin typeface="Segoe UI Light"/>
                <a:cs typeface="Segoe UI Light"/>
              </a:rPr>
              <a:t> </a:t>
            </a:r>
            <a:r>
              <a:rPr sz="1100" i="1" dirty="0">
                <a:solidFill>
                  <a:srgbClr val="003962"/>
                </a:solidFill>
                <a:latin typeface="Segoe UI Light"/>
                <a:cs typeface="Segoe UI Light"/>
              </a:rPr>
              <a:t>partial</a:t>
            </a:r>
            <a:r>
              <a:rPr sz="1100" i="1" spc="-30" dirty="0">
                <a:solidFill>
                  <a:srgbClr val="003962"/>
                </a:solidFill>
                <a:latin typeface="Segoe UI Light"/>
                <a:cs typeface="Segoe UI Light"/>
              </a:rPr>
              <a:t> </a:t>
            </a:r>
            <a:r>
              <a:rPr sz="1100" i="1" dirty="0">
                <a:solidFill>
                  <a:srgbClr val="003962"/>
                </a:solidFill>
                <a:latin typeface="Segoe UI Light"/>
                <a:cs typeface="Segoe UI Light"/>
              </a:rPr>
              <a:t>masking</a:t>
            </a:r>
            <a:endParaRPr sz="11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47" y="41528"/>
            <a:ext cx="3955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5" dirty="0">
                <a:solidFill>
                  <a:srgbClr val="0071C5"/>
                </a:solidFill>
              </a:rPr>
              <a:t>A</a:t>
            </a:r>
            <a:r>
              <a:rPr sz="4400" spc="-100" dirty="0">
                <a:solidFill>
                  <a:srgbClr val="0071C5"/>
                </a:solidFill>
              </a:rPr>
              <a:t>l</a:t>
            </a:r>
            <a:r>
              <a:rPr sz="4400" spc="-105" dirty="0">
                <a:solidFill>
                  <a:srgbClr val="0071C5"/>
                </a:solidFill>
              </a:rPr>
              <a:t>wa</a:t>
            </a:r>
            <a:r>
              <a:rPr sz="4400" spc="-100" dirty="0">
                <a:solidFill>
                  <a:srgbClr val="0071C5"/>
                </a:solidFill>
              </a:rPr>
              <a:t>y</a:t>
            </a:r>
            <a:r>
              <a:rPr sz="4400" dirty="0">
                <a:solidFill>
                  <a:srgbClr val="0071C5"/>
                </a:solidFill>
              </a:rPr>
              <a:t>s</a:t>
            </a:r>
            <a:r>
              <a:rPr sz="4400" spc="-229" dirty="0">
                <a:solidFill>
                  <a:srgbClr val="0071C5"/>
                </a:solidFill>
              </a:rPr>
              <a:t> </a:t>
            </a:r>
            <a:r>
              <a:rPr sz="4400" spc="-90" dirty="0">
                <a:solidFill>
                  <a:srgbClr val="0071C5"/>
                </a:solidFill>
              </a:rPr>
              <a:t>E</a:t>
            </a:r>
            <a:r>
              <a:rPr sz="4400" spc="-105" dirty="0">
                <a:solidFill>
                  <a:srgbClr val="0071C5"/>
                </a:solidFill>
              </a:rPr>
              <a:t>n</a:t>
            </a:r>
            <a:r>
              <a:rPr sz="4400" spc="-100" dirty="0">
                <a:solidFill>
                  <a:srgbClr val="0071C5"/>
                </a:solidFill>
              </a:rPr>
              <a:t>c</a:t>
            </a:r>
            <a:r>
              <a:rPr sz="4400" spc="160" dirty="0">
                <a:solidFill>
                  <a:srgbClr val="0071C5"/>
                </a:solidFill>
              </a:rPr>
              <a:t>r</a:t>
            </a:r>
            <a:r>
              <a:rPr sz="4400" spc="-100" dirty="0">
                <a:solidFill>
                  <a:srgbClr val="0071C5"/>
                </a:solidFill>
              </a:rPr>
              <a:t>y</a:t>
            </a:r>
            <a:r>
              <a:rPr sz="4400" spc="-90" dirty="0">
                <a:solidFill>
                  <a:srgbClr val="0071C5"/>
                </a:solidFill>
              </a:rPr>
              <a:t>p</a:t>
            </a:r>
            <a:r>
              <a:rPr sz="4400" spc="-100" dirty="0">
                <a:solidFill>
                  <a:srgbClr val="0071C5"/>
                </a:solidFill>
              </a:rPr>
              <a:t>t</a:t>
            </a:r>
            <a:r>
              <a:rPr sz="4400" spc="-105" dirty="0">
                <a:solidFill>
                  <a:srgbClr val="0071C5"/>
                </a:solidFill>
              </a:rPr>
              <a:t>e</a:t>
            </a:r>
            <a:r>
              <a:rPr sz="4400" dirty="0">
                <a:solidFill>
                  <a:srgbClr val="0071C5"/>
                </a:solidFill>
              </a:rPr>
              <a:t>d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4923833"/>
            <a:ext cx="12192000" cy="1934210"/>
            <a:chOff x="0" y="4923833"/>
            <a:chExt cx="12192000" cy="1934210"/>
          </a:xfrm>
        </p:grpSpPr>
        <p:sp>
          <p:nvSpPr>
            <p:cNvPr id="4" name="object 4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2767" y="4923833"/>
              <a:ext cx="6809232" cy="16522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3556" y="5626607"/>
              <a:ext cx="381000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43643" y="5932931"/>
              <a:ext cx="812800" cy="512445"/>
            </a:xfrm>
            <a:custGeom>
              <a:avLst/>
              <a:gdLst/>
              <a:ahLst/>
              <a:cxnLst/>
              <a:rect l="l" t="t" r="r" b="b"/>
              <a:pathLst>
                <a:path w="812800" h="512445">
                  <a:moveTo>
                    <a:pt x="0" y="0"/>
                  </a:moveTo>
                  <a:lnTo>
                    <a:pt x="812291" y="0"/>
                  </a:lnTo>
                  <a:lnTo>
                    <a:pt x="812291" y="512064"/>
                  </a:lnTo>
                  <a:lnTo>
                    <a:pt x="0" y="512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53143" y="5907023"/>
              <a:ext cx="1193800" cy="640080"/>
            </a:xfrm>
            <a:custGeom>
              <a:avLst/>
              <a:gdLst/>
              <a:ahLst/>
              <a:cxnLst/>
              <a:rect l="l" t="t" r="r" b="b"/>
              <a:pathLst>
                <a:path w="1193800" h="640079">
                  <a:moveTo>
                    <a:pt x="1193291" y="570369"/>
                  </a:moveTo>
                  <a:lnTo>
                    <a:pt x="0" y="570369"/>
                  </a:lnTo>
                  <a:lnTo>
                    <a:pt x="0" y="621068"/>
                  </a:lnTo>
                  <a:lnTo>
                    <a:pt x="2162" y="629385"/>
                  </a:lnTo>
                  <a:lnTo>
                    <a:pt x="7874" y="635327"/>
                  </a:lnTo>
                  <a:lnTo>
                    <a:pt x="15966" y="638891"/>
                  </a:lnTo>
                  <a:lnTo>
                    <a:pt x="25273" y="640079"/>
                  </a:lnTo>
                  <a:lnTo>
                    <a:pt x="1168019" y="640079"/>
                  </a:lnTo>
                  <a:lnTo>
                    <a:pt x="1176432" y="638891"/>
                  </a:lnTo>
                  <a:lnTo>
                    <a:pt x="1183036" y="635327"/>
                  </a:lnTo>
                  <a:lnTo>
                    <a:pt x="1188450" y="629385"/>
                  </a:lnTo>
                  <a:lnTo>
                    <a:pt x="1193291" y="621068"/>
                  </a:lnTo>
                  <a:lnTo>
                    <a:pt x="1193291" y="570369"/>
                  </a:lnTo>
                  <a:close/>
                </a:path>
                <a:path w="1193800" h="640079">
                  <a:moveTo>
                    <a:pt x="1010157" y="0"/>
                  </a:moveTo>
                  <a:lnTo>
                    <a:pt x="183133" y="0"/>
                  </a:lnTo>
                  <a:lnTo>
                    <a:pt x="170209" y="1287"/>
                  </a:lnTo>
                  <a:lnTo>
                    <a:pt x="160226" y="5545"/>
                  </a:lnTo>
                  <a:lnTo>
                    <a:pt x="153791" y="13367"/>
                  </a:lnTo>
                  <a:lnTo>
                    <a:pt x="151510" y="25349"/>
                  </a:lnTo>
                  <a:lnTo>
                    <a:pt x="151510" y="538683"/>
                  </a:lnTo>
                  <a:lnTo>
                    <a:pt x="153791" y="551654"/>
                  </a:lnTo>
                  <a:lnTo>
                    <a:pt x="160226" y="561655"/>
                  </a:lnTo>
                  <a:lnTo>
                    <a:pt x="170209" y="568092"/>
                  </a:lnTo>
                  <a:lnTo>
                    <a:pt x="183133" y="570369"/>
                  </a:lnTo>
                  <a:lnTo>
                    <a:pt x="1010157" y="570369"/>
                  </a:lnTo>
                  <a:lnTo>
                    <a:pt x="1023082" y="568092"/>
                  </a:lnTo>
                  <a:lnTo>
                    <a:pt x="1033065" y="561655"/>
                  </a:lnTo>
                  <a:lnTo>
                    <a:pt x="1039500" y="551654"/>
                  </a:lnTo>
                  <a:lnTo>
                    <a:pt x="1041780" y="538683"/>
                  </a:lnTo>
                  <a:lnTo>
                    <a:pt x="1041780" y="532345"/>
                  </a:lnTo>
                  <a:lnTo>
                    <a:pt x="189356" y="532345"/>
                  </a:lnTo>
                  <a:lnTo>
                    <a:pt x="189356" y="31686"/>
                  </a:lnTo>
                  <a:lnTo>
                    <a:pt x="1041780" y="31686"/>
                  </a:lnTo>
                  <a:lnTo>
                    <a:pt x="1041780" y="25349"/>
                  </a:lnTo>
                  <a:lnTo>
                    <a:pt x="1039500" y="13367"/>
                  </a:lnTo>
                  <a:lnTo>
                    <a:pt x="1033065" y="5545"/>
                  </a:lnTo>
                  <a:lnTo>
                    <a:pt x="1023082" y="1287"/>
                  </a:lnTo>
                  <a:lnTo>
                    <a:pt x="1010157" y="0"/>
                  </a:lnTo>
                  <a:close/>
                </a:path>
                <a:path w="1193800" h="640079">
                  <a:moveTo>
                    <a:pt x="1041780" y="31686"/>
                  </a:moveTo>
                  <a:lnTo>
                    <a:pt x="1003934" y="31686"/>
                  </a:lnTo>
                  <a:lnTo>
                    <a:pt x="1003934" y="532345"/>
                  </a:lnTo>
                  <a:lnTo>
                    <a:pt x="1041780" y="532345"/>
                  </a:lnTo>
                  <a:lnTo>
                    <a:pt x="1041780" y="31686"/>
                  </a:lnTo>
                  <a:close/>
                </a:path>
              </a:pathLst>
            </a:custGeom>
            <a:solidFill>
              <a:srgbClr val="FF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0011" y="5815583"/>
              <a:ext cx="973836" cy="7284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192256" y="5596127"/>
              <a:ext cx="483234" cy="830580"/>
            </a:xfrm>
            <a:custGeom>
              <a:avLst/>
              <a:gdLst/>
              <a:ahLst/>
              <a:cxnLst/>
              <a:rect l="l" t="t" r="r" b="b"/>
              <a:pathLst>
                <a:path w="483234" h="830579">
                  <a:moveTo>
                    <a:pt x="451993" y="0"/>
                  </a:moveTo>
                  <a:lnTo>
                    <a:pt x="31115" y="0"/>
                  </a:lnTo>
                  <a:lnTo>
                    <a:pt x="19716" y="2775"/>
                  </a:lnTo>
                  <a:lnTo>
                    <a:pt x="9747" y="10447"/>
                  </a:lnTo>
                  <a:lnTo>
                    <a:pt x="2682" y="22036"/>
                  </a:lnTo>
                  <a:lnTo>
                    <a:pt x="0" y="36563"/>
                  </a:lnTo>
                  <a:lnTo>
                    <a:pt x="0" y="799236"/>
                  </a:lnTo>
                  <a:lnTo>
                    <a:pt x="2682" y="810745"/>
                  </a:lnTo>
                  <a:lnTo>
                    <a:pt x="9747" y="820785"/>
                  </a:lnTo>
                  <a:lnTo>
                    <a:pt x="19716" y="827886"/>
                  </a:lnTo>
                  <a:lnTo>
                    <a:pt x="31115" y="830580"/>
                  </a:lnTo>
                  <a:lnTo>
                    <a:pt x="451993" y="830580"/>
                  </a:lnTo>
                  <a:lnTo>
                    <a:pt x="463391" y="827886"/>
                  </a:lnTo>
                  <a:lnTo>
                    <a:pt x="473360" y="820785"/>
                  </a:lnTo>
                  <a:lnTo>
                    <a:pt x="480425" y="810745"/>
                  </a:lnTo>
                  <a:lnTo>
                    <a:pt x="483108" y="799236"/>
                  </a:lnTo>
                  <a:lnTo>
                    <a:pt x="483108" y="36563"/>
                  </a:lnTo>
                  <a:lnTo>
                    <a:pt x="480425" y="22036"/>
                  </a:lnTo>
                  <a:lnTo>
                    <a:pt x="473360" y="10447"/>
                  </a:lnTo>
                  <a:lnTo>
                    <a:pt x="463391" y="2775"/>
                  </a:lnTo>
                  <a:lnTo>
                    <a:pt x="4519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39500" y="5649467"/>
              <a:ext cx="388620" cy="646430"/>
            </a:xfrm>
            <a:custGeom>
              <a:avLst/>
              <a:gdLst/>
              <a:ahLst/>
              <a:cxnLst/>
              <a:rect l="l" t="t" r="r" b="b"/>
              <a:pathLst>
                <a:path w="388620" h="646429">
                  <a:moveTo>
                    <a:pt x="0" y="0"/>
                  </a:moveTo>
                  <a:lnTo>
                    <a:pt x="388620" y="0"/>
                  </a:lnTo>
                  <a:lnTo>
                    <a:pt x="388620" y="646175"/>
                  </a:lnTo>
                  <a:lnTo>
                    <a:pt x="0" y="646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76076" y="5707379"/>
              <a:ext cx="315468" cy="3154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47019" y="5922263"/>
              <a:ext cx="977265" cy="615950"/>
            </a:xfrm>
            <a:custGeom>
              <a:avLst/>
              <a:gdLst/>
              <a:ahLst/>
              <a:cxnLst/>
              <a:rect l="l" t="t" r="r" b="b"/>
              <a:pathLst>
                <a:path w="977265" h="615950">
                  <a:moveTo>
                    <a:pt x="933323" y="0"/>
                  </a:moveTo>
                  <a:lnTo>
                    <a:pt x="114680" y="0"/>
                  </a:lnTo>
                  <a:lnTo>
                    <a:pt x="98490" y="3392"/>
                  </a:lnTo>
                  <a:lnTo>
                    <a:pt x="86026" y="12334"/>
                  </a:lnTo>
                  <a:lnTo>
                    <a:pt x="78015" y="24978"/>
                  </a:lnTo>
                  <a:lnTo>
                    <a:pt x="75183" y="39471"/>
                  </a:lnTo>
                  <a:lnTo>
                    <a:pt x="75183" y="189445"/>
                  </a:lnTo>
                  <a:lnTo>
                    <a:pt x="3936" y="552551"/>
                  </a:lnTo>
                  <a:lnTo>
                    <a:pt x="0" y="552551"/>
                  </a:lnTo>
                  <a:lnTo>
                    <a:pt x="0" y="568337"/>
                  </a:lnTo>
                  <a:lnTo>
                    <a:pt x="7874" y="576224"/>
                  </a:lnTo>
                  <a:lnTo>
                    <a:pt x="75183" y="576224"/>
                  </a:lnTo>
                  <a:lnTo>
                    <a:pt x="78015" y="592384"/>
                  </a:lnTo>
                  <a:lnTo>
                    <a:pt x="86026" y="604842"/>
                  </a:lnTo>
                  <a:lnTo>
                    <a:pt x="98490" y="612859"/>
                  </a:lnTo>
                  <a:lnTo>
                    <a:pt x="114680" y="615696"/>
                  </a:lnTo>
                  <a:lnTo>
                    <a:pt x="933323" y="615696"/>
                  </a:lnTo>
                  <a:lnTo>
                    <a:pt x="950148" y="612859"/>
                  </a:lnTo>
                  <a:lnTo>
                    <a:pt x="964009" y="604842"/>
                  </a:lnTo>
                  <a:lnTo>
                    <a:pt x="973417" y="592384"/>
                  </a:lnTo>
                  <a:lnTo>
                    <a:pt x="976883" y="576224"/>
                  </a:lnTo>
                  <a:lnTo>
                    <a:pt x="976883" y="39471"/>
                  </a:lnTo>
                  <a:lnTo>
                    <a:pt x="973417" y="24978"/>
                  </a:lnTo>
                  <a:lnTo>
                    <a:pt x="964009" y="12334"/>
                  </a:lnTo>
                  <a:lnTo>
                    <a:pt x="950148" y="3392"/>
                  </a:lnTo>
                  <a:lnTo>
                    <a:pt x="933323" y="0"/>
                  </a:lnTo>
                  <a:close/>
                </a:path>
              </a:pathLst>
            </a:custGeom>
            <a:solidFill>
              <a:srgbClr val="442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91800" y="5981699"/>
              <a:ext cx="784860" cy="497205"/>
            </a:xfrm>
            <a:custGeom>
              <a:avLst/>
              <a:gdLst/>
              <a:ahLst/>
              <a:cxnLst/>
              <a:rect l="l" t="t" r="r" b="b"/>
              <a:pathLst>
                <a:path w="784859" h="497204">
                  <a:moveTo>
                    <a:pt x="784859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784859" y="496824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9B4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811" y="5935979"/>
              <a:ext cx="536448" cy="5897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735" y="6163563"/>
              <a:ext cx="1899069" cy="22291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23417" y="953769"/>
            <a:ext cx="8645525" cy="1365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egoe UI Light"/>
                <a:cs typeface="Segoe UI Light"/>
              </a:rPr>
              <a:t>Extra</a:t>
            </a:r>
            <a:r>
              <a:rPr sz="2800" spc="10" dirty="0">
                <a:latin typeface="Segoe UI Light"/>
                <a:cs typeface="Segoe UI Light"/>
              </a:rPr>
              <a:t> </a:t>
            </a:r>
            <a:r>
              <a:rPr sz="2800" spc="-15" dirty="0">
                <a:latin typeface="Segoe UI Light"/>
                <a:cs typeface="Segoe UI Light"/>
              </a:rPr>
              <a:t>protection</a:t>
            </a:r>
            <a:r>
              <a:rPr sz="2800" spc="3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for sensitive</a:t>
            </a:r>
            <a:r>
              <a:rPr sz="2800" spc="15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data</a:t>
            </a:r>
            <a:r>
              <a:rPr sz="2800" spc="25" dirty="0">
                <a:latin typeface="Segoe UI Light"/>
                <a:cs typeface="Segoe UI Light"/>
              </a:rPr>
              <a:t> </a:t>
            </a:r>
            <a:r>
              <a:rPr sz="2800" spc="-20" dirty="0">
                <a:latin typeface="Segoe UI Light"/>
                <a:cs typeface="Segoe UI Light"/>
              </a:rPr>
              <a:t>stored</a:t>
            </a:r>
            <a:r>
              <a:rPr sz="2800" spc="20" dirty="0">
                <a:latin typeface="Segoe UI Light"/>
                <a:cs typeface="Segoe UI Light"/>
              </a:rPr>
              <a:t> </a:t>
            </a:r>
            <a:r>
              <a:rPr sz="2800" spc="-5" dirty="0">
                <a:latin typeface="Segoe UI Light"/>
                <a:cs typeface="Segoe UI Light"/>
              </a:rPr>
              <a:t>in</a:t>
            </a:r>
            <a:r>
              <a:rPr sz="2800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SQL</a:t>
            </a:r>
            <a:r>
              <a:rPr sz="2800" dirty="0">
                <a:latin typeface="Segoe UI Light"/>
                <a:cs typeface="Segoe UI Light"/>
              </a:rPr>
              <a:t> </a:t>
            </a:r>
            <a:r>
              <a:rPr sz="2800" spc="-10" dirty="0">
                <a:latin typeface="Segoe UI Light"/>
                <a:cs typeface="Segoe UI Light"/>
              </a:rPr>
              <a:t>databases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</a:pPr>
            <a:endParaRPr sz="3600">
              <a:latin typeface="Segoe UI Light"/>
              <a:cs typeface="Segoe UI Light"/>
            </a:endParaRPr>
          </a:p>
          <a:p>
            <a:pPr marL="41275">
              <a:lnSpc>
                <a:spcPct val="100000"/>
              </a:lnSpc>
            </a:pPr>
            <a:r>
              <a:rPr sz="2000" spc="-5" dirty="0">
                <a:latin typeface="Segoe UI Light"/>
                <a:cs typeface="Segoe UI Light"/>
              </a:rPr>
              <a:t>Sensitive</a:t>
            </a:r>
            <a:r>
              <a:rPr sz="2000" spc="25" dirty="0">
                <a:latin typeface="Segoe UI Light"/>
                <a:cs typeface="Segoe UI Light"/>
              </a:rPr>
              <a:t> </a:t>
            </a:r>
            <a:r>
              <a:rPr sz="2000" spc="5" dirty="0">
                <a:latin typeface="Segoe UI Light"/>
                <a:cs typeface="Segoe UI Light"/>
              </a:rPr>
              <a:t>data</a:t>
            </a:r>
            <a:r>
              <a:rPr sz="2000" spc="-2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remains </a:t>
            </a:r>
            <a:r>
              <a:rPr sz="2000" spc="15" dirty="0">
                <a:latin typeface="Segoe UI Light"/>
                <a:cs typeface="Segoe UI Light"/>
              </a:rPr>
              <a:t>encrypted </a:t>
            </a:r>
            <a:r>
              <a:rPr sz="2000" dirty="0">
                <a:latin typeface="Segoe UI Light"/>
                <a:cs typeface="Segoe UI Light"/>
              </a:rPr>
              <a:t>and</a:t>
            </a:r>
            <a:r>
              <a:rPr sz="2000" spc="-25" dirty="0">
                <a:latin typeface="Segoe UI Light"/>
                <a:cs typeface="Segoe UI Light"/>
              </a:rPr>
              <a:t> </a:t>
            </a:r>
            <a:r>
              <a:rPr sz="2000" spc="10" dirty="0">
                <a:latin typeface="Segoe UI Light"/>
                <a:cs typeface="Segoe UI Light"/>
              </a:rPr>
              <a:t>queryable</a:t>
            </a:r>
            <a:r>
              <a:rPr sz="2000" spc="2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at </a:t>
            </a:r>
            <a:r>
              <a:rPr sz="2000" spc="-5" dirty="0">
                <a:latin typeface="Segoe UI Light"/>
                <a:cs typeface="Segoe UI Light"/>
              </a:rPr>
              <a:t>all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times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2373" y="2292705"/>
            <a:ext cx="454596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000" spc="-5" dirty="0">
                <a:latin typeface="Segoe UI Light"/>
                <a:cs typeface="Segoe UI Light"/>
              </a:rPr>
              <a:t>SQL </a:t>
            </a:r>
            <a:r>
              <a:rPr sz="2000" spc="20" dirty="0">
                <a:latin typeface="Segoe UI Light"/>
                <a:cs typeface="Segoe UI Light"/>
              </a:rPr>
              <a:t>Server </a:t>
            </a:r>
            <a:r>
              <a:rPr sz="2000" spc="15" dirty="0">
                <a:latin typeface="Segoe UI Light"/>
                <a:cs typeface="Segoe UI Light"/>
              </a:rPr>
              <a:t>service </a:t>
            </a:r>
            <a:r>
              <a:rPr sz="2000" dirty="0">
                <a:latin typeface="Segoe UI Light"/>
                <a:cs typeface="Segoe UI Light"/>
              </a:rPr>
              <a:t>does </a:t>
            </a:r>
            <a:r>
              <a:rPr sz="2000" spc="-5" dirty="0">
                <a:latin typeface="Segoe UI Light"/>
                <a:cs typeface="Segoe UI Light"/>
              </a:rPr>
              <a:t>not </a:t>
            </a:r>
            <a:r>
              <a:rPr sz="2000" dirty="0">
                <a:latin typeface="Segoe UI Light"/>
                <a:cs typeface="Segoe UI Light"/>
              </a:rPr>
              <a:t>have the keys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spc="10" dirty="0">
                <a:latin typeface="Segoe UI Light"/>
                <a:cs typeface="Segoe UI Light"/>
              </a:rPr>
              <a:t>Encryption </a:t>
            </a:r>
            <a:r>
              <a:rPr sz="2000" dirty="0">
                <a:latin typeface="Segoe UI Light"/>
                <a:cs typeface="Segoe UI Light"/>
              </a:rPr>
              <a:t>keys</a:t>
            </a:r>
            <a:r>
              <a:rPr sz="2000" spc="-5" dirty="0">
                <a:latin typeface="Segoe UI Light"/>
                <a:cs typeface="Segoe UI Light"/>
              </a:rPr>
              <a:t> remain </a:t>
            </a:r>
            <a:r>
              <a:rPr sz="2000" dirty="0">
                <a:latin typeface="Segoe UI Light"/>
                <a:cs typeface="Segoe UI Light"/>
              </a:rPr>
              <a:t>with the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client</a:t>
            </a:r>
            <a:endParaRPr sz="2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Segoe UI Light"/>
                <a:cs typeface="Segoe UI Light"/>
              </a:rPr>
              <a:t>No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changes</a:t>
            </a:r>
            <a:r>
              <a:rPr sz="2000" spc="-5" dirty="0">
                <a:latin typeface="Segoe UI Light"/>
                <a:cs typeface="Segoe UI Light"/>
              </a:rPr>
              <a:t> </a:t>
            </a:r>
            <a:r>
              <a:rPr sz="2000" spc="10" dirty="0">
                <a:latin typeface="Segoe UI Light"/>
                <a:cs typeface="Segoe UI Light"/>
              </a:rPr>
              <a:t>necessary</a:t>
            </a:r>
            <a:r>
              <a:rPr sz="2000" spc="-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for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applications</a:t>
            </a:r>
            <a:endParaRPr sz="2000">
              <a:latin typeface="Segoe UI Light"/>
              <a:cs typeface="Segoe UI Ligh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79864" y="2907792"/>
            <a:ext cx="1998345" cy="1039494"/>
            <a:chOff x="9579864" y="2907792"/>
            <a:chExt cx="1998345" cy="1039494"/>
          </a:xfrm>
        </p:grpSpPr>
        <p:sp>
          <p:nvSpPr>
            <p:cNvPr id="21" name="object 21"/>
            <p:cNvSpPr/>
            <p:nvPr/>
          </p:nvSpPr>
          <p:spPr>
            <a:xfrm>
              <a:off x="10791444" y="2907792"/>
              <a:ext cx="772795" cy="147955"/>
            </a:xfrm>
            <a:custGeom>
              <a:avLst/>
              <a:gdLst/>
              <a:ahLst/>
              <a:cxnLst/>
              <a:rect l="l" t="t" r="r" b="b"/>
              <a:pathLst>
                <a:path w="772795" h="147955">
                  <a:moveTo>
                    <a:pt x="386333" y="0"/>
                  </a:moveTo>
                  <a:lnTo>
                    <a:pt x="308476" y="1503"/>
                  </a:lnTo>
                  <a:lnTo>
                    <a:pt x="235958" y="5816"/>
                  </a:lnTo>
                  <a:lnTo>
                    <a:pt x="170333" y="12637"/>
                  </a:lnTo>
                  <a:lnTo>
                    <a:pt x="113156" y="21669"/>
                  </a:lnTo>
                  <a:lnTo>
                    <a:pt x="65981" y="32611"/>
                  </a:lnTo>
                  <a:lnTo>
                    <a:pt x="7849" y="59033"/>
                  </a:lnTo>
                  <a:lnTo>
                    <a:pt x="0" y="73913"/>
                  </a:lnTo>
                  <a:lnTo>
                    <a:pt x="7849" y="88794"/>
                  </a:lnTo>
                  <a:lnTo>
                    <a:pt x="65981" y="115216"/>
                  </a:lnTo>
                  <a:lnTo>
                    <a:pt x="113156" y="126158"/>
                  </a:lnTo>
                  <a:lnTo>
                    <a:pt x="170333" y="135190"/>
                  </a:lnTo>
                  <a:lnTo>
                    <a:pt x="235958" y="142011"/>
                  </a:lnTo>
                  <a:lnTo>
                    <a:pt x="308476" y="146324"/>
                  </a:lnTo>
                  <a:lnTo>
                    <a:pt x="386333" y="147828"/>
                  </a:lnTo>
                  <a:lnTo>
                    <a:pt x="464191" y="146324"/>
                  </a:lnTo>
                  <a:lnTo>
                    <a:pt x="536709" y="142011"/>
                  </a:lnTo>
                  <a:lnTo>
                    <a:pt x="602334" y="135190"/>
                  </a:lnTo>
                  <a:lnTo>
                    <a:pt x="659510" y="126158"/>
                  </a:lnTo>
                  <a:lnTo>
                    <a:pt x="706686" y="115216"/>
                  </a:lnTo>
                  <a:lnTo>
                    <a:pt x="764818" y="88794"/>
                  </a:lnTo>
                  <a:lnTo>
                    <a:pt x="772667" y="73913"/>
                  </a:lnTo>
                  <a:lnTo>
                    <a:pt x="764818" y="59033"/>
                  </a:lnTo>
                  <a:lnTo>
                    <a:pt x="706686" y="32611"/>
                  </a:lnTo>
                  <a:lnTo>
                    <a:pt x="659511" y="21669"/>
                  </a:lnTo>
                  <a:lnTo>
                    <a:pt x="602334" y="12637"/>
                  </a:lnTo>
                  <a:lnTo>
                    <a:pt x="536709" y="5816"/>
                  </a:lnTo>
                  <a:lnTo>
                    <a:pt x="464191" y="1503"/>
                  </a:lnTo>
                  <a:lnTo>
                    <a:pt x="386333" y="0"/>
                  </a:lnTo>
                  <a:close/>
                </a:path>
              </a:pathLst>
            </a:custGeom>
            <a:solidFill>
              <a:srgbClr val="004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77728" y="3009900"/>
              <a:ext cx="800100" cy="937260"/>
            </a:xfrm>
            <a:custGeom>
              <a:avLst/>
              <a:gdLst/>
              <a:ahLst/>
              <a:cxnLst/>
              <a:rect l="l" t="t" r="r" b="b"/>
              <a:pathLst>
                <a:path w="800100" h="937260">
                  <a:moveTo>
                    <a:pt x="0" y="0"/>
                  </a:moveTo>
                  <a:lnTo>
                    <a:pt x="0" y="225171"/>
                  </a:lnTo>
                  <a:lnTo>
                    <a:pt x="1569" y="232675"/>
                  </a:lnTo>
                  <a:lnTo>
                    <a:pt x="6270" y="240157"/>
                  </a:lnTo>
                  <a:lnTo>
                    <a:pt x="14091" y="247638"/>
                  </a:lnTo>
                  <a:lnTo>
                    <a:pt x="25019" y="255142"/>
                  </a:lnTo>
                  <a:lnTo>
                    <a:pt x="14091" y="261711"/>
                  </a:lnTo>
                  <a:lnTo>
                    <a:pt x="6270" y="268732"/>
                  </a:lnTo>
                  <a:lnTo>
                    <a:pt x="1569" y="276038"/>
                  </a:lnTo>
                  <a:lnTo>
                    <a:pt x="0" y="283463"/>
                  </a:lnTo>
                  <a:lnTo>
                    <a:pt x="0" y="536955"/>
                  </a:lnTo>
                  <a:lnTo>
                    <a:pt x="1569" y="545409"/>
                  </a:lnTo>
                  <a:lnTo>
                    <a:pt x="6270" y="553243"/>
                  </a:lnTo>
                  <a:lnTo>
                    <a:pt x="14091" y="560458"/>
                  </a:lnTo>
                  <a:lnTo>
                    <a:pt x="25019" y="567054"/>
                  </a:lnTo>
                  <a:lnTo>
                    <a:pt x="14091" y="574327"/>
                  </a:lnTo>
                  <a:lnTo>
                    <a:pt x="6270" y="581421"/>
                  </a:lnTo>
                  <a:lnTo>
                    <a:pt x="1569" y="588825"/>
                  </a:lnTo>
                  <a:lnTo>
                    <a:pt x="70" y="596659"/>
                  </a:lnTo>
                  <a:lnTo>
                    <a:pt x="0" y="850519"/>
                  </a:lnTo>
                  <a:lnTo>
                    <a:pt x="6473" y="865802"/>
                  </a:lnTo>
                  <a:lnTo>
                    <a:pt x="54807" y="893778"/>
                  </a:lnTo>
                  <a:lnTo>
                    <a:pt x="94366" y="905923"/>
                  </a:lnTo>
                  <a:lnTo>
                    <a:pt x="142652" y="916474"/>
                  </a:lnTo>
                  <a:lnTo>
                    <a:pt x="198515" y="925157"/>
                  </a:lnTo>
                  <a:lnTo>
                    <a:pt x="260802" y="931698"/>
                  </a:lnTo>
                  <a:lnTo>
                    <a:pt x="328364" y="935823"/>
                  </a:lnTo>
                  <a:lnTo>
                    <a:pt x="400050" y="937260"/>
                  </a:lnTo>
                  <a:lnTo>
                    <a:pt x="472170" y="935823"/>
                  </a:lnTo>
                  <a:lnTo>
                    <a:pt x="539963" y="931698"/>
                  </a:lnTo>
                  <a:lnTo>
                    <a:pt x="602318" y="925157"/>
                  </a:lnTo>
                  <a:lnTo>
                    <a:pt x="658126" y="916474"/>
                  </a:lnTo>
                  <a:lnTo>
                    <a:pt x="706276" y="905923"/>
                  </a:lnTo>
                  <a:lnTo>
                    <a:pt x="745659" y="893778"/>
                  </a:lnTo>
                  <a:lnTo>
                    <a:pt x="793681" y="865802"/>
                  </a:lnTo>
                  <a:lnTo>
                    <a:pt x="800100" y="850519"/>
                  </a:lnTo>
                  <a:lnTo>
                    <a:pt x="800100" y="633730"/>
                  </a:lnTo>
                  <a:lnTo>
                    <a:pt x="400050" y="633730"/>
                  </a:lnTo>
                  <a:lnTo>
                    <a:pt x="327079" y="632815"/>
                  </a:lnTo>
                  <a:lnTo>
                    <a:pt x="259149" y="630177"/>
                  </a:lnTo>
                  <a:lnTo>
                    <a:pt x="197705" y="625974"/>
                  </a:lnTo>
                  <a:lnTo>
                    <a:pt x="144192" y="620363"/>
                  </a:lnTo>
                  <a:lnTo>
                    <a:pt x="100055" y="613501"/>
                  </a:lnTo>
                  <a:lnTo>
                    <a:pt x="45691" y="596659"/>
                  </a:lnTo>
                  <a:lnTo>
                    <a:pt x="38353" y="586994"/>
                  </a:lnTo>
                  <a:lnTo>
                    <a:pt x="38353" y="555371"/>
                  </a:lnTo>
                  <a:lnTo>
                    <a:pt x="791874" y="555371"/>
                  </a:lnTo>
                  <a:lnTo>
                    <a:pt x="794035" y="553243"/>
                  </a:lnTo>
                  <a:lnTo>
                    <a:pt x="798556" y="545409"/>
                  </a:lnTo>
                  <a:lnTo>
                    <a:pt x="800100" y="536955"/>
                  </a:lnTo>
                  <a:lnTo>
                    <a:pt x="800100" y="325247"/>
                  </a:lnTo>
                  <a:lnTo>
                    <a:pt x="400050" y="325247"/>
                  </a:lnTo>
                  <a:lnTo>
                    <a:pt x="327079" y="324261"/>
                  </a:lnTo>
                  <a:lnTo>
                    <a:pt x="259149" y="321437"/>
                  </a:lnTo>
                  <a:lnTo>
                    <a:pt x="197705" y="316969"/>
                  </a:lnTo>
                  <a:lnTo>
                    <a:pt x="144192" y="311054"/>
                  </a:lnTo>
                  <a:lnTo>
                    <a:pt x="100055" y="303890"/>
                  </a:lnTo>
                  <a:lnTo>
                    <a:pt x="45691" y="286596"/>
                  </a:lnTo>
                  <a:lnTo>
                    <a:pt x="38353" y="276860"/>
                  </a:lnTo>
                  <a:lnTo>
                    <a:pt x="38353" y="245110"/>
                  </a:lnTo>
                  <a:lnTo>
                    <a:pt x="789182" y="245110"/>
                  </a:lnTo>
                  <a:lnTo>
                    <a:pt x="794035" y="240157"/>
                  </a:lnTo>
                  <a:lnTo>
                    <a:pt x="798556" y="232675"/>
                  </a:lnTo>
                  <a:lnTo>
                    <a:pt x="800100" y="225171"/>
                  </a:lnTo>
                  <a:lnTo>
                    <a:pt x="800100" y="71754"/>
                  </a:lnTo>
                  <a:lnTo>
                    <a:pt x="400050" y="71754"/>
                  </a:lnTo>
                  <a:lnTo>
                    <a:pt x="343881" y="70791"/>
                  </a:lnTo>
                  <a:lnTo>
                    <a:pt x="284553" y="67812"/>
                  </a:lnTo>
                  <a:lnTo>
                    <a:pt x="224525" y="62680"/>
                  </a:lnTo>
                  <a:lnTo>
                    <a:pt x="166258" y="55260"/>
                  </a:lnTo>
                  <a:lnTo>
                    <a:pt x="112212" y="45418"/>
                  </a:lnTo>
                  <a:lnTo>
                    <a:pt x="64847" y="33018"/>
                  </a:lnTo>
                  <a:lnTo>
                    <a:pt x="26623" y="17923"/>
                  </a:lnTo>
                  <a:lnTo>
                    <a:pt x="0" y="0"/>
                  </a:lnTo>
                  <a:close/>
                </a:path>
                <a:path w="800100" h="937260">
                  <a:moveTo>
                    <a:pt x="791874" y="555371"/>
                  </a:moveTo>
                  <a:lnTo>
                    <a:pt x="763397" y="555371"/>
                  </a:lnTo>
                  <a:lnTo>
                    <a:pt x="763397" y="586994"/>
                  </a:lnTo>
                  <a:lnTo>
                    <a:pt x="756056" y="596659"/>
                  </a:lnTo>
                  <a:lnTo>
                    <a:pt x="701608" y="613501"/>
                  </a:lnTo>
                  <a:lnTo>
                    <a:pt x="657351" y="620363"/>
                  </a:lnTo>
                  <a:lnTo>
                    <a:pt x="603642" y="625974"/>
                  </a:lnTo>
                  <a:lnTo>
                    <a:pt x="541905" y="630177"/>
                  </a:lnTo>
                  <a:lnTo>
                    <a:pt x="473565" y="632815"/>
                  </a:lnTo>
                  <a:lnTo>
                    <a:pt x="400050" y="633730"/>
                  </a:lnTo>
                  <a:lnTo>
                    <a:pt x="800100" y="633730"/>
                  </a:lnTo>
                  <a:lnTo>
                    <a:pt x="798556" y="588825"/>
                  </a:lnTo>
                  <a:lnTo>
                    <a:pt x="776731" y="567054"/>
                  </a:lnTo>
                  <a:lnTo>
                    <a:pt x="786705" y="560458"/>
                  </a:lnTo>
                  <a:lnTo>
                    <a:pt x="791874" y="555371"/>
                  </a:lnTo>
                  <a:close/>
                </a:path>
                <a:path w="800100" h="937260">
                  <a:moveTo>
                    <a:pt x="763397" y="555371"/>
                  </a:moveTo>
                  <a:lnTo>
                    <a:pt x="38353" y="555371"/>
                  </a:lnTo>
                  <a:lnTo>
                    <a:pt x="45691" y="565036"/>
                  </a:lnTo>
                  <a:lnTo>
                    <a:pt x="100055" y="581878"/>
                  </a:lnTo>
                  <a:lnTo>
                    <a:pt x="144192" y="588740"/>
                  </a:lnTo>
                  <a:lnTo>
                    <a:pt x="197705" y="594351"/>
                  </a:lnTo>
                  <a:lnTo>
                    <a:pt x="259149" y="598554"/>
                  </a:lnTo>
                  <a:lnTo>
                    <a:pt x="327079" y="601192"/>
                  </a:lnTo>
                  <a:lnTo>
                    <a:pt x="400050" y="602107"/>
                  </a:lnTo>
                  <a:lnTo>
                    <a:pt x="473565" y="601192"/>
                  </a:lnTo>
                  <a:lnTo>
                    <a:pt x="541905" y="598554"/>
                  </a:lnTo>
                  <a:lnTo>
                    <a:pt x="603642" y="594351"/>
                  </a:lnTo>
                  <a:lnTo>
                    <a:pt x="657351" y="588740"/>
                  </a:lnTo>
                  <a:lnTo>
                    <a:pt x="701608" y="581878"/>
                  </a:lnTo>
                  <a:lnTo>
                    <a:pt x="756056" y="565036"/>
                  </a:lnTo>
                  <a:lnTo>
                    <a:pt x="763397" y="555371"/>
                  </a:lnTo>
                  <a:close/>
                </a:path>
                <a:path w="800100" h="937260">
                  <a:moveTo>
                    <a:pt x="789182" y="245110"/>
                  </a:moveTo>
                  <a:lnTo>
                    <a:pt x="763397" y="245110"/>
                  </a:lnTo>
                  <a:lnTo>
                    <a:pt x="763397" y="276860"/>
                  </a:lnTo>
                  <a:lnTo>
                    <a:pt x="756056" y="286596"/>
                  </a:lnTo>
                  <a:lnTo>
                    <a:pt x="701608" y="303890"/>
                  </a:lnTo>
                  <a:lnTo>
                    <a:pt x="657351" y="311054"/>
                  </a:lnTo>
                  <a:lnTo>
                    <a:pt x="603642" y="316969"/>
                  </a:lnTo>
                  <a:lnTo>
                    <a:pt x="541905" y="321437"/>
                  </a:lnTo>
                  <a:lnTo>
                    <a:pt x="473565" y="324261"/>
                  </a:lnTo>
                  <a:lnTo>
                    <a:pt x="400050" y="325247"/>
                  </a:lnTo>
                  <a:lnTo>
                    <a:pt x="800100" y="325247"/>
                  </a:lnTo>
                  <a:lnTo>
                    <a:pt x="800100" y="283463"/>
                  </a:lnTo>
                  <a:lnTo>
                    <a:pt x="798556" y="276038"/>
                  </a:lnTo>
                  <a:lnTo>
                    <a:pt x="794035" y="268732"/>
                  </a:lnTo>
                  <a:lnTo>
                    <a:pt x="786705" y="261711"/>
                  </a:lnTo>
                  <a:lnTo>
                    <a:pt x="776731" y="255142"/>
                  </a:lnTo>
                  <a:lnTo>
                    <a:pt x="786705" y="247638"/>
                  </a:lnTo>
                  <a:lnTo>
                    <a:pt x="789182" y="245110"/>
                  </a:lnTo>
                  <a:close/>
                </a:path>
                <a:path w="800100" h="937260">
                  <a:moveTo>
                    <a:pt x="763397" y="245110"/>
                  </a:moveTo>
                  <a:lnTo>
                    <a:pt x="38353" y="245110"/>
                  </a:lnTo>
                  <a:lnTo>
                    <a:pt x="45691" y="254846"/>
                  </a:lnTo>
                  <a:lnTo>
                    <a:pt x="100055" y="272140"/>
                  </a:lnTo>
                  <a:lnTo>
                    <a:pt x="144192" y="279304"/>
                  </a:lnTo>
                  <a:lnTo>
                    <a:pt x="197705" y="285219"/>
                  </a:lnTo>
                  <a:lnTo>
                    <a:pt x="259149" y="289687"/>
                  </a:lnTo>
                  <a:lnTo>
                    <a:pt x="327079" y="292511"/>
                  </a:lnTo>
                  <a:lnTo>
                    <a:pt x="400050" y="293497"/>
                  </a:lnTo>
                  <a:lnTo>
                    <a:pt x="473565" y="292511"/>
                  </a:lnTo>
                  <a:lnTo>
                    <a:pt x="541905" y="289687"/>
                  </a:lnTo>
                  <a:lnTo>
                    <a:pt x="603642" y="285219"/>
                  </a:lnTo>
                  <a:lnTo>
                    <a:pt x="657351" y="279304"/>
                  </a:lnTo>
                  <a:lnTo>
                    <a:pt x="701608" y="272140"/>
                  </a:lnTo>
                  <a:lnTo>
                    <a:pt x="756056" y="254846"/>
                  </a:lnTo>
                  <a:lnTo>
                    <a:pt x="763397" y="245110"/>
                  </a:lnTo>
                  <a:close/>
                </a:path>
                <a:path w="800100" h="937260">
                  <a:moveTo>
                    <a:pt x="800100" y="0"/>
                  </a:moveTo>
                  <a:lnTo>
                    <a:pt x="735252" y="33018"/>
                  </a:lnTo>
                  <a:lnTo>
                    <a:pt x="687887" y="45418"/>
                  </a:lnTo>
                  <a:lnTo>
                    <a:pt x="633841" y="55260"/>
                  </a:lnTo>
                  <a:lnTo>
                    <a:pt x="575574" y="62680"/>
                  </a:lnTo>
                  <a:lnTo>
                    <a:pt x="515546" y="67812"/>
                  </a:lnTo>
                  <a:lnTo>
                    <a:pt x="456218" y="70791"/>
                  </a:lnTo>
                  <a:lnTo>
                    <a:pt x="400050" y="71754"/>
                  </a:lnTo>
                  <a:lnTo>
                    <a:pt x="800100" y="71754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79864" y="3195828"/>
              <a:ext cx="718185" cy="692150"/>
            </a:xfrm>
            <a:custGeom>
              <a:avLst/>
              <a:gdLst/>
              <a:ahLst/>
              <a:cxnLst/>
              <a:rect l="l" t="t" r="r" b="b"/>
              <a:pathLst>
                <a:path w="718184" h="692150">
                  <a:moveTo>
                    <a:pt x="113410" y="409956"/>
                  </a:moveTo>
                  <a:lnTo>
                    <a:pt x="0" y="550926"/>
                  </a:lnTo>
                  <a:lnTo>
                    <a:pt x="113410" y="691896"/>
                  </a:lnTo>
                  <a:lnTo>
                    <a:pt x="113410" y="609981"/>
                  </a:lnTo>
                  <a:lnTo>
                    <a:pt x="412750" y="609981"/>
                  </a:lnTo>
                  <a:lnTo>
                    <a:pt x="462244" y="605989"/>
                  </a:lnTo>
                  <a:lnTo>
                    <a:pt x="509190" y="594435"/>
                  </a:lnTo>
                  <a:lnTo>
                    <a:pt x="552962" y="575944"/>
                  </a:lnTo>
                  <a:lnTo>
                    <a:pt x="592933" y="551146"/>
                  </a:lnTo>
                  <a:lnTo>
                    <a:pt x="628475" y="520668"/>
                  </a:lnTo>
                  <a:lnTo>
                    <a:pt x="653293" y="491744"/>
                  </a:lnTo>
                  <a:lnTo>
                    <a:pt x="113410" y="491744"/>
                  </a:lnTo>
                  <a:lnTo>
                    <a:pt x="113410" y="409956"/>
                  </a:lnTo>
                  <a:close/>
                </a:path>
                <a:path w="718184" h="692150">
                  <a:moveTo>
                    <a:pt x="412750" y="0"/>
                  </a:moveTo>
                  <a:lnTo>
                    <a:pt x="0" y="0"/>
                  </a:lnTo>
                  <a:lnTo>
                    <a:pt x="0" y="118237"/>
                  </a:lnTo>
                  <a:lnTo>
                    <a:pt x="412750" y="118237"/>
                  </a:lnTo>
                  <a:lnTo>
                    <a:pt x="462395" y="124913"/>
                  </a:lnTo>
                  <a:lnTo>
                    <a:pt x="507016" y="143754"/>
                  </a:lnTo>
                  <a:lnTo>
                    <a:pt x="544829" y="172974"/>
                  </a:lnTo>
                  <a:lnTo>
                    <a:pt x="574049" y="210787"/>
                  </a:lnTo>
                  <a:lnTo>
                    <a:pt x="592890" y="255408"/>
                  </a:lnTo>
                  <a:lnTo>
                    <a:pt x="599566" y="305054"/>
                  </a:lnTo>
                  <a:lnTo>
                    <a:pt x="592890" y="354689"/>
                  </a:lnTo>
                  <a:lnTo>
                    <a:pt x="574049" y="399288"/>
                  </a:lnTo>
                  <a:lnTo>
                    <a:pt x="544829" y="437070"/>
                  </a:lnTo>
                  <a:lnTo>
                    <a:pt x="507016" y="466259"/>
                  </a:lnTo>
                  <a:lnTo>
                    <a:pt x="462395" y="485076"/>
                  </a:lnTo>
                  <a:lnTo>
                    <a:pt x="412750" y="491744"/>
                  </a:lnTo>
                  <a:lnTo>
                    <a:pt x="653293" y="491744"/>
                  </a:lnTo>
                  <a:lnTo>
                    <a:pt x="683764" y="445183"/>
                  </a:lnTo>
                  <a:lnTo>
                    <a:pt x="702257" y="401432"/>
                  </a:lnTo>
                  <a:lnTo>
                    <a:pt x="713812" y="354513"/>
                  </a:lnTo>
                  <a:lnTo>
                    <a:pt x="717803" y="305054"/>
                  </a:lnTo>
                  <a:lnTo>
                    <a:pt x="713812" y="255559"/>
                  </a:lnTo>
                  <a:lnTo>
                    <a:pt x="702257" y="208613"/>
                  </a:lnTo>
                  <a:lnTo>
                    <a:pt x="683764" y="164841"/>
                  </a:lnTo>
                  <a:lnTo>
                    <a:pt x="658961" y="124870"/>
                  </a:lnTo>
                  <a:lnTo>
                    <a:pt x="628475" y="89328"/>
                  </a:lnTo>
                  <a:lnTo>
                    <a:pt x="592933" y="58842"/>
                  </a:lnTo>
                  <a:lnTo>
                    <a:pt x="552962" y="34039"/>
                  </a:lnTo>
                  <a:lnTo>
                    <a:pt x="509190" y="15546"/>
                  </a:lnTo>
                  <a:lnTo>
                    <a:pt x="462244" y="3991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49748" y="2999430"/>
              <a:ext cx="977265" cy="716280"/>
            </a:xfrm>
            <a:custGeom>
              <a:avLst/>
              <a:gdLst/>
              <a:ahLst/>
              <a:cxnLst/>
              <a:rect l="l" t="t" r="r" b="b"/>
              <a:pathLst>
                <a:path w="977265" h="716279">
                  <a:moveTo>
                    <a:pt x="670742" y="0"/>
                  </a:moveTo>
                  <a:lnTo>
                    <a:pt x="623705" y="1826"/>
                  </a:lnTo>
                  <a:lnTo>
                    <a:pt x="577391" y="10241"/>
                  </a:lnTo>
                  <a:lnTo>
                    <a:pt x="532689" y="25391"/>
                  </a:lnTo>
                  <a:lnTo>
                    <a:pt x="490489" y="47426"/>
                  </a:lnTo>
                  <a:lnTo>
                    <a:pt x="452454" y="76035"/>
                  </a:lnTo>
                  <a:lnTo>
                    <a:pt x="421239" y="109347"/>
                  </a:lnTo>
                  <a:lnTo>
                    <a:pt x="397018" y="146457"/>
                  </a:lnTo>
                  <a:lnTo>
                    <a:pt x="379968" y="186460"/>
                  </a:lnTo>
                  <a:lnTo>
                    <a:pt x="370264" y="228451"/>
                  </a:lnTo>
                  <a:lnTo>
                    <a:pt x="368081" y="271526"/>
                  </a:lnTo>
                  <a:lnTo>
                    <a:pt x="373596" y="314779"/>
                  </a:lnTo>
                  <a:lnTo>
                    <a:pt x="386984" y="357306"/>
                  </a:lnTo>
                  <a:lnTo>
                    <a:pt x="33289" y="579302"/>
                  </a:lnTo>
                  <a:lnTo>
                    <a:pt x="10781" y="600781"/>
                  </a:lnTo>
                  <a:lnTo>
                    <a:pt x="0" y="627594"/>
                  </a:lnTo>
                  <a:lnTo>
                    <a:pt x="1482" y="656455"/>
                  </a:lnTo>
                  <a:lnTo>
                    <a:pt x="15763" y="684077"/>
                  </a:lnTo>
                  <a:lnTo>
                    <a:pt x="40679" y="705122"/>
                  </a:lnTo>
                  <a:lnTo>
                    <a:pt x="71072" y="715843"/>
                  </a:lnTo>
                  <a:lnTo>
                    <a:pt x="103274" y="715635"/>
                  </a:lnTo>
                  <a:lnTo>
                    <a:pt x="133619" y="703889"/>
                  </a:lnTo>
                  <a:lnTo>
                    <a:pt x="487314" y="481766"/>
                  </a:lnTo>
                  <a:lnTo>
                    <a:pt x="875666" y="481766"/>
                  </a:lnTo>
                  <a:lnTo>
                    <a:pt x="891778" y="469502"/>
                  </a:lnTo>
                  <a:lnTo>
                    <a:pt x="909029" y="451188"/>
                  </a:lnTo>
                  <a:lnTo>
                    <a:pt x="665143" y="451188"/>
                  </a:lnTo>
                  <a:lnTo>
                    <a:pt x="621714" y="443907"/>
                  </a:lnTo>
                  <a:lnTo>
                    <a:pt x="580556" y="428453"/>
                  </a:lnTo>
                  <a:lnTo>
                    <a:pt x="543425" y="405118"/>
                  </a:lnTo>
                  <a:lnTo>
                    <a:pt x="512079" y="374197"/>
                  </a:lnTo>
                  <a:lnTo>
                    <a:pt x="485674" y="330749"/>
                  </a:lnTo>
                  <a:lnTo>
                    <a:pt x="473133" y="284973"/>
                  </a:lnTo>
                  <a:lnTo>
                    <a:pt x="474075" y="239133"/>
                  </a:lnTo>
                  <a:lnTo>
                    <a:pt x="488119" y="195494"/>
                  </a:lnTo>
                  <a:lnTo>
                    <a:pt x="514884" y="156322"/>
                  </a:lnTo>
                  <a:lnTo>
                    <a:pt x="553989" y="123880"/>
                  </a:lnTo>
                  <a:lnTo>
                    <a:pt x="593686" y="104882"/>
                  </a:lnTo>
                  <a:lnTo>
                    <a:pt x="636384" y="94935"/>
                  </a:lnTo>
                  <a:lnTo>
                    <a:pt x="680326" y="93743"/>
                  </a:lnTo>
                  <a:lnTo>
                    <a:pt x="894414" y="93743"/>
                  </a:lnTo>
                  <a:lnTo>
                    <a:pt x="885651" y="84477"/>
                  </a:lnTo>
                  <a:lnTo>
                    <a:pt x="848337" y="55595"/>
                  </a:lnTo>
                  <a:lnTo>
                    <a:pt x="807300" y="32558"/>
                  </a:lnTo>
                  <a:lnTo>
                    <a:pt x="763429" y="15514"/>
                  </a:lnTo>
                  <a:lnTo>
                    <a:pt x="717613" y="4612"/>
                  </a:lnTo>
                  <a:lnTo>
                    <a:pt x="670742" y="0"/>
                  </a:lnTo>
                  <a:close/>
                </a:path>
                <a:path w="977265" h="716279">
                  <a:moveTo>
                    <a:pt x="875666" y="481766"/>
                  </a:moveTo>
                  <a:lnTo>
                    <a:pt x="487314" y="481766"/>
                  </a:lnTo>
                  <a:lnTo>
                    <a:pt x="528381" y="506972"/>
                  </a:lnTo>
                  <a:lnTo>
                    <a:pt x="572819" y="525964"/>
                  </a:lnTo>
                  <a:lnTo>
                    <a:pt x="619641" y="538530"/>
                  </a:lnTo>
                  <a:lnTo>
                    <a:pt x="667861" y="544457"/>
                  </a:lnTo>
                  <a:lnTo>
                    <a:pt x="716491" y="543531"/>
                  </a:lnTo>
                  <a:lnTo>
                    <a:pt x="764545" y="535541"/>
                  </a:lnTo>
                  <a:lnTo>
                    <a:pt x="811037" y="520273"/>
                  </a:lnTo>
                  <a:lnTo>
                    <a:pt x="854979" y="497514"/>
                  </a:lnTo>
                  <a:lnTo>
                    <a:pt x="875666" y="481766"/>
                  </a:lnTo>
                  <a:close/>
                </a:path>
                <a:path w="977265" h="716279">
                  <a:moveTo>
                    <a:pt x="894414" y="93743"/>
                  </a:moveTo>
                  <a:lnTo>
                    <a:pt x="680326" y="93743"/>
                  </a:lnTo>
                  <a:lnTo>
                    <a:pt x="723755" y="101010"/>
                  </a:lnTo>
                  <a:lnTo>
                    <a:pt x="764913" y="116442"/>
                  </a:lnTo>
                  <a:lnTo>
                    <a:pt x="802044" y="139742"/>
                  </a:lnTo>
                  <a:lnTo>
                    <a:pt x="833389" y="170616"/>
                  </a:lnTo>
                  <a:lnTo>
                    <a:pt x="859795" y="214065"/>
                  </a:lnTo>
                  <a:lnTo>
                    <a:pt x="872336" y="259846"/>
                  </a:lnTo>
                  <a:lnTo>
                    <a:pt x="871394" y="305697"/>
                  </a:lnTo>
                  <a:lnTo>
                    <a:pt x="857350" y="349357"/>
                  </a:lnTo>
                  <a:lnTo>
                    <a:pt x="830585" y="388565"/>
                  </a:lnTo>
                  <a:lnTo>
                    <a:pt x="791479" y="421060"/>
                  </a:lnTo>
                  <a:lnTo>
                    <a:pt x="751783" y="440058"/>
                  </a:lnTo>
                  <a:lnTo>
                    <a:pt x="709085" y="450003"/>
                  </a:lnTo>
                  <a:lnTo>
                    <a:pt x="665143" y="451188"/>
                  </a:lnTo>
                  <a:lnTo>
                    <a:pt x="909029" y="451188"/>
                  </a:lnTo>
                  <a:lnTo>
                    <a:pt x="945974" y="401549"/>
                  </a:lnTo>
                  <a:lnTo>
                    <a:pt x="963112" y="363144"/>
                  </a:lnTo>
                  <a:lnTo>
                    <a:pt x="973439" y="322810"/>
                  </a:lnTo>
                  <a:lnTo>
                    <a:pt x="976823" y="281314"/>
                  </a:lnTo>
                  <a:lnTo>
                    <a:pt x="973136" y="239423"/>
                  </a:lnTo>
                  <a:lnTo>
                    <a:pt x="962249" y="197904"/>
                  </a:lnTo>
                  <a:lnTo>
                    <a:pt x="944031" y="157526"/>
                  </a:lnTo>
                  <a:lnTo>
                    <a:pt x="918352" y="119054"/>
                  </a:lnTo>
                  <a:lnTo>
                    <a:pt x="894414" y="93743"/>
                  </a:lnTo>
                  <a:close/>
                </a:path>
              </a:pathLst>
            </a:custGeom>
            <a:solidFill>
              <a:srgbClr val="0082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15905" y="3329051"/>
              <a:ext cx="127889" cy="137287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734556" y="2598420"/>
            <a:ext cx="2798445" cy="1958339"/>
            <a:chOff x="6734556" y="2598420"/>
            <a:chExt cx="2798445" cy="1958339"/>
          </a:xfrm>
        </p:grpSpPr>
        <p:sp>
          <p:nvSpPr>
            <p:cNvPr id="27" name="object 27"/>
            <p:cNvSpPr/>
            <p:nvPr/>
          </p:nvSpPr>
          <p:spPr>
            <a:xfrm>
              <a:off x="6734556" y="3157727"/>
              <a:ext cx="896619" cy="730250"/>
            </a:xfrm>
            <a:custGeom>
              <a:avLst/>
              <a:gdLst/>
              <a:ahLst/>
              <a:cxnLst/>
              <a:rect l="l" t="t" r="r" b="b"/>
              <a:pathLst>
                <a:path w="896620" h="730250">
                  <a:moveTo>
                    <a:pt x="896112" y="548259"/>
                  </a:moveTo>
                  <a:lnTo>
                    <a:pt x="101981" y="548259"/>
                  </a:lnTo>
                  <a:lnTo>
                    <a:pt x="101981" y="487680"/>
                  </a:lnTo>
                  <a:lnTo>
                    <a:pt x="0" y="608838"/>
                  </a:lnTo>
                  <a:lnTo>
                    <a:pt x="101981" y="729996"/>
                  </a:lnTo>
                  <a:lnTo>
                    <a:pt x="101981" y="669417"/>
                  </a:lnTo>
                  <a:lnTo>
                    <a:pt x="896112" y="669417"/>
                  </a:lnTo>
                  <a:lnTo>
                    <a:pt x="896112" y="548259"/>
                  </a:lnTo>
                  <a:close/>
                </a:path>
                <a:path w="896620" h="730250">
                  <a:moveTo>
                    <a:pt x="896112" y="121158"/>
                  </a:moveTo>
                  <a:lnTo>
                    <a:pt x="794131" y="0"/>
                  </a:lnTo>
                  <a:lnTo>
                    <a:pt x="794131" y="60579"/>
                  </a:lnTo>
                  <a:lnTo>
                    <a:pt x="0" y="60579"/>
                  </a:lnTo>
                  <a:lnTo>
                    <a:pt x="0" y="181737"/>
                  </a:lnTo>
                  <a:lnTo>
                    <a:pt x="794131" y="181737"/>
                  </a:lnTo>
                  <a:lnTo>
                    <a:pt x="794131" y="242316"/>
                  </a:lnTo>
                  <a:lnTo>
                    <a:pt x="896112" y="121158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70292" y="2598419"/>
              <a:ext cx="1862455" cy="1013460"/>
            </a:xfrm>
            <a:custGeom>
              <a:avLst/>
              <a:gdLst/>
              <a:ahLst/>
              <a:cxnLst/>
              <a:rect l="l" t="t" r="r" b="b"/>
              <a:pathLst>
                <a:path w="1862454" h="1013460">
                  <a:moveTo>
                    <a:pt x="1862328" y="48260"/>
                  </a:moveTo>
                  <a:lnTo>
                    <a:pt x="1858530" y="29476"/>
                  </a:lnTo>
                  <a:lnTo>
                    <a:pt x="1848205" y="14135"/>
                  </a:lnTo>
                  <a:lnTo>
                    <a:pt x="1832902" y="3797"/>
                  </a:lnTo>
                  <a:lnTo>
                    <a:pt x="1814195" y="0"/>
                  </a:lnTo>
                  <a:lnTo>
                    <a:pt x="934212" y="0"/>
                  </a:lnTo>
                  <a:lnTo>
                    <a:pt x="931164" y="0"/>
                  </a:lnTo>
                  <a:lnTo>
                    <a:pt x="48260" y="0"/>
                  </a:lnTo>
                  <a:lnTo>
                    <a:pt x="29464" y="3797"/>
                  </a:lnTo>
                  <a:lnTo>
                    <a:pt x="14122" y="14135"/>
                  </a:lnTo>
                  <a:lnTo>
                    <a:pt x="3784" y="29476"/>
                  </a:lnTo>
                  <a:lnTo>
                    <a:pt x="0" y="48260"/>
                  </a:lnTo>
                  <a:lnTo>
                    <a:pt x="0" y="1013460"/>
                  </a:lnTo>
                  <a:lnTo>
                    <a:pt x="931164" y="1013460"/>
                  </a:lnTo>
                  <a:lnTo>
                    <a:pt x="934212" y="1013460"/>
                  </a:lnTo>
                  <a:lnTo>
                    <a:pt x="1862328" y="1013460"/>
                  </a:lnTo>
                  <a:lnTo>
                    <a:pt x="1862328" y="4826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70292" y="3337560"/>
              <a:ext cx="570230" cy="1219200"/>
            </a:xfrm>
            <a:custGeom>
              <a:avLst/>
              <a:gdLst/>
              <a:ahLst/>
              <a:cxnLst/>
              <a:rect l="l" t="t" r="r" b="b"/>
              <a:pathLst>
                <a:path w="570229" h="1219200">
                  <a:moveTo>
                    <a:pt x="0" y="1219200"/>
                  </a:moveTo>
                  <a:lnTo>
                    <a:pt x="569976" y="1219200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101330" y="2890266"/>
            <a:ext cx="1004569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ADO</a:t>
            </a:r>
            <a:r>
              <a:rPr sz="1750" spc="-7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750" spc="5" dirty="0">
                <a:solidFill>
                  <a:srgbClr val="FFFFFF"/>
                </a:solidFill>
                <a:latin typeface="Segoe UI"/>
                <a:cs typeface="Segoe UI"/>
              </a:rPr>
              <a:t>.NET</a:t>
            </a:r>
            <a:endParaRPr sz="1750">
              <a:latin typeface="Segoe UI"/>
              <a:cs typeface="Segoe U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98535" y="2654696"/>
            <a:ext cx="1434465" cy="1902460"/>
            <a:chOff x="8098535" y="2654696"/>
            <a:chExt cx="1434465" cy="1902460"/>
          </a:xfrm>
        </p:grpSpPr>
        <p:sp>
          <p:nvSpPr>
            <p:cNvPr id="32" name="object 32"/>
            <p:cNvSpPr/>
            <p:nvPr/>
          </p:nvSpPr>
          <p:spPr>
            <a:xfrm>
              <a:off x="8962643" y="3337559"/>
              <a:ext cx="570230" cy="1219200"/>
            </a:xfrm>
            <a:custGeom>
              <a:avLst/>
              <a:gdLst/>
              <a:ahLst/>
              <a:cxnLst/>
              <a:rect l="l" t="t" r="r" b="b"/>
              <a:pathLst>
                <a:path w="570229" h="1219200">
                  <a:moveTo>
                    <a:pt x="0" y="1219200"/>
                  </a:moveTo>
                  <a:lnTo>
                    <a:pt x="569975" y="1219200"/>
                  </a:lnTo>
                  <a:lnTo>
                    <a:pt x="569975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40267" y="3337559"/>
              <a:ext cx="722630" cy="1219200"/>
            </a:xfrm>
            <a:custGeom>
              <a:avLst/>
              <a:gdLst/>
              <a:ahLst/>
              <a:cxnLst/>
              <a:rect l="l" t="t" r="r" b="b"/>
              <a:pathLst>
                <a:path w="722629" h="1219200">
                  <a:moveTo>
                    <a:pt x="722376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22376" y="1219200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98536" y="3238499"/>
              <a:ext cx="1009015" cy="346075"/>
            </a:xfrm>
            <a:custGeom>
              <a:avLst/>
              <a:gdLst/>
              <a:ahLst/>
              <a:cxnLst/>
              <a:rect l="l" t="t" r="r" b="b"/>
              <a:pathLst>
                <a:path w="1009015" h="346075">
                  <a:moveTo>
                    <a:pt x="1008888" y="26670"/>
                  </a:moveTo>
                  <a:lnTo>
                    <a:pt x="1006792" y="16294"/>
                  </a:lnTo>
                  <a:lnTo>
                    <a:pt x="1001077" y="7810"/>
                  </a:lnTo>
                  <a:lnTo>
                    <a:pt x="992593" y="2095"/>
                  </a:lnTo>
                  <a:lnTo>
                    <a:pt x="982218" y="0"/>
                  </a:lnTo>
                  <a:lnTo>
                    <a:pt x="26670" y="0"/>
                  </a:lnTo>
                  <a:lnTo>
                    <a:pt x="16281" y="2095"/>
                  </a:lnTo>
                  <a:lnTo>
                    <a:pt x="7810" y="7810"/>
                  </a:lnTo>
                  <a:lnTo>
                    <a:pt x="2082" y="16294"/>
                  </a:lnTo>
                  <a:lnTo>
                    <a:pt x="0" y="26670"/>
                  </a:lnTo>
                  <a:lnTo>
                    <a:pt x="2082" y="37058"/>
                  </a:lnTo>
                  <a:lnTo>
                    <a:pt x="7810" y="45542"/>
                  </a:lnTo>
                  <a:lnTo>
                    <a:pt x="16281" y="51244"/>
                  </a:lnTo>
                  <a:lnTo>
                    <a:pt x="26670" y="53340"/>
                  </a:lnTo>
                  <a:lnTo>
                    <a:pt x="427583" y="53340"/>
                  </a:lnTo>
                  <a:lnTo>
                    <a:pt x="426720" y="57658"/>
                  </a:lnTo>
                  <a:lnTo>
                    <a:pt x="426720" y="320306"/>
                  </a:lnTo>
                  <a:lnTo>
                    <a:pt x="428726" y="330314"/>
                  </a:lnTo>
                  <a:lnTo>
                    <a:pt x="434200" y="338467"/>
                  </a:lnTo>
                  <a:lnTo>
                    <a:pt x="442353" y="343941"/>
                  </a:lnTo>
                  <a:lnTo>
                    <a:pt x="452374" y="345948"/>
                  </a:lnTo>
                  <a:lnTo>
                    <a:pt x="554990" y="345948"/>
                  </a:lnTo>
                  <a:lnTo>
                    <a:pt x="564997" y="343941"/>
                  </a:lnTo>
                  <a:lnTo>
                    <a:pt x="573151" y="338455"/>
                  </a:lnTo>
                  <a:lnTo>
                    <a:pt x="578624" y="330314"/>
                  </a:lnTo>
                  <a:lnTo>
                    <a:pt x="580644" y="320306"/>
                  </a:lnTo>
                  <a:lnTo>
                    <a:pt x="580644" y="57658"/>
                  </a:lnTo>
                  <a:lnTo>
                    <a:pt x="579767" y="53340"/>
                  </a:lnTo>
                  <a:lnTo>
                    <a:pt x="982218" y="53340"/>
                  </a:lnTo>
                  <a:lnTo>
                    <a:pt x="992593" y="51244"/>
                  </a:lnTo>
                  <a:lnTo>
                    <a:pt x="1001077" y="45542"/>
                  </a:lnTo>
                  <a:lnTo>
                    <a:pt x="1006792" y="37058"/>
                  </a:lnTo>
                  <a:lnTo>
                    <a:pt x="1008888" y="2667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44483" y="3406266"/>
              <a:ext cx="274320" cy="402590"/>
            </a:xfrm>
            <a:custGeom>
              <a:avLst/>
              <a:gdLst/>
              <a:ahLst/>
              <a:cxnLst/>
              <a:rect l="l" t="t" r="r" b="b"/>
              <a:pathLst>
                <a:path w="274320" h="402589">
                  <a:moveTo>
                    <a:pt x="164084" y="0"/>
                  </a:moveTo>
                  <a:lnTo>
                    <a:pt x="125777" y="4317"/>
                  </a:lnTo>
                  <a:lnTo>
                    <a:pt x="90043" y="21209"/>
                  </a:lnTo>
                  <a:lnTo>
                    <a:pt x="47005" y="77247"/>
                  </a:lnTo>
                  <a:lnTo>
                    <a:pt x="40840" y="111577"/>
                  </a:lnTo>
                  <a:lnTo>
                    <a:pt x="46355" y="146812"/>
                  </a:lnTo>
                  <a:lnTo>
                    <a:pt x="27592" y="152915"/>
                  </a:lnTo>
                  <a:lnTo>
                    <a:pt x="12938" y="165258"/>
                  </a:lnTo>
                  <a:lnTo>
                    <a:pt x="3403" y="182316"/>
                  </a:lnTo>
                  <a:lnTo>
                    <a:pt x="0" y="202565"/>
                  </a:lnTo>
                  <a:lnTo>
                    <a:pt x="0" y="402209"/>
                  </a:lnTo>
                  <a:lnTo>
                    <a:pt x="131445" y="275844"/>
                  </a:lnTo>
                  <a:lnTo>
                    <a:pt x="123951" y="270256"/>
                  </a:lnTo>
                  <a:lnTo>
                    <a:pt x="119888" y="264287"/>
                  </a:lnTo>
                  <a:lnTo>
                    <a:pt x="117729" y="256921"/>
                  </a:lnTo>
                  <a:lnTo>
                    <a:pt x="117729" y="249047"/>
                  </a:lnTo>
                  <a:lnTo>
                    <a:pt x="120963" y="232933"/>
                  </a:lnTo>
                  <a:lnTo>
                    <a:pt x="129794" y="219773"/>
                  </a:lnTo>
                  <a:lnTo>
                    <a:pt x="142910" y="210899"/>
                  </a:lnTo>
                  <a:lnTo>
                    <a:pt x="159004" y="207645"/>
                  </a:lnTo>
                  <a:lnTo>
                    <a:pt x="202455" y="207645"/>
                  </a:lnTo>
                  <a:lnTo>
                    <a:pt x="267716" y="144907"/>
                  </a:lnTo>
                  <a:lnTo>
                    <a:pt x="268714" y="140208"/>
                  </a:lnTo>
                  <a:lnTo>
                    <a:pt x="100457" y="140208"/>
                  </a:lnTo>
                  <a:lnTo>
                    <a:pt x="102235" y="139573"/>
                  </a:lnTo>
                  <a:lnTo>
                    <a:pt x="98484" y="120108"/>
                  </a:lnTo>
                  <a:lnTo>
                    <a:pt x="101187" y="101012"/>
                  </a:lnTo>
                  <a:lnTo>
                    <a:pt x="109843" y="83798"/>
                  </a:lnTo>
                  <a:lnTo>
                    <a:pt x="141827" y="61452"/>
                  </a:lnTo>
                  <a:lnTo>
                    <a:pt x="161036" y="59309"/>
                  </a:lnTo>
                  <a:lnTo>
                    <a:pt x="259875" y="59309"/>
                  </a:lnTo>
                  <a:lnTo>
                    <a:pt x="252690" y="47168"/>
                  </a:lnTo>
                  <a:lnTo>
                    <a:pt x="235585" y="28829"/>
                  </a:lnTo>
                  <a:lnTo>
                    <a:pt x="219340" y="17019"/>
                  </a:lnTo>
                  <a:lnTo>
                    <a:pt x="201739" y="8270"/>
                  </a:lnTo>
                  <a:lnTo>
                    <a:pt x="183185" y="2593"/>
                  </a:lnTo>
                  <a:lnTo>
                    <a:pt x="164084" y="0"/>
                  </a:lnTo>
                  <a:close/>
                </a:path>
                <a:path w="274320" h="402589">
                  <a:moveTo>
                    <a:pt x="202455" y="207645"/>
                  </a:moveTo>
                  <a:lnTo>
                    <a:pt x="159004" y="207645"/>
                  </a:lnTo>
                  <a:lnTo>
                    <a:pt x="167336" y="208496"/>
                  </a:lnTo>
                  <a:lnTo>
                    <a:pt x="175085" y="210931"/>
                  </a:lnTo>
                  <a:lnTo>
                    <a:pt x="182096" y="214770"/>
                  </a:lnTo>
                  <a:lnTo>
                    <a:pt x="188214" y="219837"/>
                  </a:lnTo>
                  <a:lnTo>
                    <a:pt x="188849" y="220726"/>
                  </a:lnTo>
                  <a:lnTo>
                    <a:pt x="202455" y="207645"/>
                  </a:lnTo>
                  <a:close/>
                </a:path>
                <a:path w="274320" h="402589">
                  <a:moveTo>
                    <a:pt x="259875" y="59309"/>
                  </a:moveTo>
                  <a:lnTo>
                    <a:pt x="161036" y="59309"/>
                  </a:lnTo>
                  <a:lnTo>
                    <a:pt x="170576" y="60642"/>
                  </a:lnTo>
                  <a:lnTo>
                    <a:pt x="179832" y="63500"/>
                  </a:lnTo>
                  <a:lnTo>
                    <a:pt x="215455" y="104663"/>
                  </a:lnTo>
                  <a:lnTo>
                    <a:pt x="216582" y="122525"/>
                  </a:lnTo>
                  <a:lnTo>
                    <a:pt x="211709" y="140208"/>
                  </a:lnTo>
                  <a:lnTo>
                    <a:pt x="268714" y="140208"/>
                  </a:lnTo>
                  <a:lnTo>
                    <a:pt x="274193" y="114427"/>
                  </a:lnTo>
                  <a:lnTo>
                    <a:pt x="272375" y="90801"/>
                  </a:lnTo>
                  <a:lnTo>
                    <a:pt x="265080" y="68103"/>
                  </a:lnTo>
                  <a:lnTo>
                    <a:pt x="259875" y="59309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67927" y="3364991"/>
              <a:ext cx="68579" cy="1600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5255" y="2654696"/>
              <a:ext cx="230163" cy="27430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9649206" y="2654300"/>
            <a:ext cx="822960" cy="4235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555"/>
              </a:lnSpc>
              <a:spcBef>
                <a:spcPts val="114"/>
              </a:spcBef>
            </a:pPr>
            <a:r>
              <a:rPr sz="1350" spc="10" dirty="0">
                <a:solidFill>
                  <a:srgbClr val="0071C5"/>
                </a:solidFill>
                <a:latin typeface="Segoe UI Semibold"/>
                <a:cs typeface="Segoe UI Semibold"/>
              </a:rPr>
              <a:t>Encrypted</a:t>
            </a:r>
            <a:endParaRPr sz="1350">
              <a:latin typeface="Segoe UI Semibold"/>
              <a:cs typeface="Segoe UI Semibold"/>
            </a:endParaRPr>
          </a:p>
          <a:p>
            <a:pPr marL="635" algn="ctr">
              <a:lnSpc>
                <a:spcPts val="1555"/>
              </a:lnSpc>
            </a:pPr>
            <a:r>
              <a:rPr sz="1350" spc="20" dirty="0">
                <a:solidFill>
                  <a:srgbClr val="0071C5"/>
                </a:solidFill>
                <a:latin typeface="Segoe UI Semibold"/>
                <a:cs typeface="Segoe UI Semibold"/>
              </a:rPr>
              <a:t>query</a:t>
            </a:r>
            <a:endParaRPr sz="1350">
              <a:latin typeface="Segoe UI Semibold"/>
              <a:cs typeface="Segoe UI Semibol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104626" y="4003675"/>
            <a:ext cx="824230" cy="6108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6040" marR="5080" indent="-53340" algn="r">
              <a:lnSpc>
                <a:spcPts val="1490"/>
              </a:lnSpc>
              <a:spcBef>
                <a:spcPts val="275"/>
              </a:spcBef>
            </a:pPr>
            <a:r>
              <a:rPr sz="1350" spc="5" dirty="0">
                <a:solidFill>
                  <a:srgbClr val="0071C5"/>
                </a:solidFill>
                <a:latin typeface="Segoe UI Semibold"/>
                <a:cs typeface="Segoe UI Semibold"/>
              </a:rPr>
              <a:t>Enc</a:t>
            </a:r>
            <a:r>
              <a:rPr sz="1350" spc="60" dirty="0">
                <a:solidFill>
                  <a:srgbClr val="0071C5"/>
                </a:solidFill>
                <a:latin typeface="Segoe UI Semibold"/>
                <a:cs typeface="Segoe UI Semibold"/>
              </a:rPr>
              <a:t>r</a:t>
            </a:r>
            <a:r>
              <a:rPr sz="1350" dirty="0">
                <a:solidFill>
                  <a:srgbClr val="0071C5"/>
                </a:solidFill>
                <a:latin typeface="Segoe UI Semibold"/>
                <a:cs typeface="Segoe UI Semibold"/>
              </a:rPr>
              <a:t>y</a:t>
            </a:r>
            <a:r>
              <a:rPr sz="1350" spc="10" dirty="0">
                <a:solidFill>
                  <a:srgbClr val="0071C5"/>
                </a:solidFill>
                <a:latin typeface="Segoe UI Semibold"/>
                <a:cs typeface="Segoe UI Semibold"/>
              </a:rPr>
              <a:t>p</a:t>
            </a:r>
            <a:r>
              <a:rPr sz="1350" spc="-10" dirty="0">
                <a:solidFill>
                  <a:srgbClr val="0071C5"/>
                </a:solidFill>
                <a:latin typeface="Segoe UI Semibold"/>
                <a:cs typeface="Segoe UI Semibold"/>
              </a:rPr>
              <a:t>t</a:t>
            </a:r>
            <a:r>
              <a:rPr sz="1350" spc="5" dirty="0">
                <a:solidFill>
                  <a:srgbClr val="0071C5"/>
                </a:solidFill>
                <a:latin typeface="Segoe UI Semibold"/>
                <a:cs typeface="Segoe UI Semibold"/>
              </a:rPr>
              <a:t>ed  c</a:t>
            </a:r>
            <a:r>
              <a:rPr sz="1350" dirty="0">
                <a:solidFill>
                  <a:srgbClr val="0071C5"/>
                </a:solidFill>
                <a:latin typeface="Segoe UI Semibold"/>
                <a:cs typeface="Segoe UI Semibold"/>
              </a:rPr>
              <a:t>ol</a:t>
            </a:r>
            <a:r>
              <a:rPr sz="1350" spc="15" dirty="0">
                <a:solidFill>
                  <a:srgbClr val="0071C5"/>
                </a:solidFill>
                <a:latin typeface="Segoe UI Semibold"/>
                <a:cs typeface="Segoe UI Semibold"/>
              </a:rPr>
              <a:t>umn</a:t>
            </a:r>
            <a:r>
              <a:rPr sz="1350" spc="5" dirty="0">
                <a:solidFill>
                  <a:srgbClr val="0071C5"/>
                </a:solidFill>
                <a:latin typeface="Segoe UI Semibold"/>
                <a:cs typeface="Segoe UI Semibold"/>
              </a:rPr>
              <a:t>ar</a:t>
            </a:r>
            <a:endParaRPr sz="1350">
              <a:latin typeface="Segoe UI Semibold"/>
              <a:cs typeface="Segoe UI Semibold"/>
            </a:endParaRPr>
          </a:p>
          <a:p>
            <a:pPr marR="5080" algn="r">
              <a:lnSpc>
                <a:spcPts val="1445"/>
              </a:lnSpc>
            </a:pPr>
            <a:r>
              <a:rPr sz="1350" dirty="0">
                <a:solidFill>
                  <a:srgbClr val="0071C5"/>
                </a:solidFill>
                <a:latin typeface="Segoe UI Semibold"/>
                <a:cs typeface="Segoe UI Semibold"/>
              </a:rPr>
              <a:t>key</a:t>
            </a:r>
            <a:endParaRPr sz="1350">
              <a:latin typeface="Segoe UI Semibold"/>
              <a:cs typeface="Segoe UI Semibold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297423" y="2910839"/>
            <a:ext cx="1379220" cy="1035050"/>
            <a:chOff x="5297423" y="2910839"/>
            <a:chExt cx="1379220" cy="1035050"/>
          </a:xfrm>
        </p:grpSpPr>
        <p:sp>
          <p:nvSpPr>
            <p:cNvPr id="41" name="object 41"/>
            <p:cNvSpPr/>
            <p:nvPr/>
          </p:nvSpPr>
          <p:spPr>
            <a:xfrm>
              <a:off x="5361432" y="2910839"/>
              <a:ext cx="1315720" cy="1022985"/>
            </a:xfrm>
            <a:custGeom>
              <a:avLst/>
              <a:gdLst/>
              <a:ahLst/>
              <a:cxnLst/>
              <a:rect l="l" t="t" r="r" b="b"/>
              <a:pathLst>
                <a:path w="1315720" h="1022985">
                  <a:moveTo>
                    <a:pt x="893318" y="428371"/>
                  </a:moveTo>
                  <a:lnTo>
                    <a:pt x="864717" y="399161"/>
                  </a:lnTo>
                  <a:lnTo>
                    <a:pt x="862711" y="399034"/>
                  </a:lnTo>
                  <a:lnTo>
                    <a:pt x="612140" y="399034"/>
                  </a:lnTo>
                  <a:lnTo>
                    <a:pt x="609219" y="399161"/>
                  </a:lnTo>
                  <a:lnTo>
                    <a:pt x="605917" y="398907"/>
                  </a:lnTo>
                  <a:lnTo>
                    <a:pt x="602869" y="398907"/>
                  </a:lnTo>
                  <a:lnTo>
                    <a:pt x="598297" y="398780"/>
                  </a:lnTo>
                  <a:lnTo>
                    <a:pt x="594614" y="399288"/>
                  </a:lnTo>
                  <a:lnTo>
                    <a:pt x="593725" y="401828"/>
                  </a:lnTo>
                  <a:lnTo>
                    <a:pt x="602615" y="417576"/>
                  </a:lnTo>
                  <a:lnTo>
                    <a:pt x="639572" y="453771"/>
                  </a:lnTo>
                  <a:lnTo>
                    <a:pt x="642112" y="459232"/>
                  </a:lnTo>
                  <a:lnTo>
                    <a:pt x="642493" y="465074"/>
                  </a:lnTo>
                  <a:lnTo>
                    <a:pt x="642620" y="465709"/>
                  </a:lnTo>
                  <a:lnTo>
                    <a:pt x="643255" y="466979"/>
                  </a:lnTo>
                  <a:lnTo>
                    <a:pt x="643255" y="471932"/>
                  </a:lnTo>
                  <a:lnTo>
                    <a:pt x="642747" y="474599"/>
                  </a:lnTo>
                  <a:lnTo>
                    <a:pt x="641604" y="477774"/>
                  </a:lnTo>
                  <a:lnTo>
                    <a:pt x="641350" y="478790"/>
                  </a:lnTo>
                  <a:lnTo>
                    <a:pt x="640969" y="479679"/>
                  </a:lnTo>
                  <a:lnTo>
                    <a:pt x="640334" y="480441"/>
                  </a:lnTo>
                  <a:lnTo>
                    <a:pt x="638556" y="485013"/>
                  </a:lnTo>
                  <a:lnTo>
                    <a:pt x="635381" y="490220"/>
                  </a:lnTo>
                  <a:lnTo>
                    <a:pt x="630809" y="496443"/>
                  </a:lnTo>
                  <a:lnTo>
                    <a:pt x="531622" y="593852"/>
                  </a:lnTo>
                  <a:lnTo>
                    <a:pt x="463169" y="663702"/>
                  </a:lnTo>
                  <a:lnTo>
                    <a:pt x="588137" y="807085"/>
                  </a:lnTo>
                  <a:lnTo>
                    <a:pt x="624293" y="828916"/>
                  </a:lnTo>
                  <a:lnTo>
                    <a:pt x="632460" y="825754"/>
                  </a:lnTo>
                  <a:lnTo>
                    <a:pt x="802005" y="654316"/>
                  </a:lnTo>
                  <a:lnTo>
                    <a:pt x="811009" y="648284"/>
                  </a:lnTo>
                  <a:lnTo>
                    <a:pt x="821245" y="646239"/>
                  </a:lnTo>
                  <a:lnTo>
                    <a:pt x="831469" y="648208"/>
                  </a:lnTo>
                  <a:lnTo>
                    <a:pt x="840486" y="654177"/>
                  </a:lnTo>
                  <a:lnTo>
                    <a:pt x="885190" y="698373"/>
                  </a:lnTo>
                  <a:lnTo>
                    <a:pt x="887730" y="699516"/>
                  </a:lnTo>
                  <a:lnTo>
                    <a:pt x="890143" y="699516"/>
                  </a:lnTo>
                  <a:lnTo>
                    <a:pt x="891794" y="696976"/>
                  </a:lnTo>
                  <a:lnTo>
                    <a:pt x="893318" y="680466"/>
                  </a:lnTo>
                  <a:lnTo>
                    <a:pt x="893318" y="646239"/>
                  </a:lnTo>
                  <a:lnTo>
                    <a:pt x="893318" y="428371"/>
                  </a:lnTo>
                  <a:close/>
                </a:path>
                <a:path w="1315720" h="1022985">
                  <a:moveTo>
                    <a:pt x="1130808" y="45720"/>
                  </a:moveTo>
                  <a:lnTo>
                    <a:pt x="1089660" y="45720"/>
                  </a:lnTo>
                  <a:lnTo>
                    <a:pt x="1089660" y="86868"/>
                  </a:lnTo>
                  <a:lnTo>
                    <a:pt x="1130808" y="86868"/>
                  </a:lnTo>
                  <a:lnTo>
                    <a:pt x="1130808" y="45720"/>
                  </a:lnTo>
                  <a:close/>
                </a:path>
                <a:path w="1315720" h="1022985">
                  <a:moveTo>
                    <a:pt x="1315212" y="227330"/>
                  </a:moveTo>
                  <a:lnTo>
                    <a:pt x="1310640" y="204698"/>
                  </a:lnTo>
                  <a:lnTo>
                    <a:pt x="1298168" y="186207"/>
                  </a:lnTo>
                  <a:lnTo>
                    <a:pt x="1279677" y="173736"/>
                  </a:lnTo>
                  <a:lnTo>
                    <a:pt x="1257046" y="169164"/>
                  </a:lnTo>
                  <a:lnTo>
                    <a:pt x="1244841" y="169164"/>
                  </a:lnTo>
                  <a:lnTo>
                    <a:pt x="1244841" y="233172"/>
                  </a:lnTo>
                  <a:lnTo>
                    <a:pt x="1244841" y="956437"/>
                  </a:lnTo>
                  <a:lnTo>
                    <a:pt x="65532" y="956437"/>
                  </a:lnTo>
                  <a:lnTo>
                    <a:pt x="65532" y="233172"/>
                  </a:lnTo>
                  <a:lnTo>
                    <a:pt x="1244841" y="233172"/>
                  </a:lnTo>
                  <a:lnTo>
                    <a:pt x="1244841" y="169164"/>
                  </a:lnTo>
                  <a:lnTo>
                    <a:pt x="59690" y="169164"/>
                  </a:lnTo>
                  <a:lnTo>
                    <a:pt x="37045" y="173736"/>
                  </a:lnTo>
                  <a:lnTo>
                    <a:pt x="18554" y="186207"/>
                  </a:lnTo>
                  <a:lnTo>
                    <a:pt x="6083" y="204698"/>
                  </a:lnTo>
                  <a:lnTo>
                    <a:pt x="1524" y="227330"/>
                  </a:lnTo>
                  <a:lnTo>
                    <a:pt x="1524" y="964438"/>
                  </a:lnTo>
                  <a:lnTo>
                    <a:pt x="6083" y="987082"/>
                  </a:lnTo>
                  <a:lnTo>
                    <a:pt x="18554" y="1005573"/>
                  </a:lnTo>
                  <a:lnTo>
                    <a:pt x="37045" y="1018044"/>
                  </a:lnTo>
                  <a:lnTo>
                    <a:pt x="59690" y="1022604"/>
                  </a:lnTo>
                  <a:lnTo>
                    <a:pt x="1257046" y="1022604"/>
                  </a:lnTo>
                  <a:lnTo>
                    <a:pt x="1279677" y="1018044"/>
                  </a:lnTo>
                  <a:lnTo>
                    <a:pt x="1298168" y="1005573"/>
                  </a:lnTo>
                  <a:lnTo>
                    <a:pt x="1310640" y="987082"/>
                  </a:lnTo>
                  <a:lnTo>
                    <a:pt x="1315212" y="964438"/>
                  </a:lnTo>
                  <a:lnTo>
                    <a:pt x="1315212" y="956437"/>
                  </a:lnTo>
                  <a:lnTo>
                    <a:pt x="1315212" y="233172"/>
                  </a:lnTo>
                  <a:lnTo>
                    <a:pt x="1315212" y="227330"/>
                  </a:lnTo>
                  <a:close/>
                </a:path>
                <a:path w="1315720" h="1022985">
                  <a:moveTo>
                    <a:pt x="1315212" y="56007"/>
                  </a:moveTo>
                  <a:lnTo>
                    <a:pt x="1311960" y="40005"/>
                  </a:lnTo>
                  <a:lnTo>
                    <a:pt x="1310792" y="34239"/>
                  </a:lnTo>
                  <a:lnTo>
                    <a:pt x="1298740" y="16433"/>
                  </a:lnTo>
                  <a:lnTo>
                    <a:pt x="1280858" y="4419"/>
                  </a:lnTo>
                  <a:lnTo>
                    <a:pt x="1258938" y="0"/>
                  </a:lnTo>
                  <a:lnTo>
                    <a:pt x="1235710" y="0"/>
                  </a:lnTo>
                  <a:lnTo>
                    <a:pt x="1235710" y="47752"/>
                  </a:lnTo>
                  <a:lnTo>
                    <a:pt x="1214247" y="66421"/>
                  </a:lnTo>
                  <a:lnTo>
                    <a:pt x="1235710" y="85090"/>
                  </a:lnTo>
                  <a:lnTo>
                    <a:pt x="1228839" y="92964"/>
                  </a:lnTo>
                  <a:lnTo>
                    <a:pt x="1206373" y="73279"/>
                  </a:lnTo>
                  <a:lnTo>
                    <a:pt x="1183767" y="92964"/>
                  </a:lnTo>
                  <a:lnTo>
                    <a:pt x="1182763" y="91821"/>
                  </a:lnTo>
                  <a:lnTo>
                    <a:pt x="1176909" y="85090"/>
                  </a:lnTo>
                  <a:lnTo>
                    <a:pt x="1198372" y="66421"/>
                  </a:lnTo>
                  <a:lnTo>
                    <a:pt x="1176909" y="47752"/>
                  </a:lnTo>
                  <a:lnTo>
                    <a:pt x="1183081" y="40767"/>
                  </a:lnTo>
                  <a:lnTo>
                    <a:pt x="1183767" y="40005"/>
                  </a:lnTo>
                  <a:lnTo>
                    <a:pt x="1206373" y="59563"/>
                  </a:lnTo>
                  <a:lnTo>
                    <a:pt x="1228839" y="40005"/>
                  </a:lnTo>
                  <a:lnTo>
                    <a:pt x="1235710" y="47752"/>
                  </a:lnTo>
                  <a:lnTo>
                    <a:pt x="1235710" y="0"/>
                  </a:lnTo>
                  <a:lnTo>
                    <a:pt x="1135761" y="0"/>
                  </a:lnTo>
                  <a:lnTo>
                    <a:pt x="1135761" y="40767"/>
                  </a:lnTo>
                  <a:lnTo>
                    <a:pt x="1135761" y="91821"/>
                  </a:lnTo>
                  <a:lnTo>
                    <a:pt x="1084580" y="91821"/>
                  </a:lnTo>
                  <a:lnTo>
                    <a:pt x="1084580" y="89154"/>
                  </a:lnTo>
                  <a:lnTo>
                    <a:pt x="1084580" y="81534"/>
                  </a:lnTo>
                  <a:lnTo>
                    <a:pt x="1084580" y="40767"/>
                  </a:lnTo>
                  <a:lnTo>
                    <a:pt x="1135761" y="40767"/>
                  </a:lnTo>
                  <a:lnTo>
                    <a:pt x="1135761" y="0"/>
                  </a:lnTo>
                  <a:lnTo>
                    <a:pt x="1049655" y="0"/>
                  </a:lnTo>
                  <a:lnTo>
                    <a:pt x="1049655" y="81534"/>
                  </a:lnTo>
                  <a:lnTo>
                    <a:pt x="1049655" y="89154"/>
                  </a:lnTo>
                  <a:lnTo>
                    <a:pt x="998474" y="89154"/>
                  </a:lnTo>
                  <a:lnTo>
                    <a:pt x="998474" y="81534"/>
                  </a:lnTo>
                  <a:lnTo>
                    <a:pt x="1049655" y="81534"/>
                  </a:lnTo>
                  <a:lnTo>
                    <a:pt x="1049655" y="0"/>
                  </a:lnTo>
                  <a:lnTo>
                    <a:pt x="52324" y="0"/>
                  </a:lnTo>
                  <a:lnTo>
                    <a:pt x="48514" y="381"/>
                  </a:lnTo>
                  <a:lnTo>
                    <a:pt x="11430" y="21463"/>
                  </a:lnTo>
                  <a:lnTo>
                    <a:pt x="4445" y="34290"/>
                  </a:lnTo>
                  <a:lnTo>
                    <a:pt x="3048" y="37592"/>
                  </a:lnTo>
                  <a:lnTo>
                    <a:pt x="1905" y="41148"/>
                  </a:lnTo>
                  <a:lnTo>
                    <a:pt x="1143" y="44704"/>
                  </a:lnTo>
                  <a:lnTo>
                    <a:pt x="381" y="48387"/>
                  </a:lnTo>
                  <a:lnTo>
                    <a:pt x="0" y="52197"/>
                  </a:lnTo>
                  <a:lnTo>
                    <a:pt x="50" y="59563"/>
                  </a:lnTo>
                  <a:lnTo>
                    <a:pt x="1270" y="142875"/>
                  </a:lnTo>
                  <a:lnTo>
                    <a:pt x="10426" y="136906"/>
                  </a:lnTo>
                  <a:lnTo>
                    <a:pt x="21272" y="133400"/>
                  </a:lnTo>
                  <a:lnTo>
                    <a:pt x="32766" y="131965"/>
                  </a:lnTo>
                  <a:lnTo>
                    <a:pt x="43942" y="132207"/>
                  </a:lnTo>
                  <a:lnTo>
                    <a:pt x="827836" y="131965"/>
                  </a:lnTo>
                  <a:lnTo>
                    <a:pt x="1267701" y="131851"/>
                  </a:lnTo>
                  <a:lnTo>
                    <a:pt x="1311148" y="153924"/>
                  </a:lnTo>
                  <a:lnTo>
                    <a:pt x="1313815" y="147574"/>
                  </a:lnTo>
                  <a:lnTo>
                    <a:pt x="1315212" y="140462"/>
                  </a:lnTo>
                  <a:lnTo>
                    <a:pt x="1315212" y="131826"/>
                  </a:lnTo>
                  <a:lnTo>
                    <a:pt x="1315212" y="92964"/>
                  </a:lnTo>
                  <a:lnTo>
                    <a:pt x="1315212" y="56007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97423" y="3090671"/>
              <a:ext cx="1292860" cy="855344"/>
            </a:xfrm>
            <a:custGeom>
              <a:avLst/>
              <a:gdLst/>
              <a:ahLst/>
              <a:cxnLst/>
              <a:rect l="l" t="t" r="r" b="b"/>
              <a:pathLst>
                <a:path w="1292859" h="855345">
                  <a:moveTo>
                    <a:pt x="1264284" y="0"/>
                  </a:moveTo>
                  <a:lnTo>
                    <a:pt x="57785" y="0"/>
                  </a:lnTo>
                  <a:lnTo>
                    <a:pt x="35307" y="4548"/>
                  </a:lnTo>
                  <a:lnTo>
                    <a:pt x="16938" y="16954"/>
                  </a:lnTo>
                  <a:lnTo>
                    <a:pt x="4546" y="35361"/>
                  </a:lnTo>
                  <a:lnTo>
                    <a:pt x="0" y="57912"/>
                  </a:lnTo>
                  <a:lnTo>
                    <a:pt x="0" y="797051"/>
                  </a:lnTo>
                  <a:lnTo>
                    <a:pt x="4546" y="819602"/>
                  </a:lnTo>
                  <a:lnTo>
                    <a:pt x="16938" y="838009"/>
                  </a:lnTo>
                  <a:lnTo>
                    <a:pt x="35307" y="850415"/>
                  </a:lnTo>
                  <a:lnTo>
                    <a:pt x="57785" y="854963"/>
                  </a:lnTo>
                  <a:lnTo>
                    <a:pt x="160654" y="854963"/>
                  </a:lnTo>
                  <a:lnTo>
                    <a:pt x="1292352" y="13715"/>
                  </a:lnTo>
                  <a:lnTo>
                    <a:pt x="1278762" y="4572"/>
                  </a:lnTo>
                  <a:lnTo>
                    <a:pt x="1271904" y="1650"/>
                  </a:lnTo>
                  <a:lnTo>
                    <a:pt x="1264284" y="0"/>
                  </a:lnTo>
                  <a:close/>
                </a:path>
              </a:pathLst>
            </a:custGeom>
            <a:solidFill>
              <a:srgbClr val="FFFFFF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0303" y="3172967"/>
              <a:ext cx="1130935" cy="690880"/>
            </a:xfrm>
            <a:custGeom>
              <a:avLst/>
              <a:gdLst/>
              <a:ahLst/>
              <a:cxnLst/>
              <a:rect l="l" t="t" r="r" b="b"/>
              <a:pathLst>
                <a:path w="1130934" h="690879">
                  <a:moveTo>
                    <a:pt x="1130807" y="0"/>
                  </a:moveTo>
                  <a:lnTo>
                    <a:pt x="0" y="0"/>
                  </a:lnTo>
                  <a:lnTo>
                    <a:pt x="0" y="690372"/>
                  </a:lnTo>
                  <a:lnTo>
                    <a:pt x="1130807" y="690372"/>
                  </a:lnTo>
                  <a:lnTo>
                    <a:pt x="11308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52008" y="3274314"/>
            <a:ext cx="788670" cy="4819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36195">
              <a:lnSpc>
                <a:spcPts val="1700"/>
              </a:lnSpc>
              <a:spcBef>
                <a:spcPts val="310"/>
              </a:spcBef>
            </a:pPr>
            <a:r>
              <a:rPr sz="1550" b="1" spc="10" dirty="0">
                <a:solidFill>
                  <a:srgbClr val="0071C5"/>
                </a:solidFill>
                <a:latin typeface="Segoe UI"/>
                <a:cs typeface="Segoe UI"/>
              </a:rPr>
              <a:t>No </a:t>
            </a:r>
            <a:r>
              <a:rPr sz="1550" b="1" spc="5" dirty="0">
                <a:solidFill>
                  <a:srgbClr val="0071C5"/>
                </a:solidFill>
                <a:latin typeface="Segoe UI"/>
                <a:cs typeface="Segoe UI"/>
              </a:rPr>
              <a:t>app </a:t>
            </a:r>
            <a:r>
              <a:rPr sz="1550" b="1" spc="-415" dirty="0">
                <a:solidFill>
                  <a:srgbClr val="0071C5"/>
                </a:solidFill>
                <a:latin typeface="Segoe UI"/>
                <a:cs typeface="Segoe UI"/>
              </a:rPr>
              <a:t> </a:t>
            </a:r>
            <a:r>
              <a:rPr sz="1550" b="1" spc="10" dirty="0">
                <a:solidFill>
                  <a:srgbClr val="0071C5"/>
                </a:solidFill>
                <a:latin typeface="Segoe UI"/>
                <a:cs typeface="Segoe UI"/>
              </a:rPr>
              <a:t>cha</a:t>
            </a:r>
            <a:r>
              <a:rPr sz="1550" b="1" dirty="0">
                <a:solidFill>
                  <a:srgbClr val="0071C5"/>
                </a:solidFill>
                <a:latin typeface="Segoe UI"/>
                <a:cs typeface="Segoe UI"/>
              </a:rPr>
              <a:t>n</a:t>
            </a:r>
            <a:r>
              <a:rPr sz="1550" b="1" spc="5" dirty="0">
                <a:solidFill>
                  <a:srgbClr val="0071C5"/>
                </a:solidFill>
                <a:latin typeface="Segoe UI"/>
                <a:cs typeface="Segoe UI"/>
              </a:rPr>
              <a:t>ges</a:t>
            </a:r>
            <a:endParaRPr sz="1550">
              <a:latin typeface="Segoe UI"/>
              <a:cs typeface="Segoe U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263896" y="3415538"/>
            <a:ext cx="429895" cy="549910"/>
            <a:chOff x="5263896" y="3415538"/>
            <a:chExt cx="429895" cy="549910"/>
          </a:xfrm>
        </p:grpSpPr>
        <p:sp>
          <p:nvSpPr>
            <p:cNvPr id="46" name="object 46"/>
            <p:cNvSpPr/>
            <p:nvPr/>
          </p:nvSpPr>
          <p:spPr>
            <a:xfrm>
              <a:off x="5266944" y="3418586"/>
              <a:ext cx="424180" cy="544195"/>
            </a:xfrm>
            <a:custGeom>
              <a:avLst/>
              <a:gdLst/>
              <a:ahLst/>
              <a:cxnLst/>
              <a:rect l="l" t="t" r="r" b="b"/>
              <a:pathLst>
                <a:path w="424179" h="544195">
                  <a:moveTo>
                    <a:pt x="220217" y="0"/>
                  </a:moveTo>
                  <a:lnTo>
                    <a:pt x="168735" y="5683"/>
                  </a:lnTo>
                  <a:lnTo>
                    <a:pt x="120776" y="28321"/>
                  </a:lnTo>
                  <a:lnTo>
                    <a:pt x="85534" y="61991"/>
                  </a:lnTo>
                  <a:lnTo>
                    <a:pt x="63055" y="103473"/>
                  </a:lnTo>
                  <a:lnTo>
                    <a:pt x="54768" y="149478"/>
                  </a:lnTo>
                  <a:lnTo>
                    <a:pt x="62102" y="196722"/>
                  </a:lnTo>
                  <a:lnTo>
                    <a:pt x="36968" y="204908"/>
                  </a:lnTo>
                  <a:lnTo>
                    <a:pt x="17335" y="221440"/>
                  </a:lnTo>
                  <a:lnTo>
                    <a:pt x="4560" y="244282"/>
                  </a:lnTo>
                  <a:lnTo>
                    <a:pt x="0" y="271399"/>
                  </a:lnTo>
                  <a:lnTo>
                    <a:pt x="0" y="543813"/>
                  </a:lnTo>
                  <a:lnTo>
                    <a:pt x="423671" y="543813"/>
                  </a:lnTo>
                  <a:lnTo>
                    <a:pt x="423671" y="475995"/>
                  </a:lnTo>
                  <a:lnTo>
                    <a:pt x="177164" y="475995"/>
                  </a:lnTo>
                  <a:lnTo>
                    <a:pt x="189229" y="379094"/>
                  </a:lnTo>
                  <a:lnTo>
                    <a:pt x="176184" y="372580"/>
                  </a:lnTo>
                  <a:lnTo>
                    <a:pt x="166306" y="362219"/>
                  </a:lnTo>
                  <a:lnTo>
                    <a:pt x="160047" y="348930"/>
                  </a:lnTo>
                  <a:lnTo>
                    <a:pt x="157860" y="333628"/>
                  </a:lnTo>
                  <a:lnTo>
                    <a:pt x="162228" y="312064"/>
                  </a:lnTo>
                  <a:lnTo>
                    <a:pt x="174132" y="294465"/>
                  </a:lnTo>
                  <a:lnTo>
                    <a:pt x="191775" y="282604"/>
                  </a:lnTo>
                  <a:lnTo>
                    <a:pt x="213359" y="278256"/>
                  </a:lnTo>
                  <a:lnTo>
                    <a:pt x="423671" y="278256"/>
                  </a:lnTo>
                  <a:lnTo>
                    <a:pt x="423671" y="271399"/>
                  </a:lnTo>
                  <a:lnTo>
                    <a:pt x="418875" y="243587"/>
                  </a:lnTo>
                  <a:lnTo>
                    <a:pt x="405495" y="220265"/>
                  </a:lnTo>
                  <a:lnTo>
                    <a:pt x="385042" y="203586"/>
                  </a:lnTo>
                  <a:lnTo>
                    <a:pt x="359028" y="195706"/>
                  </a:lnTo>
                  <a:lnTo>
                    <a:pt x="360690" y="187833"/>
                  </a:lnTo>
                  <a:lnTo>
                    <a:pt x="134746" y="187833"/>
                  </a:lnTo>
                  <a:lnTo>
                    <a:pt x="137286" y="186943"/>
                  </a:lnTo>
                  <a:lnTo>
                    <a:pt x="132205" y="160875"/>
                  </a:lnTo>
                  <a:lnTo>
                    <a:pt x="147377" y="112166"/>
                  </a:lnTo>
                  <a:lnTo>
                    <a:pt x="177968" y="86877"/>
                  </a:lnTo>
                  <a:lnTo>
                    <a:pt x="216026" y="79501"/>
                  </a:lnTo>
                  <a:lnTo>
                    <a:pt x="348625" y="79501"/>
                  </a:lnTo>
                  <a:lnTo>
                    <a:pt x="345313" y="72173"/>
                  </a:lnTo>
                  <a:lnTo>
                    <a:pt x="316102" y="38608"/>
                  </a:lnTo>
                  <a:lnTo>
                    <a:pt x="294334" y="22752"/>
                  </a:lnTo>
                  <a:lnTo>
                    <a:pt x="270732" y="11017"/>
                  </a:lnTo>
                  <a:lnTo>
                    <a:pt x="245844" y="3425"/>
                  </a:lnTo>
                  <a:lnTo>
                    <a:pt x="220217" y="0"/>
                  </a:lnTo>
                  <a:close/>
                </a:path>
                <a:path w="424179" h="544195">
                  <a:moveTo>
                    <a:pt x="423671" y="278256"/>
                  </a:moveTo>
                  <a:lnTo>
                    <a:pt x="213359" y="278256"/>
                  </a:lnTo>
                  <a:lnTo>
                    <a:pt x="234944" y="282604"/>
                  </a:lnTo>
                  <a:lnTo>
                    <a:pt x="252587" y="294465"/>
                  </a:lnTo>
                  <a:lnTo>
                    <a:pt x="264491" y="312064"/>
                  </a:lnTo>
                  <a:lnTo>
                    <a:pt x="268858" y="333628"/>
                  </a:lnTo>
                  <a:lnTo>
                    <a:pt x="266801" y="348511"/>
                  </a:lnTo>
                  <a:lnTo>
                    <a:pt x="260873" y="361537"/>
                  </a:lnTo>
                  <a:lnTo>
                    <a:pt x="251446" y="371848"/>
                  </a:lnTo>
                  <a:lnTo>
                    <a:pt x="238886" y="378587"/>
                  </a:lnTo>
                  <a:lnTo>
                    <a:pt x="251078" y="475995"/>
                  </a:lnTo>
                  <a:lnTo>
                    <a:pt x="423671" y="475995"/>
                  </a:lnTo>
                  <a:lnTo>
                    <a:pt x="423671" y="278256"/>
                  </a:lnTo>
                  <a:close/>
                </a:path>
                <a:path w="424179" h="544195">
                  <a:moveTo>
                    <a:pt x="348625" y="79501"/>
                  </a:moveTo>
                  <a:lnTo>
                    <a:pt x="216026" y="79501"/>
                  </a:lnTo>
                  <a:lnTo>
                    <a:pt x="228865" y="81214"/>
                  </a:lnTo>
                  <a:lnTo>
                    <a:pt x="241300" y="85010"/>
                  </a:lnTo>
                  <a:lnTo>
                    <a:pt x="279989" y="117842"/>
                  </a:lnTo>
                  <a:lnTo>
                    <a:pt x="290534" y="164153"/>
                  </a:lnTo>
                  <a:lnTo>
                    <a:pt x="283971" y="187833"/>
                  </a:lnTo>
                  <a:lnTo>
                    <a:pt x="360690" y="187833"/>
                  </a:lnTo>
                  <a:lnTo>
                    <a:pt x="367966" y="153354"/>
                  </a:lnTo>
                  <a:lnTo>
                    <a:pt x="362997" y="111299"/>
                  </a:lnTo>
                  <a:lnTo>
                    <a:pt x="348625" y="79501"/>
                  </a:lnTo>
                  <a:close/>
                </a:path>
              </a:pathLst>
            </a:custGeom>
            <a:solidFill>
              <a:srgbClr val="0082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1757" y="3693795"/>
              <a:ext cx="117094" cy="20383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96101" y="3495040"/>
              <a:ext cx="164425" cy="11442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266944" y="3418586"/>
              <a:ext cx="424180" cy="544195"/>
            </a:xfrm>
            <a:custGeom>
              <a:avLst/>
              <a:gdLst/>
              <a:ahLst/>
              <a:cxnLst/>
              <a:rect l="l" t="t" r="r" b="b"/>
              <a:pathLst>
                <a:path w="424179" h="544195">
                  <a:moveTo>
                    <a:pt x="220217" y="0"/>
                  </a:moveTo>
                  <a:lnTo>
                    <a:pt x="270732" y="11017"/>
                  </a:lnTo>
                  <a:lnTo>
                    <a:pt x="316102" y="38608"/>
                  </a:lnTo>
                  <a:lnTo>
                    <a:pt x="345313" y="72173"/>
                  </a:lnTo>
                  <a:lnTo>
                    <a:pt x="362997" y="111299"/>
                  </a:lnTo>
                  <a:lnTo>
                    <a:pt x="367966" y="153354"/>
                  </a:lnTo>
                  <a:lnTo>
                    <a:pt x="359028" y="195706"/>
                  </a:lnTo>
                  <a:lnTo>
                    <a:pt x="385042" y="203586"/>
                  </a:lnTo>
                  <a:lnTo>
                    <a:pt x="405495" y="220265"/>
                  </a:lnTo>
                  <a:lnTo>
                    <a:pt x="418875" y="243587"/>
                  </a:lnTo>
                  <a:lnTo>
                    <a:pt x="423671" y="271399"/>
                  </a:lnTo>
                  <a:lnTo>
                    <a:pt x="423671" y="543813"/>
                  </a:lnTo>
                  <a:lnTo>
                    <a:pt x="0" y="543813"/>
                  </a:lnTo>
                  <a:lnTo>
                    <a:pt x="0" y="271399"/>
                  </a:lnTo>
                  <a:lnTo>
                    <a:pt x="4560" y="244282"/>
                  </a:lnTo>
                  <a:lnTo>
                    <a:pt x="17335" y="221440"/>
                  </a:lnTo>
                  <a:lnTo>
                    <a:pt x="36968" y="204908"/>
                  </a:lnTo>
                  <a:lnTo>
                    <a:pt x="62102" y="196722"/>
                  </a:lnTo>
                  <a:lnTo>
                    <a:pt x="54768" y="149478"/>
                  </a:lnTo>
                  <a:lnTo>
                    <a:pt x="63055" y="103473"/>
                  </a:lnTo>
                  <a:lnTo>
                    <a:pt x="85534" y="61991"/>
                  </a:lnTo>
                  <a:lnTo>
                    <a:pt x="120776" y="28321"/>
                  </a:lnTo>
                  <a:lnTo>
                    <a:pt x="168735" y="5683"/>
                  </a:lnTo>
                  <a:lnTo>
                    <a:pt x="194304" y="746"/>
                  </a:lnTo>
                  <a:lnTo>
                    <a:pt x="220217" y="0"/>
                  </a:lnTo>
                  <a:close/>
                </a:path>
              </a:pathLst>
            </a:custGeom>
            <a:ln w="6096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95900" y="3631692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39">
                  <a:moveTo>
                    <a:pt x="317880" y="0"/>
                  </a:moveTo>
                  <a:lnTo>
                    <a:pt x="8254" y="0"/>
                  </a:lnTo>
                  <a:lnTo>
                    <a:pt x="3683" y="0"/>
                  </a:lnTo>
                  <a:lnTo>
                    <a:pt x="0" y="3555"/>
                  </a:lnTo>
                  <a:lnTo>
                    <a:pt x="0" y="320039"/>
                  </a:lnTo>
                  <a:lnTo>
                    <a:pt x="42925" y="320039"/>
                  </a:lnTo>
                  <a:lnTo>
                    <a:pt x="321563" y="17017"/>
                  </a:lnTo>
                  <a:lnTo>
                    <a:pt x="321563" y="3555"/>
                  </a:lnTo>
                  <a:lnTo>
                    <a:pt x="317880" y="0"/>
                  </a:lnTo>
                  <a:close/>
                </a:path>
              </a:pathLst>
            </a:custGeom>
            <a:solidFill>
              <a:srgbClr val="FFFFFF">
                <a:alpha val="2117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252973" y="4003675"/>
            <a:ext cx="569595" cy="42290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75"/>
              </a:spcBef>
            </a:pPr>
            <a:r>
              <a:rPr sz="1350" spc="5" dirty="0">
                <a:solidFill>
                  <a:srgbClr val="0071C5"/>
                </a:solidFill>
                <a:latin typeface="Segoe UI Semibold"/>
                <a:cs typeface="Segoe UI Semibold"/>
              </a:rPr>
              <a:t>Mas</a:t>
            </a:r>
            <a:r>
              <a:rPr sz="1350" spc="-10" dirty="0">
                <a:solidFill>
                  <a:srgbClr val="0071C5"/>
                </a:solidFill>
                <a:latin typeface="Segoe UI Semibold"/>
                <a:cs typeface="Segoe UI Semibold"/>
              </a:rPr>
              <a:t>t</a:t>
            </a:r>
            <a:r>
              <a:rPr sz="1350" spc="5" dirty="0">
                <a:solidFill>
                  <a:srgbClr val="0071C5"/>
                </a:solidFill>
                <a:latin typeface="Segoe UI Semibold"/>
                <a:cs typeface="Segoe UI Semibold"/>
              </a:rPr>
              <a:t>er  </a:t>
            </a:r>
            <a:r>
              <a:rPr sz="1350" dirty="0">
                <a:solidFill>
                  <a:srgbClr val="0071C5"/>
                </a:solidFill>
                <a:latin typeface="Segoe UI Semibold"/>
                <a:cs typeface="Segoe UI Semibold"/>
              </a:rPr>
              <a:t>key</a:t>
            </a:r>
            <a:endParaRPr sz="1350">
              <a:latin typeface="Segoe UI Semibold"/>
              <a:cs typeface="Segoe UI Semibold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443716" y="3415538"/>
            <a:ext cx="428625" cy="549910"/>
            <a:chOff x="11443716" y="3415538"/>
            <a:chExt cx="428625" cy="549910"/>
          </a:xfrm>
        </p:grpSpPr>
        <p:sp>
          <p:nvSpPr>
            <p:cNvPr id="53" name="object 53"/>
            <p:cNvSpPr/>
            <p:nvPr/>
          </p:nvSpPr>
          <p:spPr>
            <a:xfrm>
              <a:off x="11446764" y="3418586"/>
              <a:ext cx="422275" cy="544195"/>
            </a:xfrm>
            <a:custGeom>
              <a:avLst/>
              <a:gdLst/>
              <a:ahLst/>
              <a:cxnLst/>
              <a:rect l="l" t="t" r="r" b="b"/>
              <a:pathLst>
                <a:path w="422275" h="544195">
                  <a:moveTo>
                    <a:pt x="219328" y="0"/>
                  </a:moveTo>
                  <a:lnTo>
                    <a:pt x="168147" y="5683"/>
                  </a:lnTo>
                  <a:lnTo>
                    <a:pt x="120395" y="28321"/>
                  </a:lnTo>
                  <a:lnTo>
                    <a:pt x="85226" y="61991"/>
                  </a:lnTo>
                  <a:lnTo>
                    <a:pt x="62785" y="103473"/>
                  </a:lnTo>
                  <a:lnTo>
                    <a:pt x="54512" y="149478"/>
                  </a:lnTo>
                  <a:lnTo>
                    <a:pt x="61849" y="196722"/>
                  </a:lnTo>
                  <a:lnTo>
                    <a:pt x="36861" y="204908"/>
                  </a:lnTo>
                  <a:lnTo>
                    <a:pt x="17303" y="221440"/>
                  </a:lnTo>
                  <a:lnTo>
                    <a:pt x="4556" y="244282"/>
                  </a:lnTo>
                  <a:lnTo>
                    <a:pt x="0" y="271399"/>
                  </a:lnTo>
                  <a:lnTo>
                    <a:pt x="0" y="543813"/>
                  </a:lnTo>
                  <a:lnTo>
                    <a:pt x="422147" y="543813"/>
                  </a:lnTo>
                  <a:lnTo>
                    <a:pt x="422147" y="475995"/>
                  </a:lnTo>
                  <a:lnTo>
                    <a:pt x="176529" y="475995"/>
                  </a:lnTo>
                  <a:lnTo>
                    <a:pt x="188594" y="379094"/>
                  </a:lnTo>
                  <a:lnTo>
                    <a:pt x="175569" y="372580"/>
                  </a:lnTo>
                  <a:lnTo>
                    <a:pt x="165734" y="362219"/>
                  </a:lnTo>
                  <a:lnTo>
                    <a:pt x="159519" y="348930"/>
                  </a:lnTo>
                  <a:lnTo>
                    <a:pt x="157352" y="333628"/>
                  </a:lnTo>
                  <a:lnTo>
                    <a:pt x="161698" y="312064"/>
                  </a:lnTo>
                  <a:lnTo>
                    <a:pt x="173545" y="294465"/>
                  </a:lnTo>
                  <a:lnTo>
                    <a:pt x="191107" y="282604"/>
                  </a:lnTo>
                  <a:lnTo>
                    <a:pt x="212597" y="278256"/>
                  </a:lnTo>
                  <a:lnTo>
                    <a:pt x="422147" y="278256"/>
                  </a:lnTo>
                  <a:lnTo>
                    <a:pt x="422147" y="271399"/>
                  </a:lnTo>
                  <a:lnTo>
                    <a:pt x="417353" y="243587"/>
                  </a:lnTo>
                  <a:lnTo>
                    <a:pt x="403986" y="220265"/>
                  </a:lnTo>
                  <a:lnTo>
                    <a:pt x="383571" y="203586"/>
                  </a:lnTo>
                  <a:lnTo>
                    <a:pt x="357631" y="195706"/>
                  </a:lnTo>
                  <a:lnTo>
                    <a:pt x="359297" y="187833"/>
                  </a:lnTo>
                  <a:lnTo>
                    <a:pt x="134238" y="187833"/>
                  </a:lnTo>
                  <a:lnTo>
                    <a:pt x="136778" y="186943"/>
                  </a:lnTo>
                  <a:lnTo>
                    <a:pt x="131695" y="160875"/>
                  </a:lnTo>
                  <a:lnTo>
                    <a:pt x="146815" y="112166"/>
                  </a:lnTo>
                  <a:lnTo>
                    <a:pt x="177331" y="86877"/>
                  </a:lnTo>
                  <a:lnTo>
                    <a:pt x="215264" y="79501"/>
                  </a:lnTo>
                  <a:lnTo>
                    <a:pt x="347373" y="79501"/>
                  </a:lnTo>
                  <a:lnTo>
                    <a:pt x="344076" y="72173"/>
                  </a:lnTo>
                  <a:lnTo>
                    <a:pt x="314959" y="38608"/>
                  </a:lnTo>
                  <a:lnTo>
                    <a:pt x="293284" y="22752"/>
                  </a:lnTo>
                  <a:lnTo>
                    <a:pt x="269763" y="11017"/>
                  </a:lnTo>
                  <a:lnTo>
                    <a:pt x="244933" y="3425"/>
                  </a:lnTo>
                  <a:lnTo>
                    <a:pt x="219328" y="0"/>
                  </a:lnTo>
                  <a:close/>
                </a:path>
                <a:path w="422275" h="544195">
                  <a:moveTo>
                    <a:pt x="422147" y="278256"/>
                  </a:moveTo>
                  <a:lnTo>
                    <a:pt x="212597" y="278256"/>
                  </a:lnTo>
                  <a:lnTo>
                    <a:pt x="234088" y="282604"/>
                  </a:lnTo>
                  <a:lnTo>
                    <a:pt x="251650" y="294465"/>
                  </a:lnTo>
                  <a:lnTo>
                    <a:pt x="263497" y="312064"/>
                  </a:lnTo>
                  <a:lnTo>
                    <a:pt x="267842" y="333628"/>
                  </a:lnTo>
                  <a:lnTo>
                    <a:pt x="265807" y="348511"/>
                  </a:lnTo>
                  <a:lnTo>
                    <a:pt x="259937" y="361537"/>
                  </a:lnTo>
                  <a:lnTo>
                    <a:pt x="250590" y="371848"/>
                  </a:lnTo>
                  <a:lnTo>
                    <a:pt x="238125" y="378587"/>
                  </a:lnTo>
                  <a:lnTo>
                    <a:pt x="250189" y="475995"/>
                  </a:lnTo>
                  <a:lnTo>
                    <a:pt x="422147" y="475995"/>
                  </a:lnTo>
                  <a:lnTo>
                    <a:pt x="422147" y="278256"/>
                  </a:lnTo>
                  <a:close/>
                </a:path>
                <a:path w="422275" h="544195">
                  <a:moveTo>
                    <a:pt x="347373" y="79501"/>
                  </a:moveTo>
                  <a:lnTo>
                    <a:pt x="215264" y="79501"/>
                  </a:lnTo>
                  <a:lnTo>
                    <a:pt x="228030" y="81214"/>
                  </a:lnTo>
                  <a:lnTo>
                    <a:pt x="240426" y="85010"/>
                  </a:lnTo>
                  <a:lnTo>
                    <a:pt x="279026" y="117842"/>
                  </a:lnTo>
                  <a:lnTo>
                    <a:pt x="289520" y="164153"/>
                  </a:lnTo>
                  <a:lnTo>
                    <a:pt x="282955" y="187833"/>
                  </a:lnTo>
                  <a:lnTo>
                    <a:pt x="359297" y="187833"/>
                  </a:lnTo>
                  <a:lnTo>
                    <a:pt x="366591" y="153354"/>
                  </a:lnTo>
                  <a:lnTo>
                    <a:pt x="361680" y="111299"/>
                  </a:lnTo>
                  <a:lnTo>
                    <a:pt x="347373" y="79501"/>
                  </a:lnTo>
                  <a:close/>
                </a:path>
              </a:pathLst>
            </a:custGeom>
            <a:solidFill>
              <a:srgbClr val="0082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01069" y="3693795"/>
              <a:ext cx="116585" cy="20383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75411" y="3495040"/>
              <a:ext cx="163921" cy="114427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1446764" y="3418586"/>
              <a:ext cx="422275" cy="544195"/>
            </a:xfrm>
            <a:custGeom>
              <a:avLst/>
              <a:gdLst/>
              <a:ahLst/>
              <a:cxnLst/>
              <a:rect l="l" t="t" r="r" b="b"/>
              <a:pathLst>
                <a:path w="422275" h="544195">
                  <a:moveTo>
                    <a:pt x="219328" y="0"/>
                  </a:moveTo>
                  <a:lnTo>
                    <a:pt x="269763" y="11017"/>
                  </a:lnTo>
                  <a:lnTo>
                    <a:pt x="314959" y="38608"/>
                  </a:lnTo>
                  <a:lnTo>
                    <a:pt x="344076" y="72173"/>
                  </a:lnTo>
                  <a:lnTo>
                    <a:pt x="361680" y="111299"/>
                  </a:lnTo>
                  <a:lnTo>
                    <a:pt x="366591" y="153354"/>
                  </a:lnTo>
                  <a:lnTo>
                    <a:pt x="357631" y="195706"/>
                  </a:lnTo>
                  <a:lnTo>
                    <a:pt x="383571" y="203586"/>
                  </a:lnTo>
                  <a:lnTo>
                    <a:pt x="403986" y="220265"/>
                  </a:lnTo>
                  <a:lnTo>
                    <a:pt x="417353" y="243587"/>
                  </a:lnTo>
                  <a:lnTo>
                    <a:pt x="422147" y="271399"/>
                  </a:lnTo>
                  <a:lnTo>
                    <a:pt x="422147" y="543813"/>
                  </a:lnTo>
                  <a:lnTo>
                    <a:pt x="0" y="543813"/>
                  </a:lnTo>
                  <a:lnTo>
                    <a:pt x="0" y="271399"/>
                  </a:lnTo>
                  <a:lnTo>
                    <a:pt x="4556" y="244282"/>
                  </a:lnTo>
                  <a:lnTo>
                    <a:pt x="17303" y="221440"/>
                  </a:lnTo>
                  <a:lnTo>
                    <a:pt x="36861" y="204908"/>
                  </a:lnTo>
                  <a:lnTo>
                    <a:pt x="61849" y="196722"/>
                  </a:lnTo>
                  <a:lnTo>
                    <a:pt x="54512" y="149478"/>
                  </a:lnTo>
                  <a:lnTo>
                    <a:pt x="62785" y="103473"/>
                  </a:lnTo>
                  <a:lnTo>
                    <a:pt x="85226" y="61991"/>
                  </a:lnTo>
                  <a:lnTo>
                    <a:pt x="120395" y="28321"/>
                  </a:lnTo>
                  <a:lnTo>
                    <a:pt x="168147" y="5683"/>
                  </a:lnTo>
                  <a:lnTo>
                    <a:pt x="193583" y="746"/>
                  </a:lnTo>
                  <a:lnTo>
                    <a:pt x="219328" y="0"/>
                  </a:lnTo>
                  <a:close/>
                </a:path>
              </a:pathLst>
            </a:custGeom>
            <a:ln w="6096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3011" y="1234160"/>
          <a:ext cx="10683874" cy="4786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8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2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56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564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1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02856" y="1323975"/>
            <a:ext cx="321310" cy="143510"/>
          </a:xfrm>
          <a:custGeom>
            <a:avLst/>
            <a:gdLst/>
            <a:ahLst/>
            <a:cxnLst/>
            <a:rect l="l" t="t" r="r" b="b"/>
            <a:pathLst>
              <a:path w="321309" h="143509">
                <a:moveTo>
                  <a:pt x="35064" y="7620"/>
                </a:moveTo>
                <a:lnTo>
                  <a:pt x="0" y="7620"/>
                </a:lnTo>
                <a:lnTo>
                  <a:pt x="0" y="140970"/>
                </a:lnTo>
                <a:lnTo>
                  <a:pt x="35813" y="140970"/>
                </a:lnTo>
                <a:lnTo>
                  <a:pt x="44469" y="140303"/>
                </a:lnTo>
                <a:lnTo>
                  <a:pt x="52206" y="138302"/>
                </a:lnTo>
                <a:lnTo>
                  <a:pt x="59024" y="134969"/>
                </a:lnTo>
                <a:lnTo>
                  <a:pt x="62033" y="132587"/>
                </a:lnTo>
                <a:lnTo>
                  <a:pt x="9207" y="132587"/>
                </a:lnTo>
                <a:lnTo>
                  <a:pt x="9207" y="76073"/>
                </a:lnTo>
                <a:lnTo>
                  <a:pt x="63301" y="76073"/>
                </a:lnTo>
                <a:lnTo>
                  <a:pt x="62471" y="75184"/>
                </a:lnTo>
                <a:lnTo>
                  <a:pt x="55181" y="71882"/>
                </a:lnTo>
                <a:lnTo>
                  <a:pt x="45948" y="70992"/>
                </a:lnTo>
                <a:lnTo>
                  <a:pt x="45948" y="70612"/>
                </a:lnTo>
                <a:lnTo>
                  <a:pt x="53327" y="68325"/>
                </a:lnTo>
                <a:lnTo>
                  <a:pt x="54226" y="67690"/>
                </a:lnTo>
                <a:lnTo>
                  <a:pt x="9207" y="67690"/>
                </a:lnTo>
                <a:lnTo>
                  <a:pt x="9207" y="16001"/>
                </a:lnTo>
                <a:lnTo>
                  <a:pt x="60083" y="16001"/>
                </a:lnTo>
                <a:lnTo>
                  <a:pt x="55033" y="12334"/>
                </a:lnTo>
                <a:lnTo>
                  <a:pt x="49179" y="9715"/>
                </a:lnTo>
                <a:lnTo>
                  <a:pt x="42522" y="8143"/>
                </a:lnTo>
                <a:lnTo>
                  <a:pt x="35064" y="7620"/>
                </a:lnTo>
                <a:close/>
              </a:path>
              <a:path w="321309" h="143509">
                <a:moveTo>
                  <a:pt x="63301" y="76073"/>
                </a:moveTo>
                <a:lnTo>
                  <a:pt x="28828" y="76073"/>
                </a:lnTo>
                <a:lnTo>
                  <a:pt x="45231" y="77789"/>
                </a:lnTo>
                <a:lnTo>
                  <a:pt x="56946" y="82946"/>
                </a:lnTo>
                <a:lnTo>
                  <a:pt x="63976" y="91557"/>
                </a:lnTo>
                <a:lnTo>
                  <a:pt x="66319" y="103632"/>
                </a:lnTo>
                <a:lnTo>
                  <a:pt x="66319" y="112902"/>
                </a:lnTo>
                <a:lnTo>
                  <a:pt x="63538" y="120014"/>
                </a:lnTo>
                <a:lnTo>
                  <a:pt x="57988" y="125095"/>
                </a:lnTo>
                <a:lnTo>
                  <a:pt x="52438" y="130048"/>
                </a:lnTo>
                <a:lnTo>
                  <a:pt x="44424" y="132587"/>
                </a:lnTo>
                <a:lnTo>
                  <a:pt x="62033" y="132587"/>
                </a:lnTo>
                <a:lnTo>
                  <a:pt x="75806" y="93979"/>
                </a:lnTo>
                <a:lnTo>
                  <a:pt x="73139" y="86613"/>
                </a:lnTo>
                <a:lnTo>
                  <a:pt x="63301" y="76073"/>
                </a:lnTo>
                <a:close/>
              </a:path>
              <a:path w="321309" h="143509">
                <a:moveTo>
                  <a:pt x="60083" y="16001"/>
                </a:moveTo>
                <a:lnTo>
                  <a:pt x="31432" y="16001"/>
                </a:lnTo>
                <a:lnTo>
                  <a:pt x="43848" y="17502"/>
                </a:lnTo>
                <a:lnTo>
                  <a:pt x="52714" y="22002"/>
                </a:lnTo>
                <a:lnTo>
                  <a:pt x="58032" y="29503"/>
                </a:lnTo>
                <a:lnTo>
                  <a:pt x="59804" y="40004"/>
                </a:lnTo>
                <a:lnTo>
                  <a:pt x="59804" y="48513"/>
                </a:lnTo>
                <a:lnTo>
                  <a:pt x="56895" y="55245"/>
                </a:lnTo>
                <a:lnTo>
                  <a:pt x="45237" y="65150"/>
                </a:lnTo>
                <a:lnTo>
                  <a:pt x="37477" y="67690"/>
                </a:lnTo>
                <a:lnTo>
                  <a:pt x="54226" y="67690"/>
                </a:lnTo>
                <a:lnTo>
                  <a:pt x="59080" y="64262"/>
                </a:lnTo>
                <a:lnTo>
                  <a:pt x="63207" y="58674"/>
                </a:lnTo>
                <a:lnTo>
                  <a:pt x="67322" y="52959"/>
                </a:lnTo>
                <a:lnTo>
                  <a:pt x="69392" y="46227"/>
                </a:lnTo>
                <a:lnTo>
                  <a:pt x="69392" y="29210"/>
                </a:lnTo>
                <a:lnTo>
                  <a:pt x="66281" y="21716"/>
                </a:lnTo>
                <a:lnTo>
                  <a:pt x="60083" y="16001"/>
                </a:lnTo>
                <a:close/>
              </a:path>
              <a:path w="321309" h="143509">
                <a:moveTo>
                  <a:pt x="212432" y="45720"/>
                </a:moveTo>
                <a:lnTo>
                  <a:pt x="203873" y="45720"/>
                </a:lnTo>
                <a:lnTo>
                  <a:pt x="203873" y="140970"/>
                </a:lnTo>
                <a:lnTo>
                  <a:pt x="212432" y="140970"/>
                </a:lnTo>
                <a:lnTo>
                  <a:pt x="212432" y="45720"/>
                </a:lnTo>
                <a:close/>
              </a:path>
              <a:path w="321309" h="143509">
                <a:moveTo>
                  <a:pt x="108470" y="45720"/>
                </a:moveTo>
                <a:lnTo>
                  <a:pt x="99809" y="45720"/>
                </a:lnTo>
                <a:lnTo>
                  <a:pt x="99809" y="100837"/>
                </a:lnTo>
                <a:lnTo>
                  <a:pt x="101921" y="119413"/>
                </a:lnTo>
                <a:lnTo>
                  <a:pt x="108254" y="132667"/>
                </a:lnTo>
                <a:lnTo>
                  <a:pt x="118808" y="140610"/>
                </a:lnTo>
                <a:lnTo>
                  <a:pt x="133578" y="143255"/>
                </a:lnTo>
                <a:lnTo>
                  <a:pt x="143277" y="142039"/>
                </a:lnTo>
                <a:lnTo>
                  <a:pt x="151626" y="138382"/>
                </a:lnTo>
                <a:lnTo>
                  <a:pt x="154918" y="135509"/>
                </a:lnTo>
                <a:lnTo>
                  <a:pt x="125768" y="135509"/>
                </a:lnTo>
                <a:lnTo>
                  <a:pt x="119087" y="132587"/>
                </a:lnTo>
                <a:lnTo>
                  <a:pt x="108566" y="100837"/>
                </a:lnTo>
                <a:lnTo>
                  <a:pt x="108470" y="45720"/>
                </a:lnTo>
                <a:close/>
              </a:path>
              <a:path w="321309" h="143509">
                <a:moveTo>
                  <a:pt x="173202" y="123698"/>
                </a:moveTo>
                <a:lnTo>
                  <a:pt x="164642" y="123698"/>
                </a:lnTo>
                <a:lnTo>
                  <a:pt x="164642" y="140970"/>
                </a:lnTo>
                <a:lnTo>
                  <a:pt x="173202" y="140970"/>
                </a:lnTo>
                <a:lnTo>
                  <a:pt x="173202" y="123698"/>
                </a:lnTo>
                <a:close/>
              </a:path>
              <a:path w="321309" h="143509">
                <a:moveTo>
                  <a:pt x="173202" y="45720"/>
                </a:moveTo>
                <a:lnTo>
                  <a:pt x="164642" y="45720"/>
                </a:lnTo>
                <a:lnTo>
                  <a:pt x="164566" y="100837"/>
                </a:lnTo>
                <a:lnTo>
                  <a:pt x="164128" y="107406"/>
                </a:lnTo>
                <a:lnTo>
                  <a:pt x="143751" y="135509"/>
                </a:lnTo>
                <a:lnTo>
                  <a:pt x="154918" y="135509"/>
                </a:lnTo>
                <a:lnTo>
                  <a:pt x="158626" y="132272"/>
                </a:lnTo>
                <a:lnTo>
                  <a:pt x="164274" y="123698"/>
                </a:lnTo>
                <a:lnTo>
                  <a:pt x="173202" y="123698"/>
                </a:lnTo>
                <a:lnTo>
                  <a:pt x="173202" y="45720"/>
                </a:lnTo>
                <a:close/>
              </a:path>
              <a:path w="321309" h="143509">
                <a:moveTo>
                  <a:pt x="295681" y="53594"/>
                </a:moveTo>
                <a:lnTo>
                  <a:pt x="287121" y="53594"/>
                </a:lnTo>
                <a:lnTo>
                  <a:pt x="287121" y="117601"/>
                </a:lnTo>
                <a:lnTo>
                  <a:pt x="288441" y="128623"/>
                </a:lnTo>
                <a:lnTo>
                  <a:pt x="292400" y="136525"/>
                </a:lnTo>
                <a:lnTo>
                  <a:pt x="298999" y="141283"/>
                </a:lnTo>
                <a:lnTo>
                  <a:pt x="308241" y="142875"/>
                </a:lnTo>
                <a:lnTo>
                  <a:pt x="312140" y="142875"/>
                </a:lnTo>
                <a:lnTo>
                  <a:pt x="316331" y="141732"/>
                </a:lnTo>
                <a:lnTo>
                  <a:pt x="320801" y="139700"/>
                </a:lnTo>
                <a:lnTo>
                  <a:pt x="320801" y="135127"/>
                </a:lnTo>
                <a:lnTo>
                  <a:pt x="304393" y="135127"/>
                </a:lnTo>
                <a:lnTo>
                  <a:pt x="300875" y="133603"/>
                </a:lnTo>
                <a:lnTo>
                  <a:pt x="296722" y="127762"/>
                </a:lnTo>
                <a:lnTo>
                  <a:pt x="295681" y="122936"/>
                </a:lnTo>
                <a:lnTo>
                  <a:pt x="295681" y="53594"/>
                </a:lnTo>
                <a:close/>
              </a:path>
              <a:path w="321309" h="143509">
                <a:moveTo>
                  <a:pt x="320801" y="131699"/>
                </a:moveTo>
                <a:lnTo>
                  <a:pt x="316699" y="133985"/>
                </a:lnTo>
                <a:lnTo>
                  <a:pt x="312889" y="135127"/>
                </a:lnTo>
                <a:lnTo>
                  <a:pt x="320801" y="135127"/>
                </a:lnTo>
                <a:lnTo>
                  <a:pt x="320801" y="131699"/>
                </a:lnTo>
                <a:close/>
              </a:path>
              <a:path w="321309" h="143509">
                <a:moveTo>
                  <a:pt x="320801" y="45720"/>
                </a:moveTo>
                <a:lnTo>
                  <a:pt x="270014" y="45720"/>
                </a:lnTo>
                <a:lnTo>
                  <a:pt x="270014" y="53594"/>
                </a:lnTo>
                <a:lnTo>
                  <a:pt x="320801" y="53594"/>
                </a:lnTo>
                <a:lnTo>
                  <a:pt x="320801" y="45720"/>
                </a:lnTo>
                <a:close/>
              </a:path>
              <a:path w="321309" h="143509">
                <a:moveTo>
                  <a:pt x="295681" y="18161"/>
                </a:moveTo>
                <a:lnTo>
                  <a:pt x="294322" y="18541"/>
                </a:lnTo>
                <a:lnTo>
                  <a:pt x="291401" y="19558"/>
                </a:lnTo>
                <a:lnTo>
                  <a:pt x="289915" y="19938"/>
                </a:lnTo>
                <a:lnTo>
                  <a:pt x="287121" y="20954"/>
                </a:lnTo>
                <a:lnTo>
                  <a:pt x="287121" y="45720"/>
                </a:lnTo>
                <a:lnTo>
                  <a:pt x="295681" y="45720"/>
                </a:lnTo>
                <a:lnTo>
                  <a:pt x="295681" y="18161"/>
                </a:lnTo>
                <a:close/>
              </a:path>
              <a:path w="321309" h="143509">
                <a:moveTo>
                  <a:pt x="209981" y="7620"/>
                </a:moveTo>
                <a:lnTo>
                  <a:pt x="206260" y="7620"/>
                </a:lnTo>
                <a:lnTo>
                  <a:pt x="204635" y="8254"/>
                </a:lnTo>
                <a:lnTo>
                  <a:pt x="201726" y="10795"/>
                </a:lnTo>
                <a:lnTo>
                  <a:pt x="201046" y="12319"/>
                </a:lnTo>
                <a:lnTo>
                  <a:pt x="200990" y="16637"/>
                </a:lnTo>
                <a:lnTo>
                  <a:pt x="201701" y="18287"/>
                </a:lnTo>
                <a:lnTo>
                  <a:pt x="204558" y="21082"/>
                </a:lnTo>
                <a:lnTo>
                  <a:pt x="206197" y="21716"/>
                </a:lnTo>
                <a:lnTo>
                  <a:pt x="210045" y="21716"/>
                </a:lnTo>
                <a:lnTo>
                  <a:pt x="211747" y="21082"/>
                </a:lnTo>
                <a:lnTo>
                  <a:pt x="213182" y="19558"/>
                </a:lnTo>
                <a:lnTo>
                  <a:pt x="214604" y="18161"/>
                </a:lnTo>
                <a:lnTo>
                  <a:pt x="215261" y="16637"/>
                </a:lnTo>
                <a:lnTo>
                  <a:pt x="215315" y="12319"/>
                </a:lnTo>
                <a:lnTo>
                  <a:pt x="214591" y="10667"/>
                </a:lnTo>
                <a:lnTo>
                  <a:pt x="213131" y="9398"/>
                </a:lnTo>
                <a:lnTo>
                  <a:pt x="211670" y="8254"/>
                </a:lnTo>
                <a:lnTo>
                  <a:pt x="209981" y="7620"/>
                </a:lnTo>
                <a:close/>
              </a:path>
              <a:path w="321309" h="143509">
                <a:moveTo>
                  <a:pt x="252056" y="0"/>
                </a:moveTo>
                <a:lnTo>
                  <a:pt x="243497" y="0"/>
                </a:lnTo>
                <a:lnTo>
                  <a:pt x="243497" y="140970"/>
                </a:lnTo>
                <a:lnTo>
                  <a:pt x="252056" y="140970"/>
                </a:lnTo>
                <a:lnTo>
                  <a:pt x="2520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2179" y="1322450"/>
            <a:ext cx="386715" cy="144780"/>
          </a:xfrm>
          <a:custGeom>
            <a:avLst/>
            <a:gdLst/>
            <a:ahLst/>
            <a:cxnLst/>
            <a:rect l="l" t="t" r="r" b="b"/>
            <a:pathLst>
              <a:path w="386715" h="144780">
                <a:moveTo>
                  <a:pt x="380606" y="129032"/>
                </a:moveTo>
                <a:lnTo>
                  <a:pt x="376415" y="129032"/>
                </a:lnTo>
                <a:lnTo>
                  <a:pt x="374637" y="129666"/>
                </a:lnTo>
                <a:lnTo>
                  <a:pt x="371843" y="132461"/>
                </a:lnTo>
                <a:lnTo>
                  <a:pt x="371081" y="134238"/>
                </a:lnTo>
                <a:lnTo>
                  <a:pt x="371081" y="138557"/>
                </a:lnTo>
                <a:lnTo>
                  <a:pt x="371843" y="140335"/>
                </a:lnTo>
                <a:lnTo>
                  <a:pt x="373240" y="141859"/>
                </a:lnTo>
                <a:lnTo>
                  <a:pt x="374637" y="143256"/>
                </a:lnTo>
                <a:lnTo>
                  <a:pt x="376415" y="144018"/>
                </a:lnTo>
                <a:lnTo>
                  <a:pt x="380606" y="144018"/>
                </a:lnTo>
                <a:lnTo>
                  <a:pt x="382511" y="143256"/>
                </a:lnTo>
                <a:lnTo>
                  <a:pt x="385432" y="140335"/>
                </a:lnTo>
                <a:lnTo>
                  <a:pt x="386194" y="138557"/>
                </a:lnTo>
                <a:lnTo>
                  <a:pt x="386194" y="134238"/>
                </a:lnTo>
                <a:lnTo>
                  <a:pt x="385432" y="132461"/>
                </a:lnTo>
                <a:lnTo>
                  <a:pt x="383908" y="131063"/>
                </a:lnTo>
                <a:lnTo>
                  <a:pt x="382511" y="129666"/>
                </a:lnTo>
                <a:lnTo>
                  <a:pt x="380606" y="129032"/>
                </a:lnTo>
                <a:close/>
              </a:path>
              <a:path w="386715" h="144780">
                <a:moveTo>
                  <a:pt x="337807" y="129032"/>
                </a:moveTo>
                <a:lnTo>
                  <a:pt x="333489" y="129032"/>
                </a:lnTo>
                <a:lnTo>
                  <a:pt x="331838" y="129666"/>
                </a:lnTo>
                <a:lnTo>
                  <a:pt x="330314" y="131063"/>
                </a:lnTo>
                <a:lnTo>
                  <a:pt x="328917" y="132461"/>
                </a:lnTo>
                <a:lnTo>
                  <a:pt x="328155" y="134238"/>
                </a:lnTo>
                <a:lnTo>
                  <a:pt x="328155" y="138557"/>
                </a:lnTo>
                <a:lnTo>
                  <a:pt x="328917" y="140335"/>
                </a:lnTo>
                <a:lnTo>
                  <a:pt x="330314" y="141859"/>
                </a:lnTo>
                <a:lnTo>
                  <a:pt x="331838" y="143256"/>
                </a:lnTo>
                <a:lnTo>
                  <a:pt x="333489" y="144018"/>
                </a:lnTo>
                <a:lnTo>
                  <a:pt x="337807" y="144018"/>
                </a:lnTo>
                <a:lnTo>
                  <a:pt x="339585" y="143256"/>
                </a:lnTo>
                <a:lnTo>
                  <a:pt x="341109" y="141859"/>
                </a:lnTo>
                <a:lnTo>
                  <a:pt x="342506" y="140335"/>
                </a:lnTo>
                <a:lnTo>
                  <a:pt x="343268" y="138557"/>
                </a:lnTo>
                <a:lnTo>
                  <a:pt x="343268" y="134238"/>
                </a:lnTo>
                <a:lnTo>
                  <a:pt x="342506" y="132461"/>
                </a:lnTo>
                <a:lnTo>
                  <a:pt x="341109" y="131063"/>
                </a:lnTo>
                <a:lnTo>
                  <a:pt x="339585" y="129666"/>
                </a:lnTo>
                <a:lnTo>
                  <a:pt x="337807" y="129032"/>
                </a:lnTo>
                <a:close/>
              </a:path>
              <a:path w="386715" h="144780">
                <a:moveTo>
                  <a:pt x="295262" y="129032"/>
                </a:moveTo>
                <a:lnTo>
                  <a:pt x="291071" y="129032"/>
                </a:lnTo>
                <a:lnTo>
                  <a:pt x="289293" y="129666"/>
                </a:lnTo>
                <a:lnTo>
                  <a:pt x="287896" y="131063"/>
                </a:lnTo>
                <a:lnTo>
                  <a:pt x="286372" y="132461"/>
                </a:lnTo>
                <a:lnTo>
                  <a:pt x="285737" y="134238"/>
                </a:lnTo>
                <a:lnTo>
                  <a:pt x="285737" y="138557"/>
                </a:lnTo>
                <a:lnTo>
                  <a:pt x="286372" y="140335"/>
                </a:lnTo>
                <a:lnTo>
                  <a:pt x="289293" y="143256"/>
                </a:lnTo>
                <a:lnTo>
                  <a:pt x="291071" y="144018"/>
                </a:lnTo>
                <a:lnTo>
                  <a:pt x="295262" y="144018"/>
                </a:lnTo>
                <a:lnTo>
                  <a:pt x="297040" y="143256"/>
                </a:lnTo>
                <a:lnTo>
                  <a:pt x="298564" y="141859"/>
                </a:lnTo>
                <a:lnTo>
                  <a:pt x="300088" y="140335"/>
                </a:lnTo>
                <a:lnTo>
                  <a:pt x="300723" y="138557"/>
                </a:lnTo>
                <a:lnTo>
                  <a:pt x="300723" y="134238"/>
                </a:lnTo>
                <a:lnTo>
                  <a:pt x="300088" y="132461"/>
                </a:lnTo>
                <a:lnTo>
                  <a:pt x="297040" y="129666"/>
                </a:lnTo>
                <a:lnTo>
                  <a:pt x="295262" y="129032"/>
                </a:lnTo>
                <a:close/>
              </a:path>
              <a:path w="386715" h="144780">
                <a:moveTo>
                  <a:pt x="103073" y="44958"/>
                </a:moveTo>
                <a:lnTo>
                  <a:pt x="64081" y="65676"/>
                </a:lnTo>
                <a:lnTo>
                  <a:pt x="56952" y="95631"/>
                </a:lnTo>
                <a:lnTo>
                  <a:pt x="57693" y="105882"/>
                </a:lnTo>
                <a:lnTo>
                  <a:pt x="83389" y="141350"/>
                </a:lnTo>
                <a:lnTo>
                  <a:pt x="102057" y="144779"/>
                </a:lnTo>
                <a:lnTo>
                  <a:pt x="111962" y="143922"/>
                </a:lnTo>
                <a:lnTo>
                  <a:pt x="120761" y="141350"/>
                </a:lnTo>
                <a:lnTo>
                  <a:pt x="128484" y="137033"/>
                </a:lnTo>
                <a:lnTo>
                  <a:pt x="102336" y="137033"/>
                </a:lnTo>
                <a:lnTo>
                  <a:pt x="94316" y="136320"/>
                </a:lnTo>
                <a:lnTo>
                  <a:pt x="66473" y="104513"/>
                </a:lnTo>
                <a:lnTo>
                  <a:pt x="65862" y="95631"/>
                </a:lnTo>
                <a:lnTo>
                  <a:pt x="66488" y="86084"/>
                </a:lnTo>
                <a:lnTo>
                  <a:pt x="94713" y="53419"/>
                </a:lnTo>
                <a:lnTo>
                  <a:pt x="102704" y="52704"/>
                </a:lnTo>
                <a:lnTo>
                  <a:pt x="129085" y="52704"/>
                </a:lnTo>
                <a:lnTo>
                  <a:pt x="128813" y="52458"/>
                </a:lnTo>
                <a:lnTo>
                  <a:pt x="121302" y="48291"/>
                </a:lnTo>
                <a:lnTo>
                  <a:pt x="112721" y="45791"/>
                </a:lnTo>
                <a:lnTo>
                  <a:pt x="103073" y="44958"/>
                </a:lnTo>
                <a:close/>
              </a:path>
              <a:path w="386715" h="144780">
                <a:moveTo>
                  <a:pt x="129085" y="52704"/>
                </a:moveTo>
                <a:lnTo>
                  <a:pt x="102704" y="52704"/>
                </a:lnTo>
                <a:lnTo>
                  <a:pt x="110686" y="53393"/>
                </a:lnTo>
                <a:lnTo>
                  <a:pt x="117713" y="55451"/>
                </a:lnTo>
                <a:lnTo>
                  <a:pt x="138137" y="94869"/>
                </a:lnTo>
                <a:lnTo>
                  <a:pt x="137556" y="104229"/>
                </a:lnTo>
                <a:lnTo>
                  <a:pt x="110444" y="136340"/>
                </a:lnTo>
                <a:lnTo>
                  <a:pt x="102336" y="137033"/>
                </a:lnTo>
                <a:lnTo>
                  <a:pt x="128484" y="137033"/>
                </a:lnTo>
                <a:lnTo>
                  <a:pt x="147029" y="95631"/>
                </a:lnTo>
                <a:lnTo>
                  <a:pt x="147049" y="94869"/>
                </a:lnTo>
                <a:lnTo>
                  <a:pt x="146327" y="83956"/>
                </a:lnTo>
                <a:lnTo>
                  <a:pt x="144113" y="74088"/>
                </a:lnTo>
                <a:lnTo>
                  <a:pt x="140422" y="65530"/>
                </a:lnTo>
                <a:lnTo>
                  <a:pt x="135255" y="58293"/>
                </a:lnTo>
                <a:lnTo>
                  <a:pt x="129085" y="52704"/>
                </a:lnTo>
                <a:close/>
              </a:path>
              <a:path w="386715" h="144780">
                <a:moveTo>
                  <a:pt x="178866" y="47244"/>
                </a:moveTo>
                <a:lnTo>
                  <a:pt x="170497" y="47244"/>
                </a:lnTo>
                <a:lnTo>
                  <a:pt x="170497" y="142494"/>
                </a:lnTo>
                <a:lnTo>
                  <a:pt x="178866" y="142494"/>
                </a:lnTo>
                <a:lnTo>
                  <a:pt x="178866" y="97789"/>
                </a:lnTo>
                <a:lnTo>
                  <a:pt x="179345" y="87665"/>
                </a:lnTo>
                <a:lnTo>
                  <a:pt x="180778" y="78803"/>
                </a:lnTo>
                <a:lnTo>
                  <a:pt x="183163" y="71179"/>
                </a:lnTo>
                <a:lnTo>
                  <a:pt x="184648" y="68325"/>
                </a:lnTo>
                <a:lnTo>
                  <a:pt x="178866" y="68325"/>
                </a:lnTo>
                <a:lnTo>
                  <a:pt x="178866" y="47244"/>
                </a:lnTo>
                <a:close/>
              </a:path>
              <a:path w="386715" h="144780">
                <a:moveTo>
                  <a:pt x="209537" y="45338"/>
                </a:moveTo>
                <a:lnTo>
                  <a:pt x="199758" y="45338"/>
                </a:lnTo>
                <a:lnTo>
                  <a:pt x="194297" y="47371"/>
                </a:lnTo>
                <a:lnTo>
                  <a:pt x="184861" y="55499"/>
                </a:lnTo>
                <a:lnTo>
                  <a:pt x="181419" y="61087"/>
                </a:lnTo>
                <a:lnTo>
                  <a:pt x="179247" y="68325"/>
                </a:lnTo>
                <a:lnTo>
                  <a:pt x="184648" y="68325"/>
                </a:lnTo>
                <a:lnTo>
                  <a:pt x="186499" y="64770"/>
                </a:lnTo>
                <a:lnTo>
                  <a:pt x="191630" y="57023"/>
                </a:lnTo>
                <a:lnTo>
                  <a:pt x="197853" y="53086"/>
                </a:lnTo>
                <a:lnTo>
                  <a:pt x="215379" y="53086"/>
                </a:lnTo>
                <a:lnTo>
                  <a:pt x="215379" y="47116"/>
                </a:lnTo>
                <a:lnTo>
                  <a:pt x="212585" y="45974"/>
                </a:lnTo>
                <a:lnTo>
                  <a:pt x="209537" y="45338"/>
                </a:lnTo>
                <a:close/>
              </a:path>
              <a:path w="386715" h="144780">
                <a:moveTo>
                  <a:pt x="215379" y="53086"/>
                </a:moveTo>
                <a:lnTo>
                  <a:pt x="209283" y="53086"/>
                </a:lnTo>
                <a:lnTo>
                  <a:pt x="212585" y="54101"/>
                </a:lnTo>
                <a:lnTo>
                  <a:pt x="215379" y="56134"/>
                </a:lnTo>
                <a:lnTo>
                  <a:pt x="215379" y="53086"/>
                </a:lnTo>
                <a:close/>
              </a:path>
              <a:path w="386715" h="144780">
                <a:moveTo>
                  <a:pt x="25679" y="55118"/>
                </a:moveTo>
                <a:lnTo>
                  <a:pt x="17119" y="55118"/>
                </a:lnTo>
                <a:lnTo>
                  <a:pt x="17119" y="142494"/>
                </a:lnTo>
                <a:lnTo>
                  <a:pt x="25679" y="142494"/>
                </a:lnTo>
                <a:lnTo>
                  <a:pt x="25679" y="55118"/>
                </a:lnTo>
                <a:close/>
              </a:path>
              <a:path w="386715" h="144780">
                <a:moveTo>
                  <a:pt x="50888" y="47244"/>
                </a:moveTo>
                <a:lnTo>
                  <a:pt x="0" y="47244"/>
                </a:lnTo>
                <a:lnTo>
                  <a:pt x="0" y="55118"/>
                </a:lnTo>
                <a:lnTo>
                  <a:pt x="50888" y="55118"/>
                </a:lnTo>
                <a:lnTo>
                  <a:pt x="50888" y="47244"/>
                </a:lnTo>
                <a:close/>
              </a:path>
              <a:path w="386715" h="144780">
                <a:moveTo>
                  <a:pt x="47663" y="0"/>
                </a:moveTo>
                <a:lnTo>
                  <a:pt x="36068" y="0"/>
                </a:lnTo>
                <a:lnTo>
                  <a:pt x="29756" y="2666"/>
                </a:lnTo>
                <a:lnTo>
                  <a:pt x="19646" y="13081"/>
                </a:lnTo>
                <a:lnTo>
                  <a:pt x="17119" y="20700"/>
                </a:lnTo>
                <a:lnTo>
                  <a:pt x="17119" y="47244"/>
                </a:lnTo>
                <a:lnTo>
                  <a:pt x="25679" y="47244"/>
                </a:lnTo>
                <a:lnTo>
                  <a:pt x="25679" y="31496"/>
                </a:lnTo>
                <a:lnTo>
                  <a:pt x="26777" y="21161"/>
                </a:lnTo>
                <a:lnTo>
                  <a:pt x="30072" y="13779"/>
                </a:lnTo>
                <a:lnTo>
                  <a:pt x="35564" y="9350"/>
                </a:lnTo>
                <a:lnTo>
                  <a:pt x="43256" y="7874"/>
                </a:lnTo>
                <a:lnTo>
                  <a:pt x="53682" y="7874"/>
                </a:lnTo>
                <a:lnTo>
                  <a:pt x="53682" y="1777"/>
                </a:lnTo>
                <a:lnTo>
                  <a:pt x="51015" y="635"/>
                </a:lnTo>
                <a:lnTo>
                  <a:pt x="47663" y="0"/>
                </a:lnTo>
                <a:close/>
              </a:path>
              <a:path w="386715" h="144780">
                <a:moveTo>
                  <a:pt x="53682" y="7874"/>
                </a:moveTo>
                <a:lnTo>
                  <a:pt x="47904" y="7874"/>
                </a:lnTo>
                <a:lnTo>
                  <a:pt x="51384" y="8762"/>
                </a:lnTo>
                <a:lnTo>
                  <a:pt x="53682" y="10540"/>
                </a:lnTo>
                <a:lnTo>
                  <a:pt x="53682" y="7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5485" y="1330833"/>
            <a:ext cx="1824609" cy="1485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2083" y="1330833"/>
            <a:ext cx="2036444" cy="1146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1115" y="1330833"/>
            <a:ext cx="1903983" cy="14858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91222" y="1668145"/>
            <a:ext cx="1182370" cy="186055"/>
          </a:xfrm>
          <a:custGeom>
            <a:avLst/>
            <a:gdLst/>
            <a:ahLst/>
            <a:cxnLst/>
            <a:rect l="l" t="t" r="r" b="b"/>
            <a:pathLst>
              <a:path w="1182370" h="186055">
                <a:moveTo>
                  <a:pt x="446980" y="51180"/>
                </a:moveTo>
                <a:lnTo>
                  <a:pt x="424624" y="51180"/>
                </a:lnTo>
                <a:lnTo>
                  <a:pt x="434718" y="53107"/>
                </a:lnTo>
                <a:lnTo>
                  <a:pt x="441929" y="58880"/>
                </a:lnTo>
                <a:lnTo>
                  <a:pt x="446257" y="68486"/>
                </a:lnTo>
                <a:lnTo>
                  <a:pt x="447700" y="81914"/>
                </a:lnTo>
                <a:lnTo>
                  <a:pt x="418401" y="86359"/>
                </a:lnTo>
                <a:lnTo>
                  <a:pt x="403949" y="90169"/>
                </a:lnTo>
                <a:lnTo>
                  <a:pt x="393626" y="96456"/>
                </a:lnTo>
                <a:lnTo>
                  <a:pt x="387433" y="105219"/>
                </a:lnTo>
                <a:lnTo>
                  <a:pt x="385368" y="116458"/>
                </a:lnTo>
                <a:lnTo>
                  <a:pt x="385368" y="124205"/>
                </a:lnTo>
                <a:lnTo>
                  <a:pt x="388010" y="130555"/>
                </a:lnTo>
                <a:lnTo>
                  <a:pt x="393280" y="135762"/>
                </a:lnTo>
                <a:lnTo>
                  <a:pt x="398551" y="140842"/>
                </a:lnTo>
                <a:lnTo>
                  <a:pt x="405714" y="143382"/>
                </a:lnTo>
                <a:lnTo>
                  <a:pt x="421843" y="143382"/>
                </a:lnTo>
                <a:lnTo>
                  <a:pt x="428269" y="141350"/>
                </a:lnTo>
                <a:lnTo>
                  <a:pt x="434073" y="137540"/>
                </a:lnTo>
                <a:lnTo>
                  <a:pt x="437062" y="135508"/>
                </a:lnTo>
                <a:lnTo>
                  <a:pt x="409003" y="135508"/>
                </a:lnTo>
                <a:lnTo>
                  <a:pt x="403771" y="133730"/>
                </a:lnTo>
                <a:lnTo>
                  <a:pt x="396278" y="126364"/>
                </a:lnTo>
                <a:lnTo>
                  <a:pt x="394500" y="121919"/>
                </a:lnTo>
                <a:lnTo>
                  <a:pt x="394398" y="108838"/>
                </a:lnTo>
                <a:lnTo>
                  <a:pt x="396417" y="103631"/>
                </a:lnTo>
                <a:lnTo>
                  <a:pt x="404469" y="97281"/>
                </a:lnTo>
                <a:lnTo>
                  <a:pt x="411480" y="94995"/>
                </a:lnTo>
                <a:lnTo>
                  <a:pt x="447700" y="89788"/>
                </a:lnTo>
                <a:lnTo>
                  <a:pt x="456260" y="89788"/>
                </a:lnTo>
                <a:lnTo>
                  <a:pt x="456260" y="78993"/>
                </a:lnTo>
                <a:lnTo>
                  <a:pt x="455755" y="70848"/>
                </a:lnTo>
                <a:lnTo>
                  <a:pt x="454244" y="63738"/>
                </a:lnTo>
                <a:lnTo>
                  <a:pt x="451727" y="57652"/>
                </a:lnTo>
                <a:lnTo>
                  <a:pt x="448208" y="52577"/>
                </a:lnTo>
                <a:lnTo>
                  <a:pt x="446980" y="51180"/>
                </a:lnTo>
                <a:close/>
              </a:path>
              <a:path w="1182370" h="186055">
                <a:moveTo>
                  <a:pt x="456260" y="121919"/>
                </a:moveTo>
                <a:lnTo>
                  <a:pt x="447700" y="121919"/>
                </a:lnTo>
                <a:lnTo>
                  <a:pt x="447700" y="140969"/>
                </a:lnTo>
                <a:lnTo>
                  <a:pt x="456260" y="140969"/>
                </a:lnTo>
                <a:lnTo>
                  <a:pt x="456260" y="121919"/>
                </a:lnTo>
                <a:close/>
              </a:path>
              <a:path w="1182370" h="186055">
                <a:moveTo>
                  <a:pt x="456260" y="89788"/>
                </a:moveTo>
                <a:lnTo>
                  <a:pt x="447700" y="89788"/>
                </a:lnTo>
                <a:lnTo>
                  <a:pt x="447700" y="99059"/>
                </a:lnTo>
                <a:lnTo>
                  <a:pt x="447129" y="106703"/>
                </a:lnTo>
                <a:lnTo>
                  <a:pt x="424878" y="135508"/>
                </a:lnTo>
                <a:lnTo>
                  <a:pt x="437062" y="135508"/>
                </a:lnTo>
                <a:lnTo>
                  <a:pt x="439864" y="133603"/>
                </a:lnTo>
                <a:lnTo>
                  <a:pt x="444284" y="128396"/>
                </a:lnTo>
                <a:lnTo>
                  <a:pt x="447319" y="121919"/>
                </a:lnTo>
                <a:lnTo>
                  <a:pt x="456260" y="121919"/>
                </a:lnTo>
                <a:lnTo>
                  <a:pt x="456260" y="89788"/>
                </a:lnTo>
                <a:close/>
              </a:path>
              <a:path w="1182370" h="186055">
                <a:moveTo>
                  <a:pt x="435267" y="43433"/>
                </a:moveTo>
                <a:lnTo>
                  <a:pt x="420128" y="43433"/>
                </a:lnTo>
                <a:lnTo>
                  <a:pt x="414439" y="44450"/>
                </a:lnTo>
                <a:lnTo>
                  <a:pt x="408393" y="46354"/>
                </a:lnTo>
                <a:lnTo>
                  <a:pt x="402348" y="48387"/>
                </a:lnTo>
                <a:lnTo>
                  <a:pt x="397560" y="50800"/>
                </a:lnTo>
                <a:lnTo>
                  <a:pt x="394030" y="53593"/>
                </a:lnTo>
                <a:lnTo>
                  <a:pt x="394030" y="63880"/>
                </a:lnTo>
                <a:lnTo>
                  <a:pt x="401521" y="58360"/>
                </a:lnTo>
                <a:lnTo>
                  <a:pt x="409117" y="54387"/>
                </a:lnTo>
                <a:lnTo>
                  <a:pt x="416818" y="51986"/>
                </a:lnTo>
                <a:lnTo>
                  <a:pt x="424624" y="51180"/>
                </a:lnTo>
                <a:lnTo>
                  <a:pt x="446980" y="51180"/>
                </a:lnTo>
                <a:lnTo>
                  <a:pt x="442848" y="46481"/>
                </a:lnTo>
                <a:lnTo>
                  <a:pt x="435267" y="43433"/>
                </a:lnTo>
                <a:close/>
              </a:path>
              <a:path w="1182370" h="186055">
                <a:moveTo>
                  <a:pt x="273244" y="51180"/>
                </a:moveTo>
                <a:lnTo>
                  <a:pt x="250888" y="51180"/>
                </a:lnTo>
                <a:lnTo>
                  <a:pt x="260982" y="53107"/>
                </a:lnTo>
                <a:lnTo>
                  <a:pt x="268193" y="58880"/>
                </a:lnTo>
                <a:lnTo>
                  <a:pt x="272521" y="68486"/>
                </a:lnTo>
                <a:lnTo>
                  <a:pt x="273964" y="81914"/>
                </a:lnTo>
                <a:lnTo>
                  <a:pt x="244665" y="86359"/>
                </a:lnTo>
                <a:lnTo>
                  <a:pt x="230213" y="90169"/>
                </a:lnTo>
                <a:lnTo>
                  <a:pt x="219890" y="96456"/>
                </a:lnTo>
                <a:lnTo>
                  <a:pt x="213697" y="105219"/>
                </a:lnTo>
                <a:lnTo>
                  <a:pt x="211632" y="116458"/>
                </a:lnTo>
                <a:lnTo>
                  <a:pt x="211632" y="124205"/>
                </a:lnTo>
                <a:lnTo>
                  <a:pt x="214274" y="130555"/>
                </a:lnTo>
                <a:lnTo>
                  <a:pt x="219544" y="135762"/>
                </a:lnTo>
                <a:lnTo>
                  <a:pt x="224815" y="140842"/>
                </a:lnTo>
                <a:lnTo>
                  <a:pt x="231978" y="143382"/>
                </a:lnTo>
                <a:lnTo>
                  <a:pt x="248107" y="143382"/>
                </a:lnTo>
                <a:lnTo>
                  <a:pt x="254533" y="141350"/>
                </a:lnTo>
                <a:lnTo>
                  <a:pt x="260337" y="137540"/>
                </a:lnTo>
                <a:lnTo>
                  <a:pt x="263326" y="135508"/>
                </a:lnTo>
                <a:lnTo>
                  <a:pt x="235267" y="135508"/>
                </a:lnTo>
                <a:lnTo>
                  <a:pt x="230035" y="133730"/>
                </a:lnTo>
                <a:lnTo>
                  <a:pt x="222542" y="126364"/>
                </a:lnTo>
                <a:lnTo>
                  <a:pt x="220764" y="121919"/>
                </a:lnTo>
                <a:lnTo>
                  <a:pt x="220662" y="108838"/>
                </a:lnTo>
                <a:lnTo>
                  <a:pt x="222681" y="103631"/>
                </a:lnTo>
                <a:lnTo>
                  <a:pt x="230733" y="97281"/>
                </a:lnTo>
                <a:lnTo>
                  <a:pt x="237744" y="94995"/>
                </a:lnTo>
                <a:lnTo>
                  <a:pt x="273964" y="89788"/>
                </a:lnTo>
                <a:lnTo>
                  <a:pt x="282524" y="89788"/>
                </a:lnTo>
                <a:lnTo>
                  <a:pt x="282524" y="78993"/>
                </a:lnTo>
                <a:lnTo>
                  <a:pt x="282019" y="70848"/>
                </a:lnTo>
                <a:lnTo>
                  <a:pt x="280508" y="63738"/>
                </a:lnTo>
                <a:lnTo>
                  <a:pt x="277991" y="57652"/>
                </a:lnTo>
                <a:lnTo>
                  <a:pt x="274472" y="52577"/>
                </a:lnTo>
                <a:lnTo>
                  <a:pt x="273244" y="51180"/>
                </a:lnTo>
                <a:close/>
              </a:path>
              <a:path w="1182370" h="186055">
                <a:moveTo>
                  <a:pt x="282524" y="121919"/>
                </a:moveTo>
                <a:lnTo>
                  <a:pt x="273964" y="121919"/>
                </a:lnTo>
                <a:lnTo>
                  <a:pt x="273964" y="140969"/>
                </a:lnTo>
                <a:lnTo>
                  <a:pt x="282524" y="140969"/>
                </a:lnTo>
                <a:lnTo>
                  <a:pt x="282524" y="121919"/>
                </a:lnTo>
                <a:close/>
              </a:path>
              <a:path w="1182370" h="186055">
                <a:moveTo>
                  <a:pt x="282524" y="89788"/>
                </a:moveTo>
                <a:lnTo>
                  <a:pt x="273964" y="89788"/>
                </a:lnTo>
                <a:lnTo>
                  <a:pt x="273964" y="99059"/>
                </a:lnTo>
                <a:lnTo>
                  <a:pt x="273393" y="106703"/>
                </a:lnTo>
                <a:lnTo>
                  <a:pt x="251142" y="135508"/>
                </a:lnTo>
                <a:lnTo>
                  <a:pt x="263326" y="135508"/>
                </a:lnTo>
                <a:lnTo>
                  <a:pt x="266128" y="133603"/>
                </a:lnTo>
                <a:lnTo>
                  <a:pt x="270548" y="128396"/>
                </a:lnTo>
                <a:lnTo>
                  <a:pt x="273583" y="121919"/>
                </a:lnTo>
                <a:lnTo>
                  <a:pt x="282524" y="121919"/>
                </a:lnTo>
                <a:lnTo>
                  <a:pt x="282524" y="89788"/>
                </a:lnTo>
                <a:close/>
              </a:path>
              <a:path w="1182370" h="186055">
                <a:moveTo>
                  <a:pt x="261531" y="43433"/>
                </a:moveTo>
                <a:lnTo>
                  <a:pt x="246392" y="43433"/>
                </a:lnTo>
                <a:lnTo>
                  <a:pt x="240703" y="44450"/>
                </a:lnTo>
                <a:lnTo>
                  <a:pt x="234657" y="46354"/>
                </a:lnTo>
                <a:lnTo>
                  <a:pt x="228612" y="48387"/>
                </a:lnTo>
                <a:lnTo>
                  <a:pt x="223824" y="50800"/>
                </a:lnTo>
                <a:lnTo>
                  <a:pt x="220294" y="53593"/>
                </a:lnTo>
                <a:lnTo>
                  <a:pt x="220294" y="63880"/>
                </a:lnTo>
                <a:lnTo>
                  <a:pt x="227785" y="58360"/>
                </a:lnTo>
                <a:lnTo>
                  <a:pt x="235381" y="54387"/>
                </a:lnTo>
                <a:lnTo>
                  <a:pt x="243082" y="51986"/>
                </a:lnTo>
                <a:lnTo>
                  <a:pt x="250888" y="51180"/>
                </a:lnTo>
                <a:lnTo>
                  <a:pt x="273244" y="51180"/>
                </a:lnTo>
                <a:lnTo>
                  <a:pt x="269113" y="46481"/>
                </a:lnTo>
                <a:lnTo>
                  <a:pt x="261531" y="43433"/>
                </a:lnTo>
                <a:close/>
              </a:path>
              <a:path w="1182370" h="186055">
                <a:moveTo>
                  <a:pt x="502005" y="124078"/>
                </a:moveTo>
                <a:lnTo>
                  <a:pt x="494182" y="124078"/>
                </a:lnTo>
                <a:lnTo>
                  <a:pt x="500002" y="132506"/>
                </a:lnTo>
                <a:lnTo>
                  <a:pt x="507214" y="138541"/>
                </a:lnTo>
                <a:lnTo>
                  <a:pt x="515819" y="142170"/>
                </a:lnTo>
                <a:lnTo>
                  <a:pt x="525818" y="143382"/>
                </a:lnTo>
                <a:lnTo>
                  <a:pt x="534816" y="142454"/>
                </a:lnTo>
                <a:lnTo>
                  <a:pt x="542932" y="139668"/>
                </a:lnTo>
                <a:lnTo>
                  <a:pt x="549411" y="135508"/>
                </a:lnTo>
                <a:lnTo>
                  <a:pt x="526554" y="135508"/>
                </a:lnTo>
                <a:lnTo>
                  <a:pt x="519563" y="134866"/>
                </a:lnTo>
                <a:lnTo>
                  <a:pt x="513280" y="132937"/>
                </a:lnTo>
                <a:lnTo>
                  <a:pt x="507705" y="129722"/>
                </a:lnTo>
                <a:lnTo>
                  <a:pt x="502843" y="125221"/>
                </a:lnTo>
                <a:lnTo>
                  <a:pt x="502005" y="124078"/>
                </a:lnTo>
                <a:close/>
              </a:path>
              <a:path w="1182370" h="186055">
                <a:moveTo>
                  <a:pt x="493814" y="0"/>
                </a:moveTo>
                <a:lnTo>
                  <a:pt x="485254" y="0"/>
                </a:lnTo>
                <a:lnTo>
                  <a:pt x="485254" y="140969"/>
                </a:lnTo>
                <a:lnTo>
                  <a:pt x="493814" y="140969"/>
                </a:lnTo>
                <a:lnTo>
                  <a:pt x="493814" y="124078"/>
                </a:lnTo>
                <a:lnTo>
                  <a:pt x="502005" y="124078"/>
                </a:lnTo>
                <a:lnTo>
                  <a:pt x="493814" y="88645"/>
                </a:lnTo>
                <a:lnTo>
                  <a:pt x="494383" y="81359"/>
                </a:lnTo>
                <a:lnTo>
                  <a:pt x="496092" y="74549"/>
                </a:lnTo>
                <a:lnTo>
                  <a:pt x="498941" y="68214"/>
                </a:lnTo>
                <a:lnTo>
                  <a:pt x="500855" y="65404"/>
                </a:lnTo>
                <a:lnTo>
                  <a:pt x="493814" y="65404"/>
                </a:lnTo>
                <a:lnTo>
                  <a:pt x="493814" y="0"/>
                </a:lnTo>
                <a:close/>
              </a:path>
              <a:path w="1182370" h="186055">
                <a:moveTo>
                  <a:pt x="553298" y="51180"/>
                </a:moveTo>
                <a:lnTo>
                  <a:pt x="537997" y="51180"/>
                </a:lnTo>
                <a:lnTo>
                  <a:pt x="545439" y="54737"/>
                </a:lnTo>
                <a:lnTo>
                  <a:pt x="551027" y="61721"/>
                </a:lnTo>
                <a:lnTo>
                  <a:pt x="554687" y="67435"/>
                </a:lnTo>
                <a:lnTo>
                  <a:pt x="557302" y="74088"/>
                </a:lnTo>
                <a:lnTo>
                  <a:pt x="558873" y="81670"/>
                </a:lnTo>
                <a:lnTo>
                  <a:pt x="559396" y="90169"/>
                </a:lnTo>
                <a:lnTo>
                  <a:pt x="558825" y="99863"/>
                </a:lnTo>
                <a:lnTo>
                  <a:pt x="533515" y="134725"/>
                </a:lnTo>
                <a:lnTo>
                  <a:pt x="526554" y="135508"/>
                </a:lnTo>
                <a:lnTo>
                  <a:pt x="549411" y="135508"/>
                </a:lnTo>
                <a:lnTo>
                  <a:pt x="567586" y="101324"/>
                </a:lnTo>
                <a:lnTo>
                  <a:pt x="568308" y="90169"/>
                </a:lnTo>
                <a:lnTo>
                  <a:pt x="568245" y="88645"/>
                </a:lnTo>
                <a:lnTo>
                  <a:pt x="567687" y="79722"/>
                </a:lnTo>
                <a:lnTo>
                  <a:pt x="565775" y="70659"/>
                </a:lnTo>
                <a:lnTo>
                  <a:pt x="562592" y="62716"/>
                </a:lnTo>
                <a:lnTo>
                  <a:pt x="558139" y="55879"/>
                </a:lnTo>
                <a:lnTo>
                  <a:pt x="553298" y="51180"/>
                </a:lnTo>
                <a:close/>
              </a:path>
              <a:path w="1182370" h="186055">
                <a:moveTo>
                  <a:pt x="529818" y="43433"/>
                </a:moveTo>
                <a:lnTo>
                  <a:pt x="522185" y="43433"/>
                </a:lnTo>
                <a:lnTo>
                  <a:pt x="515188" y="45338"/>
                </a:lnTo>
                <a:lnTo>
                  <a:pt x="502475" y="52958"/>
                </a:lnTo>
                <a:lnTo>
                  <a:pt x="497598" y="58419"/>
                </a:lnTo>
                <a:lnTo>
                  <a:pt x="494182" y="65404"/>
                </a:lnTo>
                <a:lnTo>
                  <a:pt x="500855" y="65404"/>
                </a:lnTo>
                <a:lnTo>
                  <a:pt x="502932" y="62356"/>
                </a:lnTo>
                <a:lnTo>
                  <a:pt x="507959" y="57503"/>
                </a:lnTo>
                <a:lnTo>
                  <a:pt x="513930" y="54006"/>
                </a:lnTo>
                <a:lnTo>
                  <a:pt x="520845" y="51891"/>
                </a:lnTo>
                <a:lnTo>
                  <a:pt x="528701" y="51180"/>
                </a:lnTo>
                <a:lnTo>
                  <a:pt x="553298" y="51180"/>
                </a:lnTo>
                <a:lnTo>
                  <a:pt x="552548" y="50452"/>
                </a:lnTo>
                <a:lnTo>
                  <a:pt x="545965" y="46561"/>
                </a:lnTo>
                <a:lnTo>
                  <a:pt x="538388" y="44217"/>
                </a:lnTo>
                <a:lnTo>
                  <a:pt x="529818" y="43433"/>
                </a:lnTo>
                <a:close/>
              </a:path>
              <a:path w="1182370" h="186055">
                <a:moveTo>
                  <a:pt x="755180" y="175894"/>
                </a:moveTo>
                <a:lnTo>
                  <a:pt x="755180" y="184403"/>
                </a:lnTo>
                <a:lnTo>
                  <a:pt x="757339" y="185292"/>
                </a:lnTo>
                <a:lnTo>
                  <a:pt x="759879" y="185800"/>
                </a:lnTo>
                <a:lnTo>
                  <a:pt x="769277" y="185800"/>
                </a:lnTo>
                <a:lnTo>
                  <a:pt x="774738" y="183641"/>
                </a:lnTo>
                <a:lnTo>
                  <a:pt x="778929" y="179450"/>
                </a:lnTo>
                <a:lnTo>
                  <a:pt x="781286" y="177164"/>
                </a:lnTo>
                <a:lnTo>
                  <a:pt x="760006" y="177164"/>
                </a:lnTo>
                <a:lnTo>
                  <a:pt x="757466" y="176783"/>
                </a:lnTo>
                <a:lnTo>
                  <a:pt x="755180" y="175894"/>
                </a:lnTo>
                <a:close/>
              </a:path>
              <a:path w="1182370" h="186055">
                <a:moveTo>
                  <a:pt x="763435" y="45719"/>
                </a:moveTo>
                <a:lnTo>
                  <a:pt x="753783" y="45719"/>
                </a:lnTo>
                <a:lnTo>
                  <a:pt x="789851" y="140207"/>
                </a:lnTo>
                <a:lnTo>
                  <a:pt x="781088" y="161416"/>
                </a:lnTo>
                <a:lnTo>
                  <a:pt x="776643" y="171957"/>
                </a:lnTo>
                <a:lnTo>
                  <a:pt x="770674" y="177164"/>
                </a:lnTo>
                <a:lnTo>
                  <a:pt x="781286" y="177164"/>
                </a:lnTo>
                <a:lnTo>
                  <a:pt x="783120" y="175387"/>
                </a:lnTo>
                <a:lnTo>
                  <a:pt x="786930" y="169037"/>
                </a:lnTo>
                <a:lnTo>
                  <a:pt x="790486" y="160400"/>
                </a:lnTo>
                <a:lnTo>
                  <a:pt x="802652" y="130301"/>
                </a:lnTo>
                <a:lnTo>
                  <a:pt x="794296" y="130301"/>
                </a:lnTo>
                <a:lnTo>
                  <a:pt x="793915" y="129412"/>
                </a:lnTo>
                <a:lnTo>
                  <a:pt x="793407" y="127126"/>
                </a:lnTo>
                <a:lnTo>
                  <a:pt x="792772" y="124967"/>
                </a:lnTo>
                <a:lnTo>
                  <a:pt x="792137" y="123316"/>
                </a:lnTo>
                <a:lnTo>
                  <a:pt x="763435" y="45719"/>
                </a:lnTo>
                <a:close/>
              </a:path>
              <a:path w="1182370" h="186055">
                <a:moveTo>
                  <a:pt x="836841" y="45719"/>
                </a:moveTo>
                <a:lnTo>
                  <a:pt x="827570" y="45719"/>
                </a:lnTo>
                <a:lnTo>
                  <a:pt x="796836" y="123825"/>
                </a:lnTo>
                <a:lnTo>
                  <a:pt x="794677" y="130301"/>
                </a:lnTo>
                <a:lnTo>
                  <a:pt x="802652" y="130301"/>
                </a:lnTo>
                <a:lnTo>
                  <a:pt x="836841" y="45719"/>
                </a:lnTo>
                <a:close/>
              </a:path>
              <a:path w="1182370" h="186055">
                <a:moveTo>
                  <a:pt x="679742" y="45719"/>
                </a:moveTo>
                <a:lnTo>
                  <a:pt x="671233" y="45719"/>
                </a:lnTo>
                <a:lnTo>
                  <a:pt x="671233" y="140969"/>
                </a:lnTo>
                <a:lnTo>
                  <a:pt x="679742" y="140969"/>
                </a:lnTo>
                <a:lnTo>
                  <a:pt x="679742" y="45719"/>
                </a:lnTo>
                <a:close/>
              </a:path>
              <a:path w="1182370" h="186055">
                <a:moveTo>
                  <a:pt x="600494" y="45719"/>
                </a:moveTo>
                <a:lnTo>
                  <a:pt x="591985" y="45719"/>
                </a:lnTo>
                <a:lnTo>
                  <a:pt x="591985" y="140969"/>
                </a:lnTo>
                <a:lnTo>
                  <a:pt x="600494" y="140969"/>
                </a:lnTo>
                <a:lnTo>
                  <a:pt x="600494" y="45719"/>
                </a:lnTo>
                <a:close/>
              </a:path>
              <a:path w="1182370" h="186055">
                <a:moveTo>
                  <a:pt x="320078" y="45719"/>
                </a:moveTo>
                <a:lnTo>
                  <a:pt x="311518" y="45719"/>
                </a:lnTo>
                <a:lnTo>
                  <a:pt x="311518" y="140969"/>
                </a:lnTo>
                <a:lnTo>
                  <a:pt x="320078" y="140969"/>
                </a:lnTo>
                <a:lnTo>
                  <a:pt x="320078" y="45719"/>
                </a:lnTo>
                <a:close/>
              </a:path>
              <a:path w="1182370" h="186055">
                <a:moveTo>
                  <a:pt x="126352" y="45719"/>
                </a:moveTo>
                <a:lnTo>
                  <a:pt x="116776" y="45719"/>
                </a:lnTo>
                <a:lnTo>
                  <a:pt x="153606" y="140969"/>
                </a:lnTo>
                <a:lnTo>
                  <a:pt x="161417" y="140969"/>
                </a:lnTo>
                <a:lnTo>
                  <a:pt x="165152" y="131571"/>
                </a:lnTo>
                <a:lnTo>
                  <a:pt x="157607" y="131571"/>
                </a:lnTo>
                <a:lnTo>
                  <a:pt x="157048" y="128524"/>
                </a:lnTo>
                <a:lnTo>
                  <a:pt x="156083" y="125221"/>
                </a:lnTo>
                <a:lnTo>
                  <a:pt x="154724" y="121538"/>
                </a:lnTo>
                <a:lnTo>
                  <a:pt x="126352" y="45719"/>
                </a:lnTo>
                <a:close/>
              </a:path>
              <a:path w="1182370" h="186055">
                <a:moveTo>
                  <a:pt x="199275" y="45719"/>
                </a:moveTo>
                <a:lnTo>
                  <a:pt x="189979" y="45719"/>
                </a:lnTo>
                <a:lnTo>
                  <a:pt x="159689" y="124459"/>
                </a:lnTo>
                <a:lnTo>
                  <a:pt x="158788" y="127634"/>
                </a:lnTo>
                <a:lnTo>
                  <a:pt x="157975" y="131571"/>
                </a:lnTo>
                <a:lnTo>
                  <a:pt x="165152" y="131571"/>
                </a:lnTo>
                <a:lnTo>
                  <a:pt x="199275" y="45719"/>
                </a:lnTo>
                <a:close/>
              </a:path>
              <a:path w="1182370" h="186055">
                <a:moveTo>
                  <a:pt x="1131989" y="7619"/>
                </a:moveTo>
                <a:lnTo>
                  <a:pt x="1123226" y="7619"/>
                </a:lnTo>
                <a:lnTo>
                  <a:pt x="1072934" y="140969"/>
                </a:lnTo>
                <a:lnTo>
                  <a:pt x="1083094" y="140969"/>
                </a:lnTo>
                <a:lnTo>
                  <a:pt x="1098334" y="99567"/>
                </a:lnTo>
                <a:lnTo>
                  <a:pt x="1166316" y="99567"/>
                </a:lnTo>
                <a:lnTo>
                  <a:pt x="1163139" y="91058"/>
                </a:lnTo>
                <a:lnTo>
                  <a:pt x="1101509" y="91058"/>
                </a:lnTo>
                <a:lnTo>
                  <a:pt x="1123988" y="29209"/>
                </a:lnTo>
                <a:lnTo>
                  <a:pt x="1125004" y="26669"/>
                </a:lnTo>
                <a:lnTo>
                  <a:pt x="1126020" y="23367"/>
                </a:lnTo>
                <a:lnTo>
                  <a:pt x="1127036" y="19303"/>
                </a:lnTo>
                <a:lnTo>
                  <a:pt x="1136351" y="19303"/>
                </a:lnTo>
                <a:lnTo>
                  <a:pt x="1131989" y="7619"/>
                </a:lnTo>
                <a:close/>
              </a:path>
              <a:path w="1182370" h="186055">
                <a:moveTo>
                  <a:pt x="1166316" y="99567"/>
                </a:moveTo>
                <a:lnTo>
                  <a:pt x="1156119" y="99567"/>
                </a:lnTo>
                <a:lnTo>
                  <a:pt x="1171359" y="140969"/>
                </a:lnTo>
                <a:lnTo>
                  <a:pt x="1181773" y="140969"/>
                </a:lnTo>
                <a:lnTo>
                  <a:pt x="1166316" y="99567"/>
                </a:lnTo>
                <a:close/>
              </a:path>
              <a:path w="1182370" h="186055">
                <a:moveTo>
                  <a:pt x="1136351" y="19303"/>
                </a:moveTo>
                <a:lnTo>
                  <a:pt x="1127417" y="19303"/>
                </a:lnTo>
                <a:lnTo>
                  <a:pt x="1127925" y="20827"/>
                </a:lnTo>
                <a:lnTo>
                  <a:pt x="1128306" y="22351"/>
                </a:lnTo>
                <a:lnTo>
                  <a:pt x="1128814" y="23875"/>
                </a:lnTo>
                <a:lnTo>
                  <a:pt x="1129195" y="25653"/>
                </a:lnTo>
                <a:lnTo>
                  <a:pt x="1129830" y="27558"/>
                </a:lnTo>
                <a:lnTo>
                  <a:pt x="1152944" y="91058"/>
                </a:lnTo>
                <a:lnTo>
                  <a:pt x="1163139" y="91058"/>
                </a:lnTo>
                <a:lnTo>
                  <a:pt x="1136351" y="19303"/>
                </a:lnTo>
                <a:close/>
              </a:path>
              <a:path w="1182370" h="186055">
                <a:moveTo>
                  <a:pt x="59067" y="7619"/>
                </a:moveTo>
                <a:lnTo>
                  <a:pt x="50330" y="7619"/>
                </a:lnTo>
                <a:lnTo>
                  <a:pt x="0" y="140969"/>
                </a:lnTo>
                <a:lnTo>
                  <a:pt x="10147" y="140969"/>
                </a:lnTo>
                <a:lnTo>
                  <a:pt x="25400" y="99567"/>
                </a:lnTo>
                <a:lnTo>
                  <a:pt x="93386" y="99567"/>
                </a:lnTo>
                <a:lnTo>
                  <a:pt x="90210" y="91058"/>
                </a:lnTo>
                <a:lnTo>
                  <a:pt x="28651" y="91058"/>
                </a:lnTo>
                <a:lnTo>
                  <a:pt x="51066" y="29209"/>
                </a:lnTo>
                <a:lnTo>
                  <a:pt x="52057" y="26669"/>
                </a:lnTo>
                <a:lnTo>
                  <a:pt x="53086" y="23367"/>
                </a:lnTo>
                <a:lnTo>
                  <a:pt x="54140" y="19303"/>
                </a:lnTo>
                <a:lnTo>
                  <a:pt x="63428" y="19303"/>
                </a:lnTo>
                <a:lnTo>
                  <a:pt x="59067" y="7619"/>
                </a:lnTo>
                <a:close/>
              </a:path>
              <a:path w="1182370" h="186055">
                <a:moveTo>
                  <a:pt x="93386" y="99567"/>
                </a:moveTo>
                <a:lnTo>
                  <a:pt x="83248" y="99567"/>
                </a:lnTo>
                <a:lnTo>
                  <a:pt x="98513" y="140969"/>
                </a:lnTo>
                <a:lnTo>
                  <a:pt x="108839" y="140969"/>
                </a:lnTo>
                <a:lnTo>
                  <a:pt x="93386" y="99567"/>
                </a:lnTo>
                <a:close/>
              </a:path>
              <a:path w="1182370" h="186055">
                <a:moveTo>
                  <a:pt x="63428" y="19303"/>
                </a:moveTo>
                <a:lnTo>
                  <a:pt x="54508" y="19303"/>
                </a:lnTo>
                <a:lnTo>
                  <a:pt x="55473" y="22351"/>
                </a:lnTo>
                <a:lnTo>
                  <a:pt x="55905" y="23875"/>
                </a:lnTo>
                <a:lnTo>
                  <a:pt x="56337" y="25653"/>
                </a:lnTo>
                <a:lnTo>
                  <a:pt x="56895" y="27558"/>
                </a:lnTo>
                <a:lnTo>
                  <a:pt x="57581" y="29337"/>
                </a:lnTo>
                <a:lnTo>
                  <a:pt x="80086" y="91058"/>
                </a:lnTo>
                <a:lnTo>
                  <a:pt x="90210" y="91058"/>
                </a:lnTo>
                <a:lnTo>
                  <a:pt x="63428" y="19303"/>
                </a:lnTo>
                <a:close/>
              </a:path>
              <a:path w="1182370" h="186055">
                <a:moveTo>
                  <a:pt x="723430" y="53593"/>
                </a:moveTo>
                <a:lnTo>
                  <a:pt x="714794" y="53593"/>
                </a:lnTo>
                <a:lnTo>
                  <a:pt x="714794" y="117601"/>
                </a:lnTo>
                <a:lnTo>
                  <a:pt x="716123" y="128623"/>
                </a:lnTo>
                <a:lnTo>
                  <a:pt x="720096" y="136525"/>
                </a:lnTo>
                <a:lnTo>
                  <a:pt x="726688" y="141283"/>
                </a:lnTo>
                <a:lnTo>
                  <a:pt x="735876" y="142875"/>
                </a:lnTo>
                <a:lnTo>
                  <a:pt x="739813" y="142875"/>
                </a:lnTo>
                <a:lnTo>
                  <a:pt x="744004" y="141858"/>
                </a:lnTo>
                <a:lnTo>
                  <a:pt x="748449" y="139700"/>
                </a:lnTo>
                <a:lnTo>
                  <a:pt x="748449" y="135127"/>
                </a:lnTo>
                <a:lnTo>
                  <a:pt x="732066" y="135127"/>
                </a:lnTo>
                <a:lnTo>
                  <a:pt x="728510" y="133730"/>
                </a:lnTo>
                <a:lnTo>
                  <a:pt x="726478" y="130682"/>
                </a:lnTo>
                <a:lnTo>
                  <a:pt x="724446" y="127762"/>
                </a:lnTo>
                <a:lnTo>
                  <a:pt x="723430" y="123062"/>
                </a:lnTo>
                <a:lnTo>
                  <a:pt x="723430" y="53593"/>
                </a:lnTo>
                <a:close/>
              </a:path>
              <a:path w="1182370" h="186055">
                <a:moveTo>
                  <a:pt x="748449" y="131699"/>
                </a:moveTo>
                <a:lnTo>
                  <a:pt x="744385" y="133984"/>
                </a:lnTo>
                <a:lnTo>
                  <a:pt x="740575" y="135127"/>
                </a:lnTo>
                <a:lnTo>
                  <a:pt x="748449" y="135127"/>
                </a:lnTo>
                <a:lnTo>
                  <a:pt x="748449" y="131699"/>
                </a:lnTo>
                <a:close/>
              </a:path>
              <a:path w="1182370" h="186055">
                <a:moveTo>
                  <a:pt x="748449" y="45719"/>
                </a:moveTo>
                <a:lnTo>
                  <a:pt x="697649" y="45719"/>
                </a:lnTo>
                <a:lnTo>
                  <a:pt x="697649" y="53593"/>
                </a:lnTo>
                <a:lnTo>
                  <a:pt x="748449" y="53593"/>
                </a:lnTo>
                <a:lnTo>
                  <a:pt x="748449" y="45719"/>
                </a:lnTo>
                <a:close/>
              </a:path>
              <a:path w="1182370" h="186055">
                <a:moveTo>
                  <a:pt x="723430" y="18160"/>
                </a:moveTo>
                <a:lnTo>
                  <a:pt x="722033" y="18668"/>
                </a:lnTo>
                <a:lnTo>
                  <a:pt x="720636" y="19050"/>
                </a:lnTo>
                <a:lnTo>
                  <a:pt x="717588" y="20065"/>
                </a:lnTo>
                <a:lnTo>
                  <a:pt x="716191" y="20574"/>
                </a:lnTo>
                <a:lnTo>
                  <a:pt x="714794" y="20954"/>
                </a:lnTo>
                <a:lnTo>
                  <a:pt x="714794" y="45719"/>
                </a:lnTo>
                <a:lnTo>
                  <a:pt x="723430" y="45719"/>
                </a:lnTo>
                <a:lnTo>
                  <a:pt x="723430" y="18160"/>
                </a:lnTo>
                <a:close/>
              </a:path>
              <a:path w="1182370" h="186055">
                <a:moveTo>
                  <a:pt x="1006894" y="7619"/>
                </a:moveTo>
                <a:lnTo>
                  <a:pt x="997623" y="7619"/>
                </a:lnTo>
                <a:lnTo>
                  <a:pt x="997623" y="140969"/>
                </a:lnTo>
                <a:lnTo>
                  <a:pt x="1060361" y="140969"/>
                </a:lnTo>
                <a:lnTo>
                  <a:pt x="1060361" y="132587"/>
                </a:lnTo>
                <a:lnTo>
                  <a:pt x="1006894" y="132587"/>
                </a:lnTo>
                <a:lnTo>
                  <a:pt x="1006894" y="7619"/>
                </a:lnTo>
                <a:close/>
              </a:path>
              <a:path w="1182370" h="186055">
                <a:moveTo>
                  <a:pt x="677329" y="7619"/>
                </a:moveTo>
                <a:lnTo>
                  <a:pt x="673519" y="7619"/>
                </a:lnTo>
                <a:lnTo>
                  <a:pt x="671995" y="8254"/>
                </a:lnTo>
                <a:lnTo>
                  <a:pt x="670471" y="9525"/>
                </a:lnTo>
                <a:lnTo>
                  <a:pt x="669074" y="10794"/>
                </a:lnTo>
                <a:lnTo>
                  <a:pt x="668312" y="12445"/>
                </a:lnTo>
                <a:lnTo>
                  <a:pt x="668312" y="16637"/>
                </a:lnTo>
                <a:lnTo>
                  <a:pt x="669074" y="18287"/>
                </a:lnTo>
                <a:lnTo>
                  <a:pt x="671868" y="21081"/>
                </a:lnTo>
                <a:lnTo>
                  <a:pt x="673519" y="21716"/>
                </a:lnTo>
                <a:lnTo>
                  <a:pt x="677329" y="21716"/>
                </a:lnTo>
                <a:lnTo>
                  <a:pt x="679107" y="21081"/>
                </a:lnTo>
                <a:lnTo>
                  <a:pt x="680504" y="19557"/>
                </a:lnTo>
                <a:lnTo>
                  <a:pt x="681901" y="18160"/>
                </a:lnTo>
                <a:lnTo>
                  <a:pt x="682604" y="16637"/>
                </a:lnTo>
                <a:lnTo>
                  <a:pt x="682663" y="12445"/>
                </a:lnTo>
                <a:lnTo>
                  <a:pt x="681901" y="10667"/>
                </a:lnTo>
                <a:lnTo>
                  <a:pt x="678980" y="8254"/>
                </a:lnTo>
                <a:lnTo>
                  <a:pt x="677329" y="7619"/>
                </a:lnTo>
                <a:close/>
              </a:path>
              <a:path w="1182370" h="186055">
                <a:moveTo>
                  <a:pt x="598081" y="7619"/>
                </a:moveTo>
                <a:lnTo>
                  <a:pt x="594271" y="7619"/>
                </a:lnTo>
                <a:lnTo>
                  <a:pt x="592747" y="8254"/>
                </a:lnTo>
                <a:lnTo>
                  <a:pt x="591223" y="9525"/>
                </a:lnTo>
                <a:lnTo>
                  <a:pt x="589826" y="10794"/>
                </a:lnTo>
                <a:lnTo>
                  <a:pt x="589064" y="12445"/>
                </a:lnTo>
                <a:lnTo>
                  <a:pt x="589064" y="16637"/>
                </a:lnTo>
                <a:lnTo>
                  <a:pt x="589826" y="18287"/>
                </a:lnTo>
                <a:lnTo>
                  <a:pt x="592620" y="21081"/>
                </a:lnTo>
                <a:lnTo>
                  <a:pt x="594271" y="21716"/>
                </a:lnTo>
                <a:lnTo>
                  <a:pt x="598081" y="21716"/>
                </a:lnTo>
                <a:lnTo>
                  <a:pt x="599859" y="21081"/>
                </a:lnTo>
                <a:lnTo>
                  <a:pt x="601256" y="19557"/>
                </a:lnTo>
                <a:lnTo>
                  <a:pt x="602653" y="18160"/>
                </a:lnTo>
                <a:lnTo>
                  <a:pt x="603356" y="16637"/>
                </a:lnTo>
                <a:lnTo>
                  <a:pt x="603415" y="12445"/>
                </a:lnTo>
                <a:lnTo>
                  <a:pt x="602653" y="10667"/>
                </a:lnTo>
                <a:lnTo>
                  <a:pt x="599732" y="8254"/>
                </a:lnTo>
                <a:lnTo>
                  <a:pt x="598081" y="7619"/>
                </a:lnTo>
                <a:close/>
              </a:path>
              <a:path w="1182370" h="186055">
                <a:moveTo>
                  <a:pt x="317627" y="7619"/>
                </a:moveTo>
                <a:lnTo>
                  <a:pt x="313905" y="7619"/>
                </a:lnTo>
                <a:lnTo>
                  <a:pt x="312280" y="8254"/>
                </a:lnTo>
                <a:lnTo>
                  <a:pt x="309372" y="10794"/>
                </a:lnTo>
                <a:lnTo>
                  <a:pt x="308635" y="12445"/>
                </a:lnTo>
                <a:lnTo>
                  <a:pt x="308635" y="16637"/>
                </a:lnTo>
                <a:lnTo>
                  <a:pt x="309346" y="18287"/>
                </a:lnTo>
                <a:lnTo>
                  <a:pt x="312204" y="21081"/>
                </a:lnTo>
                <a:lnTo>
                  <a:pt x="313842" y="21716"/>
                </a:lnTo>
                <a:lnTo>
                  <a:pt x="317690" y="21716"/>
                </a:lnTo>
                <a:lnTo>
                  <a:pt x="319392" y="21081"/>
                </a:lnTo>
                <a:lnTo>
                  <a:pt x="320827" y="19557"/>
                </a:lnTo>
                <a:lnTo>
                  <a:pt x="322249" y="18160"/>
                </a:lnTo>
                <a:lnTo>
                  <a:pt x="322906" y="16637"/>
                </a:lnTo>
                <a:lnTo>
                  <a:pt x="322961" y="12445"/>
                </a:lnTo>
                <a:lnTo>
                  <a:pt x="322237" y="10667"/>
                </a:lnTo>
                <a:lnTo>
                  <a:pt x="320776" y="9525"/>
                </a:lnTo>
                <a:lnTo>
                  <a:pt x="319316" y="8254"/>
                </a:lnTo>
                <a:lnTo>
                  <a:pt x="317627" y="7619"/>
                </a:lnTo>
                <a:close/>
              </a:path>
              <a:path w="1182370" h="186055">
                <a:moveTo>
                  <a:pt x="898944" y="125729"/>
                </a:moveTo>
                <a:lnTo>
                  <a:pt x="898944" y="136270"/>
                </a:lnTo>
                <a:lnTo>
                  <a:pt x="902119" y="138175"/>
                </a:lnTo>
                <a:lnTo>
                  <a:pt x="906691" y="139700"/>
                </a:lnTo>
                <a:lnTo>
                  <a:pt x="912660" y="141224"/>
                </a:lnTo>
                <a:lnTo>
                  <a:pt x="918629" y="142620"/>
                </a:lnTo>
                <a:lnTo>
                  <a:pt x="923963" y="143382"/>
                </a:lnTo>
                <a:lnTo>
                  <a:pt x="928535" y="143382"/>
                </a:lnTo>
                <a:lnTo>
                  <a:pt x="937702" y="142765"/>
                </a:lnTo>
                <a:lnTo>
                  <a:pt x="945775" y="140922"/>
                </a:lnTo>
                <a:lnTo>
                  <a:pt x="952752" y="137864"/>
                </a:lnTo>
                <a:lnTo>
                  <a:pt x="956880" y="134874"/>
                </a:lnTo>
                <a:lnTo>
                  <a:pt x="928027" y="134874"/>
                </a:lnTo>
                <a:lnTo>
                  <a:pt x="920714" y="134302"/>
                </a:lnTo>
                <a:lnTo>
                  <a:pt x="913437" y="132587"/>
                </a:lnTo>
                <a:lnTo>
                  <a:pt x="906185" y="129730"/>
                </a:lnTo>
                <a:lnTo>
                  <a:pt x="898944" y="125729"/>
                </a:lnTo>
                <a:close/>
              </a:path>
              <a:path w="1182370" h="186055">
                <a:moveTo>
                  <a:pt x="947966" y="5333"/>
                </a:moveTo>
                <a:lnTo>
                  <a:pt x="939965" y="5333"/>
                </a:lnTo>
                <a:lnTo>
                  <a:pt x="931275" y="5953"/>
                </a:lnTo>
                <a:lnTo>
                  <a:pt x="900396" y="32456"/>
                </a:lnTo>
                <a:lnTo>
                  <a:pt x="899706" y="39242"/>
                </a:lnTo>
                <a:lnTo>
                  <a:pt x="899706" y="46227"/>
                </a:lnTo>
                <a:lnTo>
                  <a:pt x="930821" y="77342"/>
                </a:lnTo>
                <a:lnTo>
                  <a:pt x="939082" y="82317"/>
                </a:lnTo>
                <a:lnTo>
                  <a:pt x="945759" y="86756"/>
                </a:lnTo>
                <a:lnTo>
                  <a:pt x="950841" y="90648"/>
                </a:lnTo>
                <a:lnTo>
                  <a:pt x="954316" y="93979"/>
                </a:lnTo>
                <a:lnTo>
                  <a:pt x="957999" y="98043"/>
                </a:lnTo>
                <a:lnTo>
                  <a:pt x="959777" y="103504"/>
                </a:lnTo>
                <a:lnTo>
                  <a:pt x="959777" y="118109"/>
                </a:lnTo>
                <a:lnTo>
                  <a:pt x="957110" y="124078"/>
                </a:lnTo>
                <a:lnTo>
                  <a:pt x="951693" y="128462"/>
                </a:lnTo>
                <a:lnTo>
                  <a:pt x="946315" y="132714"/>
                </a:lnTo>
                <a:lnTo>
                  <a:pt x="938441" y="134874"/>
                </a:lnTo>
                <a:lnTo>
                  <a:pt x="956880" y="134874"/>
                </a:lnTo>
                <a:lnTo>
                  <a:pt x="969302" y="108584"/>
                </a:lnTo>
                <a:lnTo>
                  <a:pt x="969302" y="101472"/>
                </a:lnTo>
                <a:lnTo>
                  <a:pt x="929997" y="65911"/>
                </a:lnTo>
                <a:lnTo>
                  <a:pt x="923343" y="61515"/>
                </a:lnTo>
                <a:lnTo>
                  <a:pt x="918227" y="57657"/>
                </a:lnTo>
                <a:lnTo>
                  <a:pt x="914692" y="54355"/>
                </a:lnTo>
                <a:lnTo>
                  <a:pt x="911136" y="50418"/>
                </a:lnTo>
                <a:lnTo>
                  <a:pt x="909358" y="44957"/>
                </a:lnTo>
                <a:lnTo>
                  <a:pt x="909358" y="31114"/>
                </a:lnTo>
                <a:lnTo>
                  <a:pt x="911898" y="25272"/>
                </a:lnTo>
                <a:lnTo>
                  <a:pt x="917232" y="20574"/>
                </a:lnTo>
                <a:lnTo>
                  <a:pt x="922566" y="16001"/>
                </a:lnTo>
                <a:lnTo>
                  <a:pt x="929805" y="13715"/>
                </a:lnTo>
                <a:lnTo>
                  <a:pt x="963841" y="13715"/>
                </a:lnTo>
                <a:lnTo>
                  <a:pt x="963841" y="9397"/>
                </a:lnTo>
                <a:lnTo>
                  <a:pt x="955840" y="6730"/>
                </a:lnTo>
                <a:lnTo>
                  <a:pt x="947966" y="5333"/>
                </a:lnTo>
                <a:close/>
              </a:path>
              <a:path w="1182370" h="186055">
                <a:moveTo>
                  <a:pt x="963841" y="13715"/>
                </a:moveTo>
                <a:lnTo>
                  <a:pt x="938822" y="13715"/>
                </a:lnTo>
                <a:lnTo>
                  <a:pt x="945374" y="14049"/>
                </a:lnTo>
                <a:lnTo>
                  <a:pt x="951712" y="15049"/>
                </a:lnTo>
                <a:lnTo>
                  <a:pt x="957860" y="16716"/>
                </a:lnTo>
                <a:lnTo>
                  <a:pt x="963841" y="19050"/>
                </a:lnTo>
                <a:lnTo>
                  <a:pt x="963841" y="13715"/>
                </a:lnTo>
                <a:close/>
              </a:path>
              <a:path w="1182370" h="186055">
                <a:moveTo>
                  <a:pt x="640118" y="0"/>
                </a:moveTo>
                <a:lnTo>
                  <a:pt x="631609" y="0"/>
                </a:lnTo>
                <a:lnTo>
                  <a:pt x="631609" y="140969"/>
                </a:lnTo>
                <a:lnTo>
                  <a:pt x="640118" y="140969"/>
                </a:lnTo>
                <a:lnTo>
                  <a:pt x="640118" y="0"/>
                </a:lnTo>
                <a:close/>
              </a:path>
              <a:path w="1182370" h="186055">
                <a:moveTo>
                  <a:pt x="359702" y="0"/>
                </a:moveTo>
                <a:lnTo>
                  <a:pt x="351142" y="0"/>
                </a:lnTo>
                <a:lnTo>
                  <a:pt x="351142" y="140969"/>
                </a:lnTo>
                <a:lnTo>
                  <a:pt x="359702" y="140969"/>
                </a:lnTo>
                <a:lnTo>
                  <a:pt x="3597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9696" y="1679067"/>
            <a:ext cx="516796" cy="1112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856" y="1986407"/>
            <a:ext cx="1454492" cy="14325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738882" y="1997582"/>
            <a:ext cx="60960" cy="108585"/>
          </a:xfrm>
          <a:custGeom>
            <a:avLst/>
            <a:gdLst/>
            <a:ahLst/>
            <a:cxnLst/>
            <a:rect l="l" t="t" r="r" b="b"/>
            <a:pathLst>
              <a:path w="60960" h="108585">
                <a:moveTo>
                  <a:pt x="36449" y="0"/>
                </a:moveTo>
                <a:lnTo>
                  <a:pt x="32131" y="0"/>
                </a:lnTo>
                <a:lnTo>
                  <a:pt x="27050" y="0"/>
                </a:lnTo>
                <a:lnTo>
                  <a:pt x="22098" y="888"/>
                </a:lnTo>
                <a:lnTo>
                  <a:pt x="12700" y="4444"/>
                </a:lnTo>
                <a:lnTo>
                  <a:pt x="8255" y="6857"/>
                </a:lnTo>
                <a:lnTo>
                  <a:pt x="4191" y="10032"/>
                </a:lnTo>
                <a:lnTo>
                  <a:pt x="4191" y="18033"/>
                </a:lnTo>
                <a:lnTo>
                  <a:pt x="8381" y="14350"/>
                </a:lnTo>
                <a:lnTo>
                  <a:pt x="12700" y="11429"/>
                </a:lnTo>
                <a:lnTo>
                  <a:pt x="21590" y="7238"/>
                </a:lnTo>
                <a:lnTo>
                  <a:pt x="26162" y="6222"/>
                </a:lnTo>
                <a:lnTo>
                  <a:pt x="37973" y="6222"/>
                </a:lnTo>
                <a:lnTo>
                  <a:pt x="43434" y="8127"/>
                </a:lnTo>
                <a:lnTo>
                  <a:pt x="51181" y="15875"/>
                </a:lnTo>
                <a:lnTo>
                  <a:pt x="53212" y="21462"/>
                </a:lnTo>
                <a:lnTo>
                  <a:pt x="53212" y="32512"/>
                </a:lnTo>
                <a:lnTo>
                  <a:pt x="15493" y="73025"/>
                </a:lnTo>
                <a:lnTo>
                  <a:pt x="9143" y="78866"/>
                </a:lnTo>
                <a:lnTo>
                  <a:pt x="0" y="100075"/>
                </a:lnTo>
                <a:lnTo>
                  <a:pt x="0" y="108457"/>
                </a:lnTo>
                <a:lnTo>
                  <a:pt x="60451" y="108457"/>
                </a:lnTo>
                <a:lnTo>
                  <a:pt x="60451" y="102234"/>
                </a:lnTo>
                <a:lnTo>
                  <a:pt x="7366" y="102234"/>
                </a:lnTo>
                <a:lnTo>
                  <a:pt x="7366" y="97536"/>
                </a:lnTo>
                <a:lnTo>
                  <a:pt x="37211" y="64515"/>
                </a:lnTo>
                <a:lnTo>
                  <a:pt x="47117" y="56641"/>
                </a:lnTo>
                <a:lnTo>
                  <a:pt x="60325" y="32257"/>
                </a:lnTo>
                <a:lnTo>
                  <a:pt x="60325" y="23113"/>
                </a:lnTo>
                <a:lnTo>
                  <a:pt x="40259" y="634"/>
                </a:lnTo>
                <a:lnTo>
                  <a:pt x="36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8770" y="1997582"/>
            <a:ext cx="168402" cy="11036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4975478" y="1980819"/>
            <a:ext cx="443865" cy="110489"/>
          </a:xfrm>
          <a:custGeom>
            <a:avLst/>
            <a:gdLst/>
            <a:ahLst/>
            <a:cxnLst/>
            <a:rect l="l" t="t" r="r" b="b"/>
            <a:pathLst>
              <a:path w="443864" h="110489">
                <a:moveTo>
                  <a:pt x="419481" y="1777"/>
                </a:moveTo>
                <a:lnTo>
                  <a:pt x="383032" y="1777"/>
                </a:lnTo>
                <a:lnTo>
                  <a:pt x="383032" y="108457"/>
                </a:lnTo>
                <a:lnTo>
                  <a:pt x="421386" y="108457"/>
                </a:lnTo>
                <a:lnTo>
                  <a:pt x="429133" y="105663"/>
                </a:lnTo>
                <a:lnTo>
                  <a:pt x="433157" y="101726"/>
                </a:lnTo>
                <a:lnTo>
                  <a:pt x="390398" y="101726"/>
                </a:lnTo>
                <a:lnTo>
                  <a:pt x="390398" y="56514"/>
                </a:lnTo>
                <a:lnTo>
                  <a:pt x="433542" y="56514"/>
                </a:lnTo>
                <a:lnTo>
                  <a:pt x="432943" y="55879"/>
                </a:lnTo>
                <a:lnTo>
                  <a:pt x="427100" y="53212"/>
                </a:lnTo>
                <a:lnTo>
                  <a:pt x="419735" y="52450"/>
                </a:lnTo>
                <a:lnTo>
                  <a:pt x="419735" y="52196"/>
                </a:lnTo>
                <a:lnTo>
                  <a:pt x="425704" y="50291"/>
                </a:lnTo>
                <a:lnTo>
                  <a:pt x="426435" y="49783"/>
                </a:lnTo>
                <a:lnTo>
                  <a:pt x="390398" y="49783"/>
                </a:lnTo>
                <a:lnTo>
                  <a:pt x="390398" y="8508"/>
                </a:lnTo>
                <a:lnTo>
                  <a:pt x="431038" y="8508"/>
                </a:lnTo>
                <a:lnTo>
                  <a:pt x="426085" y="3936"/>
                </a:lnTo>
                <a:lnTo>
                  <a:pt x="419481" y="1777"/>
                </a:lnTo>
                <a:close/>
              </a:path>
              <a:path w="443864" h="110489">
                <a:moveTo>
                  <a:pt x="433542" y="56514"/>
                </a:moveTo>
                <a:lnTo>
                  <a:pt x="406019" y="56514"/>
                </a:lnTo>
                <a:lnTo>
                  <a:pt x="419187" y="57896"/>
                </a:lnTo>
                <a:lnTo>
                  <a:pt x="428593" y="62039"/>
                </a:lnTo>
                <a:lnTo>
                  <a:pt x="434236" y="68945"/>
                </a:lnTo>
                <a:lnTo>
                  <a:pt x="436118" y="78612"/>
                </a:lnTo>
                <a:lnTo>
                  <a:pt x="436118" y="85978"/>
                </a:lnTo>
                <a:lnTo>
                  <a:pt x="433832" y="91693"/>
                </a:lnTo>
                <a:lnTo>
                  <a:pt x="429387" y="95757"/>
                </a:lnTo>
                <a:lnTo>
                  <a:pt x="424942" y="99694"/>
                </a:lnTo>
                <a:lnTo>
                  <a:pt x="418592" y="101726"/>
                </a:lnTo>
                <a:lnTo>
                  <a:pt x="433157" y="101726"/>
                </a:lnTo>
                <a:lnTo>
                  <a:pt x="434975" y="99948"/>
                </a:lnTo>
                <a:lnTo>
                  <a:pt x="440690" y="94233"/>
                </a:lnTo>
                <a:lnTo>
                  <a:pt x="443611" y="86867"/>
                </a:lnTo>
                <a:lnTo>
                  <a:pt x="443611" y="70865"/>
                </a:lnTo>
                <a:lnTo>
                  <a:pt x="441579" y="65023"/>
                </a:lnTo>
                <a:lnTo>
                  <a:pt x="433542" y="56514"/>
                </a:lnTo>
                <a:close/>
              </a:path>
              <a:path w="443864" h="110489">
                <a:moveTo>
                  <a:pt x="431038" y="8508"/>
                </a:moveTo>
                <a:lnTo>
                  <a:pt x="408178" y="8508"/>
                </a:lnTo>
                <a:lnTo>
                  <a:pt x="418105" y="9701"/>
                </a:lnTo>
                <a:lnTo>
                  <a:pt x="425211" y="13287"/>
                </a:lnTo>
                <a:lnTo>
                  <a:pt x="429484" y="19278"/>
                </a:lnTo>
                <a:lnTo>
                  <a:pt x="430911" y="27685"/>
                </a:lnTo>
                <a:lnTo>
                  <a:pt x="430911" y="34543"/>
                </a:lnTo>
                <a:lnTo>
                  <a:pt x="428498" y="39877"/>
                </a:lnTo>
                <a:lnTo>
                  <a:pt x="423799" y="43814"/>
                </a:lnTo>
                <a:lnTo>
                  <a:pt x="419226" y="47878"/>
                </a:lnTo>
                <a:lnTo>
                  <a:pt x="413004" y="49783"/>
                </a:lnTo>
                <a:lnTo>
                  <a:pt x="426435" y="49783"/>
                </a:lnTo>
                <a:lnTo>
                  <a:pt x="430275" y="47116"/>
                </a:lnTo>
                <a:lnTo>
                  <a:pt x="436880" y="37972"/>
                </a:lnTo>
                <a:lnTo>
                  <a:pt x="438531" y="32638"/>
                </a:lnTo>
                <a:lnTo>
                  <a:pt x="438531" y="19050"/>
                </a:lnTo>
                <a:lnTo>
                  <a:pt x="435991" y="13080"/>
                </a:lnTo>
                <a:lnTo>
                  <a:pt x="431038" y="8508"/>
                </a:lnTo>
                <a:close/>
              </a:path>
              <a:path w="443864" h="110489">
                <a:moveTo>
                  <a:pt x="192024" y="0"/>
                </a:moveTo>
                <a:lnTo>
                  <a:pt x="160559" y="32416"/>
                </a:lnTo>
                <a:lnTo>
                  <a:pt x="158369" y="57403"/>
                </a:lnTo>
                <a:lnTo>
                  <a:pt x="158892" y="69520"/>
                </a:lnTo>
                <a:lnTo>
                  <a:pt x="176625" y="106949"/>
                </a:lnTo>
                <a:lnTo>
                  <a:pt x="189737" y="110362"/>
                </a:lnTo>
                <a:lnTo>
                  <a:pt x="197193" y="109462"/>
                </a:lnTo>
                <a:lnTo>
                  <a:pt x="203755" y="106775"/>
                </a:lnTo>
                <a:lnTo>
                  <a:pt x="207282" y="104012"/>
                </a:lnTo>
                <a:lnTo>
                  <a:pt x="182625" y="104012"/>
                </a:lnTo>
                <a:lnTo>
                  <a:pt x="176403" y="99948"/>
                </a:lnTo>
                <a:lnTo>
                  <a:pt x="165514" y="57403"/>
                </a:lnTo>
                <a:lnTo>
                  <a:pt x="165550" y="54609"/>
                </a:lnTo>
                <a:lnTo>
                  <a:pt x="176911" y="10413"/>
                </a:lnTo>
                <a:lnTo>
                  <a:pt x="183261" y="6222"/>
                </a:lnTo>
                <a:lnTo>
                  <a:pt x="208180" y="6222"/>
                </a:lnTo>
                <a:lnTo>
                  <a:pt x="205525" y="3407"/>
                </a:lnTo>
                <a:lnTo>
                  <a:pt x="192024" y="0"/>
                </a:lnTo>
                <a:close/>
              </a:path>
              <a:path w="443864" h="110489">
                <a:moveTo>
                  <a:pt x="208180" y="6222"/>
                </a:moveTo>
                <a:lnTo>
                  <a:pt x="191516" y="6222"/>
                </a:lnTo>
                <a:lnTo>
                  <a:pt x="202090" y="9316"/>
                </a:lnTo>
                <a:lnTo>
                  <a:pt x="209629" y="18589"/>
                </a:lnTo>
                <a:lnTo>
                  <a:pt x="214143" y="34030"/>
                </a:lnTo>
                <a:lnTo>
                  <a:pt x="215575" y="54609"/>
                </a:lnTo>
                <a:lnTo>
                  <a:pt x="215580" y="57403"/>
                </a:lnTo>
                <a:lnTo>
                  <a:pt x="215239" y="66653"/>
                </a:lnTo>
                <a:lnTo>
                  <a:pt x="198500" y="104012"/>
                </a:lnTo>
                <a:lnTo>
                  <a:pt x="207282" y="104012"/>
                </a:lnTo>
                <a:lnTo>
                  <a:pt x="222339" y="67421"/>
                </a:lnTo>
                <a:lnTo>
                  <a:pt x="222885" y="54609"/>
                </a:lnTo>
                <a:lnTo>
                  <a:pt x="220956" y="30700"/>
                </a:lnTo>
                <a:lnTo>
                  <a:pt x="215169" y="13636"/>
                </a:lnTo>
                <a:lnTo>
                  <a:pt x="208180" y="6222"/>
                </a:lnTo>
                <a:close/>
              </a:path>
              <a:path w="443864" h="110489">
                <a:moveTo>
                  <a:pt x="84074" y="98425"/>
                </a:moveTo>
                <a:lnTo>
                  <a:pt x="84074" y="106298"/>
                </a:lnTo>
                <a:lnTo>
                  <a:pt x="89788" y="108965"/>
                </a:lnTo>
                <a:lnTo>
                  <a:pt x="96393" y="110362"/>
                </a:lnTo>
                <a:lnTo>
                  <a:pt x="103886" y="110362"/>
                </a:lnTo>
                <a:lnTo>
                  <a:pt x="111904" y="109769"/>
                </a:lnTo>
                <a:lnTo>
                  <a:pt x="118983" y="107997"/>
                </a:lnTo>
                <a:lnTo>
                  <a:pt x="125085" y="105058"/>
                </a:lnTo>
                <a:lnTo>
                  <a:pt x="126385" y="104012"/>
                </a:lnTo>
                <a:lnTo>
                  <a:pt x="97662" y="104012"/>
                </a:lnTo>
                <a:lnTo>
                  <a:pt x="90932" y="102107"/>
                </a:lnTo>
                <a:lnTo>
                  <a:pt x="84074" y="98425"/>
                </a:lnTo>
                <a:close/>
              </a:path>
              <a:path w="443864" h="110489">
                <a:moveTo>
                  <a:pt x="127922" y="51561"/>
                </a:moveTo>
                <a:lnTo>
                  <a:pt x="102616" y="51561"/>
                </a:lnTo>
                <a:lnTo>
                  <a:pt x="115544" y="53201"/>
                </a:lnTo>
                <a:lnTo>
                  <a:pt x="124793" y="58102"/>
                </a:lnTo>
                <a:lnTo>
                  <a:pt x="130351" y="66242"/>
                </a:lnTo>
                <a:lnTo>
                  <a:pt x="132207" y="77596"/>
                </a:lnTo>
                <a:lnTo>
                  <a:pt x="132207" y="85597"/>
                </a:lnTo>
                <a:lnTo>
                  <a:pt x="129794" y="92075"/>
                </a:lnTo>
                <a:lnTo>
                  <a:pt x="124841" y="96773"/>
                </a:lnTo>
                <a:lnTo>
                  <a:pt x="120015" y="101600"/>
                </a:lnTo>
                <a:lnTo>
                  <a:pt x="113157" y="104012"/>
                </a:lnTo>
                <a:lnTo>
                  <a:pt x="126385" y="104012"/>
                </a:lnTo>
                <a:lnTo>
                  <a:pt x="139446" y="66928"/>
                </a:lnTo>
                <a:lnTo>
                  <a:pt x="136525" y="59181"/>
                </a:lnTo>
                <a:lnTo>
                  <a:pt x="130683" y="53593"/>
                </a:lnTo>
                <a:lnTo>
                  <a:pt x="127922" y="51561"/>
                </a:lnTo>
                <a:close/>
              </a:path>
              <a:path w="443864" h="110489">
                <a:moveTo>
                  <a:pt x="134874" y="1777"/>
                </a:moveTo>
                <a:lnTo>
                  <a:pt x="90424" y="1777"/>
                </a:lnTo>
                <a:lnTo>
                  <a:pt x="87249" y="52450"/>
                </a:lnTo>
                <a:lnTo>
                  <a:pt x="92963" y="51942"/>
                </a:lnTo>
                <a:lnTo>
                  <a:pt x="98044" y="51561"/>
                </a:lnTo>
                <a:lnTo>
                  <a:pt x="127922" y="51561"/>
                </a:lnTo>
                <a:lnTo>
                  <a:pt x="125801" y="50000"/>
                </a:lnTo>
                <a:lnTo>
                  <a:pt x="119919" y="47418"/>
                </a:lnTo>
                <a:lnTo>
                  <a:pt x="113537" y="45973"/>
                </a:lnTo>
                <a:lnTo>
                  <a:pt x="94107" y="45973"/>
                </a:lnTo>
                <a:lnTo>
                  <a:pt x="96520" y="8000"/>
                </a:lnTo>
                <a:lnTo>
                  <a:pt x="134874" y="8000"/>
                </a:lnTo>
                <a:lnTo>
                  <a:pt x="134874" y="1777"/>
                </a:lnTo>
                <a:close/>
              </a:path>
              <a:path w="443864" h="110489">
                <a:moveTo>
                  <a:pt x="105156" y="45338"/>
                </a:moveTo>
                <a:lnTo>
                  <a:pt x="102870" y="45338"/>
                </a:lnTo>
                <a:lnTo>
                  <a:pt x="94107" y="45973"/>
                </a:lnTo>
                <a:lnTo>
                  <a:pt x="113537" y="45973"/>
                </a:lnTo>
                <a:lnTo>
                  <a:pt x="113037" y="45860"/>
                </a:lnTo>
                <a:lnTo>
                  <a:pt x="105156" y="45338"/>
                </a:lnTo>
                <a:close/>
              </a:path>
              <a:path w="443864" h="110489">
                <a:moveTo>
                  <a:pt x="328549" y="0"/>
                </a:moveTo>
                <a:lnTo>
                  <a:pt x="289813" y="16128"/>
                </a:lnTo>
                <a:lnTo>
                  <a:pt x="275336" y="56641"/>
                </a:lnTo>
                <a:lnTo>
                  <a:pt x="276171" y="68071"/>
                </a:lnTo>
                <a:lnTo>
                  <a:pt x="296064" y="102004"/>
                </a:lnTo>
                <a:lnTo>
                  <a:pt x="324104" y="110362"/>
                </a:lnTo>
                <a:lnTo>
                  <a:pt x="332741" y="109769"/>
                </a:lnTo>
                <a:lnTo>
                  <a:pt x="341296" y="107997"/>
                </a:lnTo>
                <a:lnTo>
                  <a:pt x="349732" y="105058"/>
                </a:lnTo>
                <a:lnTo>
                  <a:pt x="352875" y="103504"/>
                </a:lnTo>
                <a:lnTo>
                  <a:pt x="325374" y="103504"/>
                </a:lnTo>
                <a:lnTo>
                  <a:pt x="316138" y="102717"/>
                </a:lnTo>
                <a:lnTo>
                  <a:pt x="285813" y="75580"/>
                </a:lnTo>
                <a:lnTo>
                  <a:pt x="282965" y="55371"/>
                </a:lnTo>
                <a:lnTo>
                  <a:pt x="283717" y="45307"/>
                </a:lnTo>
                <a:lnTo>
                  <a:pt x="309340" y="10048"/>
                </a:lnTo>
                <a:lnTo>
                  <a:pt x="327533" y="6603"/>
                </a:lnTo>
                <a:lnTo>
                  <a:pt x="355854" y="6603"/>
                </a:lnTo>
                <a:lnTo>
                  <a:pt x="355854" y="5587"/>
                </a:lnTo>
                <a:lnTo>
                  <a:pt x="349212" y="3107"/>
                </a:lnTo>
                <a:lnTo>
                  <a:pt x="342439" y="1365"/>
                </a:lnTo>
                <a:lnTo>
                  <a:pt x="335547" y="337"/>
                </a:lnTo>
                <a:lnTo>
                  <a:pt x="328549" y="0"/>
                </a:lnTo>
                <a:close/>
              </a:path>
              <a:path w="443864" h="110489">
                <a:moveTo>
                  <a:pt x="358013" y="55371"/>
                </a:moveTo>
                <a:lnTo>
                  <a:pt x="325500" y="55371"/>
                </a:lnTo>
                <a:lnTo>
                  <a:pt x="325500" y="62102"/>
                </a:lnTo>
                <a:lnTo>
                  <a:pt x="350647" y="62102"/>
                </a:lnTo>
                <a:lnTo>
                  <a:pt x="350647" y="97281"/>
                </a:lnTo>
                <a:lnTo>
                  <a:pt x="345001" y="100022"/>
                </a:lnTo>
                <a:lnTo>
                  <a:pt x="338915" y="101965"/>
                </a:lnTo>
                <a:lnTo>
                  <a:pt x="332376" y="103122"/>
                </a:lnTo>
                <a:lnTo>
                  <a:pt x="325374" y="103504"/>
                </a:lnTo>
                <a:lnTo>
                  <a:pt x="352875" y="103504"/>
                </a:lnTo>
                <a:lnTo>
                  <a:pt x="358013" y="100964"/>
                </a:lnTo>
                <a:lnTo>
                  <a:pt x="358013" y="55371"/>
                </a:lnTo>
                <a:close/>
              </a:path>
              <a:path w="443864" h="110489">
                <a:moveTo>
                  <a:pt x="355854" y="6603"/>
                </a:moveTo>
                <a:lnTo>
                  <a:pt x="327533" y="6603"/>
                </a:lnTo>
                <a:lnTo>
                  <a:pt x="334512" y="7052"/>
                </a:lnTo>
                <a:lnTo>
                  <a:pt x="341550" y="8381"/>
                </a:lnTo>
                <a:lnTo>
                  <a:pt x="348660" y="10568"/>
                </a:lnTo>
                <a:lnTo>
                  <a:pt x="355854" y="13588"/>
                </a:lnTo>
                <a:lnTo>
                  <a:pt x="355854" y="6603"/>
                </a:lnTo>
                <a:close/>
              </a:path>
              <a:path w="443864" h="110489">
                <a:moveTo>
                  <a:pt x="51435" y="6222"/>
                </a:moveTo>
                <a:lnTo>
                  <a:pt x="37973" y="6222"/>
                </a:lnTo>
                <a:lnTo>
                  <a:pt x="43434" y="8127"/>
                </a:lnTo>
                <a:lnTo>
                  <a:pt x="51181" y="15875"/>
                </a:lnTo>
                <a:lnTo>
                  <a:pt x="53212" y="21462"/>
                </a:lnTo>
                <a:lnTo>
                  <a:pt x="53212" y="32511"/>
                </a:lnTo>
                <a:lnTo>
                  <a:pt x="52578" y="36067"/>
                </a:lnTo>
                <a:lnTo>
                  <a:pt x="51308" y="39242"/>
                </a:lnTo>
                <a:lnTo>
                  <a:pt x="50165" y="42417"/>
                </a:lnTo>
                <a:lnTo>
                  <a:pt x="36195" y="57530"/>
                </a:lnTo>
                <a:lnTo>
                  <a:pt x="33274" y="59943"/>
                </a:lnTo>
                <a:lnTo>
                  <a:pt x="29972" y="62229"/>
                </a:lnTo>
                <a:lnTo>
                  <a:pt x="26670" y="64642"/>
                </a:lnTo>
                <a:lnTo>
                  <a:pt x="23622" y="66928"/>
                </a:lnTo>
                <a:lnTo>
                  <a:pt x="18034" y="70992"/>
                </a:lnTo>
                <a:lnTo>
                  <a:pt x="15494" y="73025"/>
                </a:lnTo>
                <a:lnTo>
                  <a:pt x="13335" y="75056"/>
                </a:lnTo>
                <a:lnTo>
                  <a:pt x="11049" y="76961"/>
                </a:lnTo>
                <a:lnTo>
                  <a:pt x="9144" y="78866"/>
                </a:lnTo>
                <a:lnTo>
                  <a:pt x="7493" y="80898"/>
                </a:lnTo>
                <a:lnTo>
                  <a:pt x="5842" y="82803"/>
                </a:lnTo>
                <a:lnTo>
                  <a:pt x="888" y="94487"/>
                </a:lnTo>
                <a:lnTo>
                  <a:pt x="254" y="97154"/>
                </a:lnTo>
                <a:lnTo>
                  <a:pt x="0" y="100075"/>
                </a:lnTo>
                <a:lnTo>
                  <a:pt x="0" y="108457"/>
                </a:lnTo>
                <a:lnTo>
                  <a:pt x="60451" y="108457"/>
                </a:lnTo>
                <a:lnTo>
                  <a:pt x="60451" y="102234"/>
                </a:lnTo>
                <a:lnTo>
                  <a:pt x="7366" y="102234"/>
                </a:lnTo>
                <a:lnTo>
                  <a:pt x="7429" y="97154"/>
                </a:lnTo>
                <a:lnTo>
                  <a:pt x="7874" y="94487"/>
                </a:lnTo>
                <a:lnTo>
                  <a:pt x="9651" y="89153"/>
                </a:lnTo>
                <a:lnTo>
                  <a:pt x="11175" y="86486"/>
                </a:lnTo>
                <a:lnTo>
                  <a:pt x="13335" y="83946"/>
                </a:lnTo>
                <a:lnTo>
                  <a:pt x="15367" y="81406"/>
                </a:lnTo>
                <a:lnTo>
                  <a:pt x="37211" y="64515"/>
                </a:lnTo>
                <a:lnTo>
                  <a:pt x="43942" y="59308"/>
                </a:lnTo>
                <a:lnTo>
                  <a:pt x="47117" y="56641"/>
                </a:lnTo>
                <a:lnTo>
                  <a:pt x="50037" y="53847"/>
                </a:lnTo>
                <a:lnTo>
                  <a:pt x="52551" y="50545"/>
                </a:lnTo>
                <a:lnTo>
                  <a:pt x="54863" y="47625"/>
                </a:lnTo>
                <a:lnTo>
                  <a:pt x="56769" y="44195"/>
                </a:lnTo>
                <a:lnTo>
                  <a:pt x="59562" y="36575"/>
                </a:lnTo>
                <a:lnTo>
                  <a:pt x="60280" y="32511"/>
                </a:lnTo>
                <a:lnTo>
                  <a:pt x="60325" y="23113"/>
                </a:lnTo>
                <a:lnTo>
                  <a:pt x="59690" y="19430"/>
                </a:lnTo>
                <a:lnTo>
                  <a:pt x="58239" y="15875"/>
                </a:lnTo>
                <a:lnTo>
                  <a:pt x="56896" y="12700"/>
                </a:lnTo>
                <a:lnTo>
                  <a:pt x="55118" y="9778"/>
                </a:lnTo>
                <a:lnTo>
                  <a:pt x="52451" y="7238"/>
                </a:lnTo>
                <a:lnTo>
                  <a:pt x="51435" y="6222"/>
                </a:lnTo>
                <a:close/>
              </a:path>
              <a:path w="443864" h="110489">
                <a:moveTo>
                  <a:pt x="36322" y="0"/>
                </a:moveTo>
                <a:lnTo>
                  <a:pt x="27050" y="0"/>
                </a:lnTo>
                <a:lnTo>
                  <a:pt x="22098" y="888"/>
                </a:lnTo>
                <a:lnTo>
                  <a:pt x="12700" y="4444"/>
                </a:lnTo>
                <a:lnTo>
                  <a:pt x="8255" y="6857"/>
                </a:lnTo>
                <a:lnTo>
                  <a:pt x="4191" y="10032"/>
                </a:lnTo>
                <a:lnTo>
                  <a:pt x="4191" y="18033"/>
                </a:lnTo>
                <a:lnTo>
                  <a:pt x="8382" y="14350"/>
                </a:lnTo>
                <a:lnTo>
                  <a:pt x="12700" y="11429"/>
                </a:lnTo>
                <a:lnTo>
                  <a:pt x="17145" y="9270"/>
                </a:lnTo>
                <a:lnTo>
                  <a:pt x="21590" y="7238"/>
                </a:lnTo>
                <a:lnTo>
                  <a:pt x="26162" y="6222"/>
                </a:lnTo>
                <a:lnTo>
                  <a:pt x="51435" y="6222"/>
                </a:lnTo>
                <a:lnTo>
                  <a:pt x="50165" y="4952"/>
                </a:lnTo>
                <a:lnTo>
                  <a:pt x="47244" y="3175"/>
                </a:lnTo>
                <a:lnTo>
                  <a:pt x="43687" y="1904"/>
                </a:lnTo>
                <a:lnTo>
                  <a:pt x="40259" y="634"/>
                </a:lnTo>
                <a:lnTo>
                  <a:pt x="36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43621" y="1996948"/>
            <a:ext cx="33020" cy="109220"/>
          </a:xfrm>
          <a:custGeom>
            <a:avLst/>
            <a:gdLst/>
            <a:ahLst/>
            <a:cxnLst/>
            <a:rect l="l" t="t" r="r" b="b"/>
            <a:pathLst>
              <a:path w="33020" h="109219">
                <a:moveTo>
                  <a:pt x="32893" y="0"/>
                </a:moveTo>
                <a:lnTo>
                  <a:pt x="30606" y="0"/>
                </a:lnTo>
                <a:lnTo>
                  <a:pt x="21208" y="8127"/>
                </a:lnTo>
                <a:lnTo>
                  <a:pt x="13970" y="13080"/>
                </a:lnTo>
                <a:lnTo>
                  <a:pt x="5969" y="17144"/>
                </a:lnTo>
                <a:lnTo>
                  <a:pt x="0" y="19303"/>
                </a:lnTo>
                <a:lnTo>
                  <a:pt x="0" y="25526"/>
                </a:lnTo>
                <a:lnTo>
                  <a:pt x="26034" y="10794"/>
                </a:lnTo>
                <a:lnTo>
                  <a:pt x="26034" y="109092"/>
                </a:lnTo>
                <a:lnTo>
                  <a:pt x="32893" y="109092"/>
                </a:lnTo>
                <a:lnTo>
                  <a:pt x="32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36458" y="1999360"/>
            <a:ext cx="147574" cy="10667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02856" y="2312161"/>
            <a:ext cx="1634489" cy="135890"/>
            <a:chOff x="702856" y="2312161"/>
            <a:chExt cx="1634489" cy="135890"/>
          </a:xfrm>
        </p:grpSpPr>
        <p:sp>
          <p:nvSpPr>
            <p:cNvPr id="17" name="object 17"/>
            <p:cNvSpPr/>
            <p:nvPr/>
          </p:nvSpPr>
          <p:spPr>
            <a:xfrm>
              <a:off x="702856" y="2312161"/>
              <a:ext cx="455930" cy="135890"/>
            </a:xfrm>
            <a:custGeom>
              <a:avLst/>
              <a:gdLst/>
              <a:ahLst/>
              <a:cxnLst/>
              <a:rect l="l" t="t" r="r" b="b"/>
              <a:pathLst>
                <a:path w="455930" h="135889">
                  <a:moveTo>
                    <a:pt x="74498" y="37465"/>
                  </a:moveTo>
                  <a:lnTo>
                    <a:pt x="73812" y="28803"/>
                  </a:lnTo>
                  <a:lnTo>
                    <a:pt x="71780" y="21259"/>
                  </a:lnTo>
                  <a:lnTo>
                    <a:pt x="68376" y="14846"/>
                  </a:lnTo>
                  <a:lnTo>
                    <a:pt x="65011" y="11087"/>
                  </a:lnTo>
                  <a:lnTo>
                    <a:pt x="65011" y="38481"/>
                  </a:lnTo>
                  <a:lnTo>
                    <a:pt x="64414" y="45935"/>
                  </a:lnTo>
                  <a:lnTo>
                    <a:pt x="28181" y="71501"/>
                  </a:lnTo>
                  <a:lnTo>
                    <a:pt x="9207" y="71501"/>
                  </a:lnTo>
                  <a:lnTo>
                    <a:pt x="9207" y="8509"/>
                  </a:lnTo>
                  <a:lnTo>
                    <a:pt x="30505" y="8509"/>
                  </a:lnTo>
                  <a:lnTo>
                    <a:pt x="45593" y="10388"/>
                  </a:lnTo>
                  <a:lnTo>
                    <a:pt x="56388" y="16027"/>
                  </a:lnTo>
                  <a:lnTo>
                    <a:pt x="62852" y="25387"/>
                  </a:lnTo>
                  <a:lnTo>
                    <a:pt x="65011" y="38481"/>
                  </a:lnTo>
                  <a:lnTo>
                    <a:pt x="65011" y="11087"/>
                  </a:lnTo>
                  <a:lnTo>
                    <a:pt x="63627" y="9525"/>
                  </a:lnTo>
                  <a:lnTo>
                    <a:pt x="62141" y="8509"/>
                  </a:lnTo>
                  <a:lnTo>
                    <a:pt x="57569" y="5359"/>
                  </a:lnTo>
                  <a:lnTo>
                    <a:pt x="50317" y="2387"/>
                  </a:lnTo>
                  <a:lnTo>
                    <a:pt x="41846" y="596"/>
                  </a:lnTo>
                  <a:lnTo>
                    <a:pt x="32181" y="0"/>
                  </a:lnTo>
                  <a:lnTo>
                    <a:pt x="0" y="0"/>
                  </a:lnTo>
                  <a:lnTo>
                    <a:pt x="0" y="133477"/>
                  </a:lnTo>
                  <a:lnTo>
                    <a:pt x="9207" y="133477"/>
                  </a:lnTo>
                  <a:lnTo>
                    <a:pt x="9207" y="79883"/>
                  </a:lnTo>
                  <a:lnTo>
                    <a:pt x="28371" y="79883"/>
                  </a:lnTo>
                  <a:lnTo>
                    <a:pt x="38684" y="79146"/>
                  </a:lnTo>
                  <a:lnTo>
                    <a:pt x="47790" y="76923"/>
                  </a:lnTo>
                  <a:lnTo>
                    <a:pt x="55676" y="73190"/>
                  </a:lnTo>
                  <a:lnTo>
                    <a:pt x="57823" y="71501"/>
                  </a:lnTo>
                  <a:lnTo>
                    <a:pt x="62369" y="67945"/>
                  </a:lnTo>
                  <a:lnTo>
                    <a:pt x="67665" y="61595"/>
                  </a:lnTo>
                  <a:lnTo>
                    <a:pt x="71462" y="54381"/>
                  </a:lnTo>
                  <a:lnTo>
                    <a:pt x="73736" y="46329"/>
                  </a:lnTo>
                  <a:lnTo>
                    <a:pt x="74498" y="37465"/>
                  </a:lnTo>
                  <a:close/>
                </a:path>
                <a:path w="455930" h="135889">
                  <a:moveTo>
                    <a:pt x="185000" y="85852"/>
                  </a:moveTo>
                  <a:lnTo>
                    <a:pt x="184264" y="74841"/>
                  </a:lnTo>
                  <a:lnTo>
                    <a:pt x="182054" y="64998"/>
                  </a:lnTo>
                  <a:lnTo>
                    <a:pt x="178358" y="56451"/>
                  </a:lnTo>
                  <a:lnTo>
                    <a:pt x="176085" y="53238"/>
                  </a:lnTo>
                  <a:lnTo>
                    <a:pt x="176085" y="85852"/>
                  </a:lnTo>
                  <a:lnTo>
                    <a:pt x="175501" y="95211"/>
                  </a:lnTo>
                  <a:lnTo>
                    <a:pt x="148386" y="127203"/>
                  </a:lnTo>
                  <a:lnTo>
                    <a:pt x="140284" y="127889"/>
                  </a:lnTo>
                  <a:lnTo>
                    <a:pt x="132257" y="127203"/>
                  </a:lnTo>
                  <a:lnTo>
                    <a:pt x="104419" y="95427"/>
                  </a:lnTo>
                  <a:lnTo>
                    <a:pt x="103809" y="86487"/>
                  </a:lnTo>
                  <a:lnTo>
                    <a:pt x="104432" y="76962"/>
                  </a:lnTo>
                  <a:lnTo>
                    <a:pt x="132651" y="44411"/>
                  </a:lnTo>
                  <a:lnTo>
                    <a:pt x="140652" y="43688"/>
                  </a:lnTo>
                  <a:lnTo>
                    <a:pt x="148628" y="44361"/>
                  </a:lnTo>
                  <a:lnTo>
                    <a:pt x="175501" y="76263"/>
                  </a:lnTo>
                  <a:lnTo>
                    <a:pt x="176085" y="85852"/>
                  </a:lnTo>
                  <a:lnTo>
                    <a:pt x="176085" y="53238"/>
                  </a:lnTo>
                  <a:lnTo>
                    <a:pt x="141020" y="35814"/>
                  </a:lnTo>
                  <a:lnTo>
                    <a:pt x="131140" y="36652"/>
                  </a:lnTo>
                  <a:lnTo>
                    <a:pt x="98056" y="65201"/>
                  </a:lnTo>
                  <a:lnTo>
                    <a:pt x="94881" y="86487"/>
                  </a:lnTo>
                  <a:lnTo>
                    <a:pt x="95631" y="96812"/>
                  </a:lnTo>
                  <a:lnTo>
                    <a:pt x="121335" y="132334"/>
                  </a:lnTo>
                  <a:lnTo>
                    <a:pt x="140004" y="135763"/>
                  </a:lnTo>
                  <a:lnTo>
                    <a:pt x="149898" y="134912"/>
                  </a:lnTo>
                  <a:lnTo>
                    <a:pt x="158699" y="132321"/>
                  </a:lnTo>
                  <a:lnTo>
                    <a:pt x="166395" y="128003"/>
                  </a:lnTo>
                  <a:lnTo>
                    <a:pt x="172974" y="121920"/>
                  </a:lnTo>
                  <a:lnTo>
                    <a:pt x="178231" y="114541"/>
                  </a:lnTo>
                  <a:lnTo>
                    <a:pt x="181991" y="106095"/>
                  </a:lnTo>
                  <a:lnTo>
                    <a:pt x="184251" y="96583"/>
                  </a:lnTo>
                  <a:lnTo>
                    <a:pt x="184975" y="86487"/>
                  </a:lnTo>
                  <a:lnTo>
                    <a:pt x="185000" y="85852"/>
                  </a:lnTo>
                  <a:close/>
                </a:path>
                <a:path w="455930" h="135889">
                  <a:moveTo>
                    <a:pt x="217004" y="38227"/>
                  </a:moveTo>
                  <a:lnTo>
                    <a:pt x="208445" y="38227"/>
                  </a:lnTo>
                  <a:lnTo>
                    <a:pt x="208445" y="133477"/>
                  </a:lnTo>
                  <a:lnTo>
                    <a:pt x="217004" y="133477"/>
                  </a:lnTo>
                  <a:lnTo>
                    <a:pt x="217004" y="38227"/>
                  </a:lnTo>
                  <a:close/>
                </a:path>
                <a:path w="455930" h="135889">
                  <a:moveTo>
                    <a:pt x="219887" y="4826"/>
                  </a:moveTo>
                  <a:lnTo>
                    <a:pt x="219163" y="3175"/>
                  </a:lnTo>
                  <a:lnTo>
                    <a:pt x="216242" y="635"/>
                  </a:lnTo>
                  <a:lnTo>
                    <a:pt x="214553" y="0"/>
                  </a:lnTo>
                  <a:lnTo>
                    <a:pt x="210832" y="0"/>
                  </a:lnTo>
                  <a:lnTo>
                    <a:pt x="209207" y="635"/>
                  </a:lnTo>
                  <a:lnTo>
                    <a:pt x="206298" y="3175"/>
                  </a:lnTo>
                  <a:lnTo>
                    <a:pt x="205562" y="4826"/>
                  </a:lnTo>
                  <a:lnTo>
                    <a:pt x="205562" y="9017"/>
                  </a:lnTo>
                  <a:lnTo>
                    <a:pt x="206273" y="10795"/>
                  </a:lnTo>
                  <a:lnTo>
                    <a:pt x="207708" y="12065"/>
                  </a:lnTo>
                  <a:lnTo>
                    <a:pt x="209130" y="13462"/>
                  </a:lnTo>
                  <a:lnTo>
                    <a:pt x="210769" y="14224"/>
                  </a:lnTo>
                  <a:lnTo>
                    <a:pt x="214617" y="14224"/>
                  </a:lnTo>
                  <a:lnTo>
                    <a:pt x="216319" y="13462"/>
                  </a:lnTo>
                  <a:lnTo>
                    <a:pt x="217754" y="12065"/>
                  </a:lnTo>
                  <a:lnTo>
                    <a:pt x="219176" y="10541"/>
                  </a:lnTo>
                  <a:lnTo>
                    <a:pt x="219824" y="9017"/>
                  </a:lnTo>
                  <a:lnTo>
                    <a:pt x="219887" y="4826"/>
                  </a:lnTo>
                  <a:close/>
                </a:path>
                <a:path w="455930" h="135889">
                  <a:moveTo>
                    <a:pt x="321373" y="75438"/>
                  </a:moveTo>
                  <a:lnTo>
                    <a:pt x="303174" y="38392"/>
                  </a:lnTo>
                  <a:lnTo>
                    <a:pt x="289560" y="35814"/>
                  </a:lnTo>
                  <a:lnTo>
                    <a:pt x="279222" y="37058"/>
                  </a:lnTo>
                  <a:lnTo>
                    <a:pt x="270344" y="40754"/>
                  </a:lnTo>
                  <a:lnTo>
                    <a:pt x="262928" y="46913"/>
                  </a:lnTo>
                  <a:lnTo>
                    <a:pt x="256997" y="55499"/>
                  </a:lnTo>
                  <a:lnTo>
                    <a:pt x="256628" y="55499"/>
                  </a:lnTo>
                  <a:lnTo>
                    <a:pt x="256628" y="38227"/>
                  </a:lnTo>
                  <a:lnTo>
                    <a:pt x="248069" y="38227"/>
                  </a:lnTo>
                  <a:lnTo>
                    <a:pt x="248069" y="133477"/>
                  </a:lnTo>
                  <a:lnTo>
                    <a:pt x="256628" y="133477"/>
                  </a:lnTo>
                  <a:lnTo>
                    <a:pt x="256679" y="77978"/>
                  </a:lnTo>
                  <a:lnTo>
                    <a:pt x="257175" y="71602"/>
                  </a:lnTo>
                  <a:lnTo>
                    <a:pt x="278892" y="43688"/>
                  </a:lnTo>
                  <a:lnTo>
                    <a:pt x="288074" y="43688"/>
                  </a:lnTo>
                  <a:lnTo>
                    <a:pt x="298894" y="45834"/>
                  </a:lnTo>
                  <a:lnTo>
                    <a:pt x="306628" y="52260"/>
                  </a:lnTo>
                  <a:lnTo>
                    <a:pt x="311264" y="62979"/>
                  </a:lnTo>
                  <a:lnTo>
                    <a:pt x="312813" y="77978"/>
                  </a:lnTo>
                  <a:lnTo>
                    <a:pt x="312813" y="133477"/>
                  </a:lnTo>
                  <a:lnTo>
                    <a:pt x="321373" y="133477"/>
                  </a:lnTo>
                  <a:lnTo>
                    <a:pt x="321373" y="75438"/>
                  </a:lnTo>
                  <a:close/>
                </a:path>
                <a:path w="455930" h="135889">
                  <a:moveTo>
                    <a:pt x="387858" y="38227"/>
                  </a:moveTo>
                  <a:lnTo>
                    <a:pt x="362737" y="38227"/>
                  </a:lnTo>
                  <a:lnTo>
                    <a:pt x="362737" y="10541"/>
                  </a:lnTo>
                  <a:lnTo>
                    <a:pt x="361378" y="11049"/>
                  </a:lnTo>
                  <a:lnTo>
                    <a:pt x="359943" y="11557"/>
                  </a:lnTo>
                  <a:lnTo>
                    <a:pt x="358457" y="11938"/>
                  </a:lnTo>
                  <a:lnTo>
                    <a:pt x="356971" y="12446"/>
                  </a:lnTo>
                  <a:lnTo>
                    <a:pt x="354177" y="13462"/>
                  </a:lnTo>
                  <a:lnTo>
                    <a:pt x="354177" y="38227"/>
                  </a:lnTo>
                  <a:lnTo>
                    <a:pt x="337070" y="38227"/>
                  </a:lnTo>
                  <a:lnTo>
                    <a:pt x="337070" y="45974"/>
                  </a:lnTo>
                  <a:lnTo>
                    <a:pt x="354177" y="45974"/>
                  </a:lnTo>
                  <a:lnTo>
                    <a:pt x="354177" y="109982"/>
                  </a:lnTo>
                  <a:lnTo>
                    <a:pt x="355485" y="121069"/>
                  </a:lnTo>
                  <a:lnTo>
                    <a:pt x="359448" y="128955"/>
                  </a:lnTo>
                  <a:lnTo>
                    <a:pt x="366052" y="133692"/>
                  </a:lnTo>
                  <a:lnTo>
                    <a:pt x="375297" y="135255"/>
                  </a:lnTo>
                  <a:lnTo>
                    <a:pt x="379196" y="135255"/>
                  </a:lnTo>
                  <a:lnTo>
                    <a:pt x="383387" y="134239"/>
                  </a:lnTo>
                  <a:lnTo>
                    <a:pt x="387858" y="132080"/>
                  </a:lnTo>
                  <a:lnTo>
                    <a:pt x="387858" y="127508"/>
                  </a:lnTo>
                  <a:lnTo>
                    <a:pt x="387858" y="124079"/>
                  </a:lnTo>
                  <a:lnTo>
                    <a:pt x="383755" y="126365"/>
                  </a:lnTo>
                  <a:lnTo>
                    <a:pt x="379945" y="127508"/>
                  </a:lnTo>
                  <a:lnTo>
                    <a:pt x="371449" y="127508"/>
                  </a:lnTo>
                  <a:lnTo>
                    <a:pt x="367931" y="126111"/>
                  </a:lnTo>
                  <a:lnTo>
                    <a:pt x="365848" y="123190"/>
                  </a:lnTo>
                  <a:lnTo>
                    <a:pt x="363778" y="120142"/>
                  </a:lnTo>
                  <a:lnTo>
                    <a:pt x="362737" y="115443"/>
                  </a:lnTo>
                  <a:lnTo>
                    <a:pt x="362737" y="45974"/>
                  </a:lnTo>
                  <a:lnTo>
                    <a:pt x="387858" y="45974"/>
                  </a:lnTo>
                  <a:lnTo>
                    <a:pt x="387858" y="38227"/>
                  </a:lnTo>
                  <a:close/>
                </a:path>
                <a:path w="455930" h="135889">
                  <a:moveTo>
                    <a:pt x="455676" y="73418"/>
                  </a:moveTo>
                  <a:lnTo>
                    <a:pt x="404799" y="73418"/>
                  </a:lnTo>
                  <a:lnTo>
                    <a:pt x="404799" y="81788"/>
                  </a:lnTo>
                  <a:lnTo>
                    <a:pt x="455676" y="81788"/>
                  </a:lnTo>
                  <a:lnTo>
                    <a:pt x="455676" y="734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2738" y="2312161"/>
              <a:ext cx="115836" cy="1334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325626" y="2312161"/>
              <a:ext cx="1011555" cy="135890"/>
            </a:xfrm>
            <a:custGeom>
              <a:avLst/>
              <a:gdLst/>
              <a:ahLst/>
              <a:cxnLst/>
              <a:rect l="l" t="t" r="r" b="b"/>
              <a:pathLst>
                <a:path w="1011555" h="135889">
                  <a:moveTo>
                    <a:pt x="50876" y="73418"/>
                  </a:moveTo>
                  <a:lnTo>
                    <a:pt x="0" y="73418"/>
                  </a:lnTo>
                  <a:lnTo>
                    <a:pt x="0" y="81788"/>
                  </a:lnTo>
                  <a:lnTo>
                    <a:pt x="50876" y="81788"/>
                  </a:lnTo>
                  <a:lnTo>
                    <a:pt x="50876" y="73418"/>
                  </a:lnTo>
                  <a:close/>
                </a:path>
                <a:path w="1011555" h="135889">
                  <a:moveTo>
                    <a:pt x="115570" y="38227"/>
                  </a:moveTo>
                  <a:lnTo>
                    <a:pt x="90551" y="38227"/>
                  </a:lnTo>
                  <a:lnTo>
                    <a:pt x="90551" y="10541"/>
                  </a:lnTo>
                  <a:lnTo>
                    <a:pt x="87757" y="11557"/>
                  </a:lnTo>
                  <a:lnTo>
                    <a:pt x="86233" y="11938"/>
                  </a:lnTo>
                  <a:lnTo>
                    <a:pt x="84709" y="12446"/>
                  </a:lnTo>
                  <a:lnTo>
                    <a:pt x="81915" y="13462"/>
                  </a:lnTo>
                  <a:lnTo>
                    <a:pt x="81915" y="38227"/>
                  </a:lnTo>
                  <a:lnTo>
                    <a:pt x="64770" y="38227"/>
                  </a:lnTo>
                  <a:lnTo>
                    <a:pt x="64770" y="45974"/>
                  </a:lnTo>
                  <a:lnTo>
                    <a:pt x="81915" y="45974"/>
                  </a:lnTo>
                  <a:lnTo>
                    <a:pt x="81915" y="109982"/>
                  </a:lnTo>
                  <a:lnTo>
                    <a:pt x="83235" y="121069"/>
                  </a:lnTo>
                  <a:lnTo>
                    <a:pt x="87210" y="128955"/>
                  </a:lnTo>
                  <a:lnTo>
                    <a:pt x="93802" y="133692"/>
                  </a:lnTo>
                  <a:lnTo>
                    <a:pt x="102997" y="135255"/>
                  </a:lnTo>
                  <a:lnTo>
                    <a:pt x="106934" y="135255"/>
                  </a:lnTo>
                  <a:lnTo>
                    <a:pt x="111125" y="134239"/>
                  </a:lnTo>
                  <a:lnTo>
                    <a:pt x="115570" y="132080"/>
                  </a:lnTo>
                  <a:lnTo>
                    <a:pt x="115570" y="127508"/>
                  </a:lnTo>
                  <a:lnTo>
                    <a:pt x="115570" y="124079"/>
                  </a:lnTo>
                  <a:lnTo>
                    <a:pt x="111506" y="126365"/>
                  </a:lnTo>
                  <a:lnTo>
                    <a:pt x="107696" y="127508"/>
                  </a:lnTo>
                  <a:lnTo>
                    <a:pt x="99187" y="127508"/>
                  </a:lnTo>
                  <a:lnTo>
                    <a:pt x="95631" y="126111"/>
                  </a:lnTo>
                  <a:lnTo>
                    <a:pt x="93599" y="123190"/>
                  </a:lnTo>
                  <a:lnTo>
                    <a:pt x="91567" y="120142"/>
                  </a:lnTo>
                  <a:lnTo>
                    <a:pt x="90551" y="115443"/>
                  </a:lnTo>
                  <a:lnTo>
                    <a:pt x="90551" y="45974"/>
                  </a:lnTo>
                  <a:lnTo>
                    <a:pt x="115570" y="45974"/>
                  </a:lnTo>
                  <a:lnTo>
                    <a:pt x="115570" y="38227"/>
                  </a:lnTo>
                  <a:close/>
                </a:path>
                <a:path w="1011555" h="135889">
                  <a:moveTo>
                    <a:pt x="142875" y="38227"/>
                  </a:moveTo>
                  <a:lnTo>
                    <a:pt x="134366" y="38227"/>
                  </a:lnTo>
                  <a:lnTo>
                    <a:pt x="134366" y="133477"/>
                  </a:lnTo>
                  <a:lnTo>
                    <a:pt x="142875" y="133477"/>
                  </a:lnTo>
                  <a:lnTo>
                    <a:pt x="142875" y="38227"/>
                  </a:lnTo>
                  <a:close/>
                </a:path>
                <a:path w="1011555" h="135889">
                  <a:moveTo>
                    <a:pt x="145796" y="4826"/>
                  </a:moveTo>
                  <a:lnTo>
                    <a:pt x="145034" y="3175"/>
                  </a:lnTo>
                  <a:lnTo>
                    <a:pt x="143637" y="1905"/>
                  </a:lnTo>
                  <a:lnTo>
                    <a:pt x="142113" y="635"/>
                  </a:lnTo>
                  <a:lnTo>
                    <a:pt x="140462" y="0"/>
                  </a:lnTo>
                  <a:lnTo>
                    <a:pt x="136652" y="0"/>
                  </a:lnTo>
                  <a:lnTo>
                    <a:pt x="135128" y="635"/>
                  </a:lnTo>
                  <a:lnTo>
                    <a:pt x="133604" y="1905"/>
                  </a:lnTo>
                  <a:lnTo>
                    <a:pt x="132207" y="3175"/>
                  </a:lnTo>
                  <a:lnTo>
                    <a:pt x="131445" y="4826"/>
                  </a:lnTo>
                  <a:lnTo>
                    <a:pt x="131445" y="9017"/>
                  </a:lnTo>
                  <a:lnTo>
                    <a:pt x="132207" y="10795"/>
                  </a:lnTo>
                  <a:lnTo>
                    <a:pt x="133604" y="12065"/>
                  </a:lnTo>
                  <a:lnTo>
                    <a:pt x="135001" y="13462"/>
                  </a:lnTo>
                  <a:lnTo>
                    <a:pt x="136652" y="14224"/>
                  </a:lnTo>
                  <a:lnTo>
                    <a:pt x="140462" y="14224"/>
                  </a:lnTo>
                  <a:lnTo>
                    <a:pt x="142240" y="13462"/>
                  </a:lnTo>
                  <a:lnTo>
                    <a:pt x="143637" y="12065"/>
                  </a:lnTo>
                  <a:lnTo>
                    <a:pt x="145034" y="10541"/>
                  </a:lnTo>
                  <a:lnTo>
                    <a:pt x="145732" y="9017"/>
                  </a:lnTo>
                  <a:lnTo>
                    <a:pt x="145796" y="4826"/>
                  </a:lnTo>
                  <a:close/>
                </a:path>
                <a:path w="1011555" h="135889">
                  <a:moveTo>
                    <a:pt x="301879" y="74549"/>
                  </a:moveTo>
                  <a:lnTo>
                    <a:pt x="284302" y="38252"/>
                  </a:lnTo>
                  <a:lnTo>
                    <a:pt x="270637" y="35814"/>
                  </a:lnTo>
                  <a:lnTo>
                    <a:pt x="264160" y="35814"/>
                  </a:lnTo>
                  <a:lnTo>
                    <a:pt x="258191" y="37719"/>
                  </a:lnTo>
                  <a:lnTo>
                    <a:pt x="247015" y="45339"/>
                  </a:lnTo>
                  <a:lnTo>
                    <a:pt x="242824" y="50673"/>
                  </a:lnTo>
                  <a:lnTo>
                    <a:pt x="239776" y="57658"/>
                  </a:lnTo>
                  <a:lnTo>
                    <a:pt x="238125" y="51054"/>
                  </a:lnTo>
                  <a:lnTo>
                    <a:pt x="234696" y="45847"/>
                  </a:lnTo>
                  <a:lnTo>
                    <a:pt x="232054" y="43688"/>
                  </a:lnTo>
                  <a:lnTo>
                    <a:pt x="224917" y="37846"/>
                  </a:lnTo>
                  <a:lnTo>
                    <a:pt x="218948" y="35814"/>
                  </a:lnTo>
                  <a:lnTo>
                    <a:pt x="211963" y="35814"/>
                  </a:lnTo>
                  <a:lnTo>
                    <a:pt x="202984" y="36957"/>
                  </a:lnTo>
                  <a:lnTo>
                    <a:pt x="195122" y="40373"/>
                  </a:lnTo>
                  <a:lnTo>
                    <a:pt x="188417" y="46050"/>
                  </a:lnTo>
                  <a:lnTo>
                    <a:pt x="182880" y="53975"/>
                  </a:lnTo>
                  <a:lnTo>
                    <a:pt x="182499" y="53975"/>
                  </a:lnTo>
                  <a:lnTo>
                    <a:pt x="182499" y="38227"/>
                  </a:lnTo>
                  <a:lnTo>
                    <a:pt x="173990" y="38227"/>
                  </a:lnTo>
                  <a:lnTo>
                    <a:pt x="173990" y="133477"/>
                  </a:lnTo>
                  <a:lnTo>
                    <a:pt x="182499" y="133477"/>
                  </a:lnTo>
                  <a:lnTo>
                    <a:pt x="182549" y="77597"/>
                  </a:lnTo>
                  <a:lnTo>
                    <a:pt x="182968" y="71132"/>
                  </a:lnTo>
                  <a:lnTo>
                    <a:pt x="201803" y="43688"/>
                  </a:lnTo>
                  <a:lnTo>
                    <a:pt x="209550" y="43688"/>
                  </a:lnTo>
                  <a:lnTo>
                    <a:pt x="233705" y="74549"/>
                  </a:lnTo>
                  <a:lnTo>
                    <a:pt x="233807" y="133477"/>
                  </a:lnTo>
                  <a:lnTo>
                    <a:pt x="242316" y="133477"/>
                  </a:lnTo>
                  <a:lnTo>
                    <a:pt x="242417" y="76073"/>
                  </a:lnTo>
                  <a:lnTo>
                    <a:pt x="262382" y="43688"/>
                  </a:lnTo>
                  <a:lnTo>
                    <a:pt x="278003" y="43688"/>
                  </a:lnTo>
                  <a:lnTo>
                    <a:pt x="293370" y="133477"/>
                  </a:lnTo>
                  <a:lnTo>
                    <a:pt x="301879" y="133477"/>
                  </a:lnTo>
                  <a:lnTo>
                    <a:pt x="301879" y="74549"/>
                  </a:lnTo>
                  <a:close/>
                </a:path>
                <a:path w="1011555" h="135889">
                  <a:moveTo>
                    <a:pt x="403479" y="82296"/>
                  </a:moveTo>
                  <a:lnTo>
                    <a:pt x="403237" y="78359"/>
                  </a:lnTo>
                  <a:lnTo>
                    <a:pt x="402882" y="72110"/>
                  </a:lnTo>
                  <a:lnTo>
                    <a:pt x="401091" y="63042"/>
                  </a:lnTo>
                  <a:lnTo>
                    <a:pt x="398119" y="55105"/>
                  </a:lnTo>
                  <a:lnTo>
                    <a:pt x="394589" y="49314"/>
                  </a:lnTo>
                  <a:lnTo>
                    <a:pt x="394589" y="78359"/>
                  </a:lnTo>
                  <a:lnTo>
                    <a:pt x="333375" y="78359"/>
                  </a:lnTo>
                  <a:lnTo>
                    <a:pt x="357378" y="43688"/>
                  </a:lnTo>
                  <a:lnTo>
                    <a:pt x="375031" y="43688"/>
                  </a:lnTo>
                  <a:lnTo>
                    <a:pt x="394589" y="78359"/>
                  </a:lnTo>
                  <a:lnTo>
                    <a:pt x="394589" y="49314"/>
                  </a:lnTo>
                  <a:lnTo>
                    <a:pt x="393954" y="48260"/>
                  </a:lnTo>
                  <a:lnTo>
                    <a:pt x="389509" y="43688"/>
                  </a:lnTo>
                  <a:lnTo>
                    <a:pt x="388683" y="42837"/>
                  </a:lnTo>
                  <a:lnTo>
                    <a:pt x="382409" y="38950"/>
                  </a:lnTo>
                  <a:lnTo>
                    <a:pt x="375107" y="36601"/>
                  </a:lnTo>
                  <a:lnTo>
                    <a:pt x="366776" y="35814"/>
                  </a:lnTo>
                  <a:lnTo>
                    <a:pt x="357695" y="36728"/>
                  </a:lnTo>
                  <a:lnTo>
                    <a:pt x="326986" y="66078"/>
                  </a:lnTo>
                  <a:lnTo>
                    <a:pt x="323964" y="85217"/>
                  </a:lnTo>
                  <a:lnTo>
                    <a:pt x="324688" y="96608"/>
                  </a:lnTo>
                  <a:lnTo>
                    <a:pt x="348449" y="132448"/>
                  </a:lnTo>
                  <a:lnTo>
                    <a:pt x="365125" y="135763"/>
                  </a:lnTo>
                  <a:lnTo>
                    <a:pt x="374040" y="135102"/>
                  </a:lnTo>
                  <a:lnTo>
                    <a:pt x="382536" y="133121"/>
                  </a:lnTo>
                  <a:lnTo>
                    <a:pt x="390563" y="129819"/>
                  </a:lnTo>
                  <a:lnTo>
                    <a:pt x="393738" y="127889"/>
                  </a:lnTo>
                  <a:lnTo>
                    <a:pt x="398145" y="125222"/>
                  </a:lnTo>
                  <a:lnTo>
                    <a:pt x="398145" y="116078"/>
                  </a:lnTo>
                  <a:lnTo>
                    <a:pt x="390474" y="121246"/>
                  </a:lnTo>
                  <a:lnTo>
                    <a:pt x="382714" y="124942"/>
                  </a:lnTo>
                  <a:lnTo>
                    <a:pt x="374853" y="127152"/>
                  </a:lnTo>
                  <a:lnTo>
                    <a:pt x="366903" y="127889"/>
                  </a:lnTo>
                  <a:lnTo>
                    <a:pt x="359422" y="127203"/>
                  </a:lnTo>
                  <a:lnTo>
                    <a:pt x="333552" y="95402"/>
                  </a:lnTo>
                  <a:lnTo>
                    <a:pt x="332994" y="86106"/>
                  </a:lnTo>
                  <a:lnTo>
                    <a:pt x="403479" y="86106"/>
                  </a:lnTo>
                  <a:lnTo>
                    <a:pt x="403479" y="82296"/>
                  </a:lnTo>
                  <a:close/>
                </a:path>
                <a:path w="1011555" h="135889">
                  <a:moveTo>
                    <a:pt x="525145" y="37973"/>
                  </a:moveTo>
                  <a:lnTo>
                    <a:pt x="522351" y="36830"/>
                  </a:lnTo>
                  <a:lnTo>
                    <a:pt x="519303" y="36322"/>
                  </a:lnTo>
                  <a:lnTo>
                    <a:pt x="509524" y="36322"/>
                  </a:lnTo>
                  <a:lnTo>
                    <a:pt x="488950" y="59309"/>
                  </a:lnTo>
                  <a:lnTo>
                    <a:pt x="488696" y="59309"/>
                  </a:lnTo>
                  <a:lnTo>
                    <a:pt x="488696" y="38227"/>
                  </a:lnTo>
                  <a:lnTo>
                    <a:pt x="480314" y="38227"/>
                  </a:lnTo>
                  <a:lnTo>
                    <a:pt x="480314" y="133477"/>
                  </a:lnTo>
                  <a:lnTo>
                    <a:pt x="488696" y="133477"/>
                  </a:lnTo>
                  <a:lnTo>
                    <a:pt x="488696" y="88646"/>
                  </a:lnTo>
                  <a:lnTo>
                    <a:pt x="489165" y="78587"/>
                  </a:lnTo>
                  <a:lnTo>
                    <a:pt x="507619" y="44069"/>
                  </a:lnTo>
                  <a:lnTo>
                    <a:pt x="519049" y="44069"/>
                  </a:lnTo>
                  <a:lnTo>
                    <a:pt x="522351" y="45085"/>
                  </a:lnTo>
                  <a:lnTo>
                    <a:pt x="525145" y="47117"/>
                  </a:lnTo>
                  <a:lnTo>
                    <a:pt x="525145" y="44069"/>
                  </a:lnTo>
                  <a:lnTo>
                    <a:pt x="525145" y="37973"/>
                  </a:lnTo>
                  <a:close/>
                </a:path>
                <a:path w="1011555" h="135889">
                  <a:moveTo>
                    <a:pt x="615315" y="82296"/>
                  </a:moveTo>
                  <a:lnTo>
                    <a:pt x="615073" y="78359"/>
                  </a:lnTo>
                  <a:lnTo>
                    <a:pt x="614718" y="72110"/>
                  </a:lnTo>
                  <a:lnTo>
                    <a:pt x="612927" y="63042"/>
                  </a:lnTo>
                  <a:lnTo>
                    <a:pt x="609955" y="55105"/>
                  </a:lnTo>
                  <a:lnTo>
                    <a:pt x="606425" y="49314"/>
                  </a:lnTo>
                  <a:lnTo>
                    <a:pt x="606425" y="78359"/>
                  </a:lnTo>
                  <a:lnTo>
                    <a:pt x="545211" y="78359"/>
                  </a:lnTo>
                  <a:lnTo>
                    <a:pt x="569214" y="43688"/>
                  </a:lnTo>
                  <a:lnTo>
                    <a:pt x="586867" y="43688"/>
                  </a:lnTo>
                  <a:lnTo>
                    <a:pt x="606425" y="78359"/>
                  </a:lnTo>
                  <a:lnTo>
                    <a:pt x="606425" y="49314"/>
                  </a:lnTo>
                  <a:lnTo>
                    <a:pt x="605790" y="48260"/>
                  </a:lnTo>
                  <a:lnTo>
                    <a:pt x="601345" y="43688"/>
                  </a:lnTo>
                  <a:lnTo>
                    <a:pt x="600519" y="42837"/>
                  </a:lnTo>
                  <a:lnTo>
                    <a:pt x="594245" y="38950"/>
                  </a:lnTo>
                  <a:lnTo>
                    <a:pt x="586943" y="36601"/>
                  </a:lnTo>
                  <a:lnTo>
                    <a:pt x="578612" y="35814"/>
                  </a:lnTo>
                  <a:lnTo>
                    <a:pt x="569531" y="36728"/>
                  </a:lnTo>
                  <a:lnTo>
                    <a:pt x="538822" y="66078"/>
                  </a:lnTo>
                  <a:lnTo>
                    <a:pt x="535813" y="85217"/>
                  </a:lnTo>
                  <a:lnTo>
                    <a:pt x="536524" y="96608"/>
                  </a:lnTo>
                  <a:lnTo>
                    <a:pt x="560285" y="132448"/>
                  </a:lnTo>
                  <a:lnTo>
                    <a:pt x="576961" y="135763"/>
                  </a:lnTo>
                  <a:lnTo>
                    <a:pt x="585876" y="135102"/>
                  </a:lnTo>
                  <a:lnTo>
                    <a:pt x="594372" y="133121"/>
                  </a:lnTo>
                  <a:lnTo>
                    <a:pt x="602399" y="129819"/>
                  </a:lnTo>
                  <a:lnTo>
                    <a:pt x="605574" y="127889"/>
                  </a:lnTo>
                  <a:lnTo>
                    <a:pt x="609981" y="125222"/>
                  </a:lnTo>
                  <a:lnTo>
                    <a:pt x="609981" y="116078"/>
                  </a:lnTo>
                  <a:lnTo>
                    <a:pt x="602310" y="121246"/>
                  </a:lnTo>
                  <a:lnTo>
                    <a:pt x="594550" y="124942"/>
                  </a:lnTo>
                  <a:lnTo>
                    <a:pt x="586689" y="127152"/>
                  </a:lnTo>
                  <a:lnTo>
                    <a:pt x="578739" y="127889"/>
                  </a:lnTo>
                  <a:lnTo>
                    <a:pt x="571258" y="127203"/>
                  </a:lnTo>
                  <a:lnTo>
                    <a:pt x="545388" y="95402"/>
                  </a:lnTo>
                  <a:lnTo>
                    <a:pt x="544830" y="86106"/>
                  </a:lnTo>
                  <a:lnTo>
                    <a:pt x="615315" y="86106"/>
                  </a:lnTo>
                  <a:lnTo>
                    <a:pt x="615315" y="82296"/>
                  </a:lnTo>
                  <a:close/>
                </a:path>
                <a:path w="1011555" h="135889">
                  <a:moveTo>
                    <a:pt x="688848" y="103251"/>
                  </a:moveTo>
                  <a:lnTo>
                    <a:pt x="654558" y="78359"/>
                  </a:lnTo>
                  <a:lnTo>
                    <a:pt x="649224" y="75057"/>
                  </a:lnTo>
                  <a:lnTo>
                    <a:pt x="644398" y="69469"/>
                  </a:lnTo>
                  <a:lnTo>
                    <a:pt x="643128" y="65786"/>
                  </a:lnTo>
                  <a:lnTo>
                    <a:pt x="643128" y="56007"/>
                  </a:lnTo>
                  <a:lnTo>
                    <a:pt x="645033" y="51816"/>
                  </a:lnTo>
                  <a:lnTo>
                    <a:pt x="648843" y="48514"/>
                  </a:lnTo>
                  <a:lnTo>
                    <a:pt x="652780" y="45339"/>
                  </a:lnTo>
                  <a:lnTo>
                    <a:pt x="657860" y="43688"/>
                  </a:lnTo>
                  <a:lnTo>
                    <a:pt x="671576" y="43688"/>
                  </a:lnTo>
                  <a:lnTo>
                    <a:pt x="678942" y="45974"/>
                  </a:lnTo>
                  <a:lnTo>
                    <a:pt x="686054" y="50546"/>
                  </a:lnTo>
                  <a:lnTo>
                    <a:pt x="686054" y="43688"/>
                  </a:lnTo>
                  <a:lnTo>
                    <a:pt x="686054" y="40894"/>
                  </a:lnTo>
                  <a:lnTo>
                    <a:pt x="680212" y="37465"/>
                  </a:lnTo>
                  <a:lnTo>
                    <a:pt x="673227" y="35814"/>
                  </a:lnTo>
                  <a:lnTo>
                    <a:pt x="656336" y="35814"/>
                  </a:lnTo>
                  <a:lnTo>
                    <a:pt x="648970" y="38227"/>
                  </a:lnTo>
                  <a:lnTo>
                    <a:pt x="643128" y="43053"/>
                  </a:lnTo>
                  <a:lnTo>
                    <a:pt x="637159" y="47752"/>
                  </a:lnTo>
                  <a:lnTo>
                    <a:pt x="634238" y="54102"/>
                  </a:lnTo>
                  <a:lnTo>
                    <a:pt x="634238" y="67818"/>
                  </a:lnTo>
                  <a:lnTo>
                    <a:pt x="666369" y="92710"/>
                  </a:lnTo>
                  <a:lnTo>
                    <a:pt x="671703" y="95885"/>
                  </a:lnTo>
                  <a:lnTo>
                    <a:pt x="675005" y="98806"/>
                  </a:lnTo>
                  <a:lnTo>
                    <a:pt x="678180" y="101854"/>
                  </a:lnTo>
                  <a:lnTo>
                    <a:pt x="679831" y="105410"/>
                  </a:lnTo>
                  <a:lnTo>
                    <a:pt x="679831" y="109601"/>
                  </a:lnTo>
                  <a:lnTo>
                    <a:pt x="678434" y="117614"/>
                  </a:lnTo>
                  <a:lnTo>
                    <a:pt x="674268" y="123329"/>
                  </a:lnTo>
                  <a:lnTo>
                    <a:pt x="667283" y="126746"/>
                  </a:lnTo>
                  <a:lnTo>
                    <a:pt x="657479" y="127889"/>
                  </a:lnTo>
                  <a:lnTo>
                    <a:pt x="654050" y="127889"/>
                  </a:lnTo>
                  <a:lnTo>
                    <a:pt x="650113" y="127127"/>
                  </a:lnTo>
                  <a:lnTo>
                    <a:pt x="645541" y="125476"/>
                  </a:lnTo>
                  <a:lnTo>
                    <a:pt x="640969" y="123952"/>
                  </a:lnTo>
                  <a:lnTo>
                    <a:pt x="637032" y="121666"/>
                  </a:lnTo>
                  <a:lnTo>
                    <a:pt x="633857" y="118872"/>
                  </a:lnTo>
                  <a:lnTo>
                    <a:pt x="633857" y="129286"/>
                  </a:lnTo>
                  <a:lnTo>
                    <a:pt x="639953" y="133604"/>
                  </a:lnTo>
                  <a:lnTo>
                    <a:pt x="647573" y="135763"/>
                  </a:lnTo>
                  <a:lnTo>
                    <a:pt x="666750" y="135763"/>
                  </a:lnTo>
                  <a:lnTo>
                    <a:pt x="674624" y="133223"/>
                  </a:lnTo>
                  <a:lnTo>
                    <a:pt x="680339" y="128397"/>
                  </a:lnTo>
                  <a:lnTo>
                    <a:pt x="680910" y="127889"/>
                  </a:lnTo>
                  <a:lnTo>
                    <a:pt x="685927" y="123444"/>
                  </a:lnTo>
                  <a:lnTo>
                    <a:pt x="688848" y="117221"/>
                  </a:lnTo>
                  <a:lnTo>
                    <a:pt x="688848" y="103251"/>
                  </a:lnTo>
                  <a:close/>
                </a:path>
                <a:path w="1011555" h="135889">
                  <a:moveTo>
                    <a:pt x="751078" y="38227"/>
                  </a:moveTo>
                  <a:lnTo>
                    <a:pt x="726059" y="38227"/>
                  </a:lnTo>
                  <a:lnTo>
                    <a:pt x="726059" y="10541"/>
                  </a:lnTo>
                  <a:lnTo>
                    <a:pt x="723265" y="11557"/>
                  </a:lnTo>
                  <a:lnTo>
                    <a:pt x="721741" y="11938"/>
                  </a:lnTo>
                  <a:lnTo>
                    <a:pt x="720217" y="12446"/>
                  </a:lnTo>
                  <a:lnTo>
                    <a:pt x="717423" y="13462"/>
                  </a:lnTo>
                  <a:lnTo>
                    <a:pt x="717423" y="38227"/>
                  </a:lnTo>
                  <a:lnTo>
                    <a:pt x="700278" y="38227"/>
                  </a:lnTo>
                  <a:lnTo>
                    <a:pt x="700278" y="45974"/>
                  </a:lnTo>
                  <a:lnTo>
                    <a:pt x="717423" y="45974"/>
                  </a:lnTo>
                  <a:lnTo>
                    <a:pt x="717423" y="109982"/>
                  </a:lnTo>
                  <a:lnTo>
                    <a:pt x="718743" y="121069"/>
                  </a:lnTo>
                  <a:lnTo>
                    <a:pt x="722718" y="128955"/>
                  </a:lnTo>
                  <a:lnTo>
                    <a:pt x="729310" y="133692"/>
                  </a:lnTo>
                  <a:lnTo>
                    <a:pt x="738505" y="135255"/>
                  </a:lnTo>
                  <a:lnTo>
                    <a:pt x="742442" y="135255"/>
                  </a:lnTo>
                  <a:lnTo>
                    <a:pt x="746633" y="134239"/>
                  </a:lnTo>
                  <a:lnTo>
                    <a:pt x="751078" y="132080"/>
                  </a:lnTo>
                  <a:lnTo>
                    <a:pt x="751078" y="127508"/>
                  </a:lnTo>
                  <a:lnTo>
                    <a:pt x="751078" y="124079"/>
                  </a:lnTo>
                  <a:lnTo>
                    <a:pt x="747014" y="126365"/>
                  </a:lnTo>
                  <a:lnTo>
                    <a:pt x="743204" y="127508"/>
                  </a:lnTo>
                  <a:lnTo>
                    <a:pt x="734695" y="127508"/>
                  </a:lnTo>
                  <a:lnTo>
                    <a:pt x="731139" y="126111"/>
                  </a:lnTo>
                  <a:lnTo>
                    <a:pt x="729107" y="123190"/>
                  </a:lnTo>
                  <a:lnTo>
                    <a:pt x="727075" y="120142"/>
                  </a:lnTo>
                  <a:lnTo>
                    <a:pt x="726059" y="115443"/>
                  </a:lnTo>
                  <a:lnTo>
                    <a:pt x="726059" y="45974"/>
                  </a:lnTo>
                  <a:lnTo>
                    <a:pt x="751078" y="45974"/>
                  </a:lnTo>
                  <a:lnTo>
                    <a:pt x="751078" y="38227"/>
                  </a:lnTo>
                  <a:close/>
                </a:path>
                <a:path w="1011555" h="135889">
                  <a:moveTo>
                    <a:pt x="853046" y="85852"/>
                  </a:moveTo>
                  <a:lnTo>
                    <a:pt x="852309" y="74841"/>
                  </a:lnTo>
                  <a:lnTo>
                    <a:pt x="850099" y="64998"/>
                  </a:lnTo>
                  <a:lnTo>
                    <a:pt x="846404" y="56451"/>
                  </a:lnTo>
                  <a:lnTo>
                    <a:pt x="844169" y="53289"/>
                  </a:lnTo>
                  <a:lnTo>
                    <a:pt x="844169" y="85852"/>
                  </a:lnTo>
                  <a:lnTo>
                    <a:pt x="843572" y="95211"/>
                  </a:lnTo>
                  <a:lnTo>
                    <a:pt x="816444" y="127203"/>
                  </a:lnTo>
                  <a:lnTo>
                    <a:pt x="808355" y="127889"/>
                  </a:lnTo>
                  <a:lnTo>
                    <a:pt x="800328" y="127203"/>
                  </a:lnTo>
                  <a:lnTo>
                    <a:pt x="772502" y="95427"/>
                  </a:lnTo>
                  <a:lnTo>
                    <a:pt x="771906" y="86487"/>
                  </a:lnTo>
                  <a:lnTo>
                    <a:pt x="772515" y="76962"/>
                  </a:lnTo>
                  <a:lnTo>
                    <a:pt x="800696" y="44411"/>
                  </a:lnTo>
                  <a:lnTo>
                    <a:pt x="808736" y="43688"/>
                  </a:lnTo>
                  <a:lnTo>
                    <a:pt x="816711" y="44361"/>
                  </a:lnTo>
                  <a:lnTo>
                    <a:pt x="843584" y="76263"/>
                  </a:lnTo>
                  <a:lnTo>
                    <a:pt x="844169" y="85852"/>
                  </a:lnTo>
                  <a:lnTo>
                    <a:pt x="844169" y="53289"/>
                  </a:lnTo>
                  <a:lnTo>
                    <a:pt x="841248" y="49149"/>
                  </a:lnTo>
                  <a:lnTo>
                    <a:pt x="835215" y="43688"/>
                  </a:lnTo>
                  <a:lnTo>
                    <a:pt x="834809" y="43319"/>
                  </a:lnTo>
                  <a:lnTo>
                    <a:pt x="827316" y="39154"/>
                  </a:lnTo>
                  <a:lnTo>
                    <a:pt x="818756" y="36652"/>
                  </a:lnTo>
                  <a:lnTo>
                    <a:pt x="809117" y="35814"/>
                  </a:lnTo>
                  <a:lnTo>
                    <a:pt x="799223" y="36652"/>
                  </a:lnTo>
                  <a:lnTo>
                    <a:pt x="766089" y="65201"/>
                  </a:lnTo>
                  <a:lnTo>
                    <a:pt x="762889" y="86487"/>
                  </a:lnTo>
                  <a:lnTo>
                    <a:pt x="763651" y="96812"/>
                  </a:lnTo>
                  <a:lnTo>
                    <a:pt x="789393" y="132334"/>
                  </a:lnTo>
                  <a:lnTo>
                    <a:pt x="808101" y="135763"/>
                  </a:lnTo>
                  <a:lnTo>
                    <a:pt x="818007" y="134912"/>
                  </a:lnTo>
                  <a:lnTo>
                    <a:pt x="826782" y="132321"/>
                  </a:lnTo>
                  <a:lnTo>
                    <a:pt x="834440" y="128003"/>
                  </a:lnTo>
                  <a:lnTo>
                    <a:pt x="840994" y="121920"/>
                  </a:lnTo>
                  <a:lnTo>
                    <a:pt x="846302" y="114541"/>
                  </a:lnTo>
                  <a:lnTo>
                    <a:pt x="850074" y="106095"/>
                  </a:lnTo>
                  <a:lnTo>
                    <a:pt x="852309" y="96583"/>
                  </a:lnTo>
                  <a:lnTo>
                    <a:pt x="853020" y="86487"/>
                  </a:lnTo>
                  <a:lnTo>
                    <a:pt x="853046" y="85852"/>
                  </a:lnTo>
                  <a:close/>
                </a:path>
                <a:path w="1011555" h="135889">
                  <a:moveTo>
                    <a:pt x="921385" y="37973"/>
                  </a:moveTo>
                  <a:lnTo>
                    <a:pt x="918591" y="36830"/>
                  </a:lnTo>
                  <a:lnTo>
                    <a:pt x="915543" y="36322"/>
                  </a:lnTo>
                  <a:lnTo>
                    <a:pt x="905764" y="36322"/>
                  </a:lnTo>
                  <a:lnTo>
                    <a:pt x="885190" y="59309"/>
                  </a:lnTo>
                  <a:lnTo>
                    <a:pt x="884936" y="59309"/>
                  </a:lnTo>
                  <a:lnTo>
                    <a:pt x="884936" y="38227"/>
                  </a:lnTo>
                  <a:lnTo>
                    <a:pt x="876554" y="38227"/>
                  </a:lnTo>
                  <a:lnTo>
                    <a:pt x="876554" y="133477"/>
                  </a:lnTo>
                  <a:lnTo>
                    <a:pt x="884936" y="133477"/>
                  </a:lnTo>
                  <a:lnTo>
                    <a:pt x="884936" y="88646"/>
                  </a:lnTo>
                  <a:lnTo>
                    <a:pt x="885405" y="78587"/>
                  </a:lnTo>
                  <a:lnTo>
                    <a:pt x="903859" y="44069"/>
                  </a:lnTo>
                  <a:lnTo>
                    <a:pt x="915289" y="44069"/>
                  </a:lnTo>
                  <a:lnTo>
                    <a:pt x="918591" y="45085"/>
                  </a:lnTo>
                  <a:lnTo>
                    <a:pt x="921385" y="47117"/>
                  </a:lnTo>
                  <a:lnTo>
                    <a:pt x="921385" y="44069"/>
                  </a:lnTo>
                  <a:lnTo>
                    <a:pt x="921385" y="37973"/>
                  </a:lnTo>
                  <a:close/>
                </a:path>
                <a:path w="1011555" h="135889">
                  <a:moveTo>
                    <a:pt x="1011555" y="82296"/>
                  </a:moveTo>
                  <a:lnTo>
                    <a:pt x="1011313" y="78359"/>
                  </a:lnTo>
                  <a:lnTo>
                    <a:pt x="1010958" y="72110"/>
                  </a:lnTo>
                  <a:lnTo>
                    <a:pt x="1009167" y="63042"/>
                  </a:lnTo>
                  <a:lnTo>
                    <a:pt x="1006195" y="55105"/>
                  </a:lnTo>
                  <a:lnTo>
                    <a:pt x="1002665" y="49314"/>
                  </a:lnTo>
                  <a:lnTo>
                    <a:pt x="1002665" y="78359"/>
                  </a:lnTo>
                  <a:lnTo>
                    <a:pt x="941451" y="78359"/>
                  </a:lnTo>
                  <a:lnTo>
                    <a:pt x="965454" y="43688"/>
                  </a:lnTo>
                  <a:lnTo>
                    <a:pt x="983107" y="43688"/>
                  </a:lnTo>
                  <a:lnTo>
                    <a:pt x="1002665" y="78359"/>
                  </a:lnTo>
                  <a:lnTo>
                    <a:pt x="1002665" y="49314"/>
                  </a:lnTo>
                  <a:lnTo>
                    <a:pt x="1002030" y="48260"/>
                  </a:lnTo>
                  <a:lnTo>
                    <a:pt x="997585" y="43688"/>
                  </a:lnTo>
                  <a:lnTo>
                    <a:pt x="996759" y="42837"/>
                  </a:lnTo>
                  <a:lnTo>
                    <a:pt x="990485" y="38950"/>
                  </a:lnTo>
                  <a:lnTo>
                    <a:pt x="983183" y="36601"/>
                  </a:lnTo>
                  <a:lnTo>
                    <a:pt x="974852" y="35814"/>
                  </a:lnTo>
                  <a:lnTo>
                    <a:pt x="965771" y="36728"/>
                  </a:lnTo>
                  <a:lnTo>
                    <a:pt x="935062" y="66078"/>
                  </a:lnTo>
                  <a:lnTo>
                    <a:pt x="932053" y="85217"/>
                  </a:lnTo>
                  <a:lnTo>
                    <a:pt x="932764" y="96608"/>
                  </a:lnTo>
                  <a:lnTo>
                    <a:pt x="956525" y="132448"/>
                  </a:lnTo>
                  <a:lnTo>
                    <a:pt x="973201" y="135763"/>
                  </a:lnTo>
                  <a:lnTo>
                    <a:pt x="982116" y="135102"/>
                  </a:lnTo>
                  <a:lnTo>
                    <a:pt x="990612" y="133121"/>
                  </a:lnTo>
                  <a:lnTo>
                    <a:pt x="998639" y="129819"/>
                  </a:lnTo>
                  <a:lnTo>
                    <a:pt x="1001814" y="127889"/>
                  </a:lnTo>
                  <a:lnTo>
                    <a:pt x="1006221" y="125222"/>
                  </a:lnTo>
                  <a:lnTo>
                    <a:pt x="1006221" y="116078"/>
                  </a:lnTo>
                  <a:lnTo>
                    <a:pt x="998550" y="121246"/>
                  </a:lnTo>
                  <a:lnTo>
                    <a:pt x="990790" y="124942"/>
                  </a:lnTo>
                  <a:lnTo>
                    <a:pt x="982929" y="127152"/>
                  </a:lnTo>
                  <a:lnTo>
                    <a:pt x="974979" y="127889"/>
                  </a:lnTo>
                  <a:lnTo>
                    <a:pt x="967498" y="127203"/>
                  </a:lnTo>
                  <a:lnTo>
                    <a:pt x="941628" y="95402"/>
                  </a:lnTo>
                  <a:lnTo>
                    <a:pt x="941070" y="86106"/>
                  </a:lnTo>
                  <a:lnTo>
                    <a:pt x="1011555" y="86106"/>
                  </a:lnTo>
                  <a:lnTo>
                    <a:pt x="1011555" y="822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6010" y="2525776"/>
            <a:ext cx="977595" cy="13106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36214" y="2311400"/>
            <a:ext cx="1468120" cy="148589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972811" y="2311400"/>
            <a:ext cx="1020444" cy="148590"/>
          </a:xfrm>
          <a:custGeom>
            <a:avLst/>
            <a:gdLst/>
            <a:ahLst/>
            <a:cxnLst/>
            <a:rect l="l" t="t" r="r" b="b"/>
            <a:pathLst>
              <a:path w="1020445" h="148589">
                <a:moveTo>
                  <a:pt x="412496" y="34798"/>
                </a:moveTo>
                <a:lnTo>
                  <a:pt x="378174" y="58277"/>
                </a:lnTo>
                <a:lnTo>
                  <a:pt x="375675" y="75311"/>
                </a:lnTo>
                <a:lnTo>
                  <a:pt x="376263" y="83542"/>
                </a:lnTo>
                <a:lnTo>
                  <a:pt x="403802" y="113992"/>
                </a:lnTo>
                <a:lnTo>
                  <a:pt x="411734" y="114680"/>
                </a:lnTo>
                <a:lnTo>
                  <a:pt x="419665" y="113990"/>
                </a:lnTo>
                <a:lnTo>
                  <a:pt x="426704" y="111918"/>
                </a:lnTo>
                <a:lnTo>
                  <a:pt x="432870" y="108458"/>
                </a:lnTo>
                <a:lnTo>
                  <a:pt x="402971" y="108458"/>
                </a:lnTo>
                <a:lnTo>
                  <a:pt x="395732" y="105410"/>
                </a:lnTo>
                <a:lnTo>
                  <a:pt x="390525" y="99313"/>
                </a:lnTo>
                <a:lnTo>
                  <a:pt x="385317" y="93345"/>
                </a:lnTo>
                <a:lnTo>
                  <a:pt x="382777" y="85344"/>
                </a:lnTo>
                <a:lnTo>
                  <a:pt x="396113" y="44069"/>
                </a:lnTo>
                <a:lnTo>
                  <a:pt x="403225" y="41021"/>
                </a:lnTo>
                <a:lnTo>
                  <a:pt x="433351" y="41021"/>
                </a:lnTo>
                <a:lnTo>
                  <a:pt x="433105" y="40798"/>
                </a:lnTo>
                <a:lnTo>
                  <a:pt x="427100" y="37464"/>
                </a:lnTo>
                <a:lnTo>
                  <a:pt x="420239" y="35464"/>
                </a:lnTo>
                <a:lnTo>
                  <a:pt x="412496" y="34798"/>
                </a:lnTo>
                <a:close/>
              </a:path>
              <a:path w="1020445" h="148589">
                <a:moveTo>
                  <a:pt x="433351" y="41021"/>
                </a:moveTo>
                <a:lnTo>
                  <a:pt x="421259" y="41021"/>
                </a:lnTo>
                <a:lnTo>
                  <a:pt x="428243" y="43941"/>
                </a:lnTo>
                <a:lnTo>
                  <a:pt x="433197" y="49784"/>
                </a:lnTo>
                <a:lnTo>
                  <a:pt x="436437" y="54568"/>
                </a:lnTo>
                <a:lnTo>
                  <a:pt x="438737" y="60340"/>
                </a:lnTo>
                <a:lnTo>
                  <a:pt x="440108" y="67089"/>
                </a:lnTo>
                <a:lnTo>
                  <a:pt x="440563" y="74802"/>
                </a:lnTo>
                <a:lnTo>
                  <a:pt x="440108" y="82280"/>
                </a:lnTo>
                <a:lnTo>
                  <a:pt x="421132" y="108458"/>
                </a:lnTo>
                <a:lnTo>
                  <a:pt x="432870" y="108458"/>
                </a:lnTo>
                <a:lnTo>
                  <a:pt x="447666" y="74802"/>
                </a:lnTo>
                <a:lnTo>
                  <a:pt x="447099" y="66022"/>
                </a:lnTo>
                <a:lnTo>
                  <a:pt x="445357" y="58150"/>
                </a:lnTo>
                <a:lnTo>
                  <a:pt x="442424" y="51302"/>
                </a:lnTo>
                <a:lnTo>
                  <a:pt x="438276" y="45465"/>
                </a:lnTo>
                <a:lnTo>
                  <a:pt x="433351" y="41021"/>
                </a:lnTo>
                <a:close/>
              </a:path>
              <a:path w="1020445" h="148589">
                <a:moveTo>
                  <a:pt x="302640" y="36702"/>
                </a:moveTo>
                <a:lnTo>
                  <a:pt x="295783" y="36702"/>
                </a:lnTo>
                <a:lnTo>
                  <a:pt x="295783" y="147954"/>
                </a:lnTo>
                <a:lnTo>
                  <a:pt x="302640" y="147954"/>
                </a:lnTo>
                <a:lnTo>
                  <a:pt x="302640" y="99313"/>
                </a:lnTo>
                <a:lnTo>
                  <a:pt x="309094" y="99313"/>
                </a:lnTo>
                <a:lnTo>
                  <a:pt x="305053" y="94741"/>
                </a:lnTo>
                <a:lnTo>
                  <a:pt x="302640" y="88137"/>
                </a:lnTo>
                <a:lnTo>
                  <a:pt x="302728" y="62611"/>
                </a:lnTo>
                <a:lnTo>
                  <a:pt x="305053" y="55879"/>
                </a:lnTo>
                <a:lnTo>
                  <a:pt x="307929" y="52324"/>
                </a:lnTo>
                <a:lnTo>
                  <a:pt x="302640" y="52324"/>
                </a:lnTo>
                <a:lnTo>
                  <a:pt x="302640" y="36702"/>
                </a:lnTo>
                <a:close/>
              </a:path>
              <a:path w="1020445" h="148589">
                <a:moveTo>
                  <a:pt x="309094" y="99313"/>
                </a:moveTo>
                <a:lnTo>
                  <a:pt x="302895" y="99313"/>
                </a:lnTo>
                <a:lnTo>
                  <a:pt x="307560" y="106054"/>
                </a:lnTo>
                <a:lnTo>
                  <a:pt x="313356" y="110855"/>
                </a:lnTo>
                <a:lnTo>
                  <a:pt x="320272" y="113726"/>
                </a:lnTo>
                <a:lnTo>
                  <a:pt x="328295" y="114680"/>
                </a:lnTo>
                <a:lnTo>
                  <a:pt x="335555" y="113942"/>
                </a:lnTo>
                <a:lnTo>
                  <a:pt x="342090" y="111728"/>
                </a:lnTo>
                <a:lnTo>
                  <a:pt x="347226" y="108458"/>
                </a:lnTo>
                <a:lnTo>
                  <a:pt x="321055" y="108458"/>
                </a:lnTo>
                <a:lnTo>
                  <a:pt x="314705" y="105663"/>
                </a:lnTo>
                <a:lnTo>
                  <a:pt x="309094" y="99313"/>
                </a:lnTo>
                <a:close/>
              </a:path>
              <a:path w="1020445" h="148589">
                <a:moveTo>
                  <a:pt x="350984" y="41021"/>
                </a:moveTo>
                <a:lnTo>
                  <a:pt x="337947" y="41021"/>
                </a:lnTo>
                <a:lnTo>
                  <a:pt x="343915" y="43814"/>
                </a:lnTo>
                <a:lnTo>
                  <a:pt x="352805" y="54990"/>
                </a:lnTo>
                <a:lnTo>
                  <a:pt x="355091" y="62611"/>
                </a:lnTo>
                <a:lnTo>
                  <a:pt x="355091" y="72136"/>
                </a:lnTo>
                <a:lnTo>
                  <a:pt x="336676" y="108458"/>
                </a:lnTo>
                <a:lnTo>
                  <a:pt x="347226" y="108458"/>
                </a:lnTo>
                <a:lnTo>
                  <a:pt x="362203" y="72009"/>
                </a:lnTo>
                <a:lnTo>
                  <a:pt x="361701" y="63869"/>
                </a:lnTo>
                <a:lnTo>
                  <a:pt x="360187" y="56610"/>
                </a:lnTo>
                <a:lnTo>
                  <a:pt x="357649" y="50256"/>
                </a:lnTo>
                <a:lnTo>
                  <a:pt x="354075" y="44830"/>
                </a:lnTo>
                <a:lnTo>
                  <a:pt x="350984" y="41021"/>
                </a:lnTo>
                <a:close/>
              </a:path>
              <a:path w="1020445" h="148589">
                <a:moveTo>
                  <a:pt x="341122" y="34798"/>
                </a:moveTo>
                <a:lnTo>
                  <a:pt x="325374" y="34798"/>
                </a:lnTo>
                <a:lnTo>
                  <a:pt x="319786" y="36322"/>
                </a:lnTo>
                <a:lnTo>
                  <a:pt x="309625" y="42417"/>
                </a:lnTo>
                <a:lnTo>
                  <a:pt x="305688" y="46736"/>
                </a:lnTo>
                <a:lnTo>
                  <a:pt x="302895" y="52324"/>
                </a:lnTo>
                <a:lnTo>
                  <a:pt x="307929" y="52324"/>
                </a:lnTo>
                <a:lnTo>
                  <a:pt x="309879" y="49911"/>
                </a:lnTo>
                <a:lnTo>
                  <a:pt x="314833" y="44069"/>
                </a:lnTo>
                <a:lnTo>
                  <a:pt x="321690" y="41021"/>
                </a:lnTo>
                <a:lnTo>
                  <a:pt x="350984" y="41021"/>
                </a:lnTo>
                <a:lnTo>
                  <a:pt x="348614" y="38100"/>
                </a:lnTo>
                <a:lnTo>
                  <a:pt x="341122" y="34798"/>
                </a:lnTo>
                <a:close/>
              </a:path>
              <a:path w="1020445" h="148589">
                <a:moveTo>
                  <a:pt x="936625" y="36702"/>
                </a:moveTo>
                <a:lnTo>
                  <a:pt x="929766" y="36702"/>
                </a:lnTo>
                <a:lnTo>
                  <a:pt x="929766" y="112902"/>
                </a:lnTo>
                <a:lnTo>
                  <a:pt x="936625" y="112902"/>
                </a:lnTo>
                <a:lnTo>
                  <a:pt x="936625" y="36702"/>
                </a:lnTo>
                <a:close/>
              </a:path>
              <a:path w="1020445" h="148589">
                <a:moveTo>
                  <a:pt x="776604" y="36702"/>
                </a:moveTo>
                <a:lnTo>
                  <a:pt x="769747" y="36702"/>
                </a:lnTo>
                <a:lnTo>
                  <a:pt x="769747" y="112902"/>
                </a:lnTo>
                <a:lnTo>
                  <a:pt x="776604" y="112902"/>
                </a:lnTo>
                <a:lnTo>
                  <a:pt x="776604" y="36702"/>
                </a:lnTo>
                <a:close/>
              </a:path>
              <a:path w="1020445" h="148589">
                <a:moveTo>
                  <a:pt x="664210" y="36702"/>
                </a:moveTo>
                <a:lnTo>
                  <a:pt x="656716" y="36702"/>
                </a:lnTo>
                <a:lnTo>
                  <a:pt x="679703" y="112902"/>
                </a:lnTo>
                <a:lnTo>
                  <a:pt x="686053" y="112902"/>
                </a:lnTo>
                <a:lnTo>
                  <a:pt x="688973" y="103886"/>
                </a:lnTo>
                <a:lnTo>
                  <a:pt x="683005" y="103886"/>
                </a:lnTo>
                <a:lnTo>
                  <a:pt x="682751" y="101219"/>
                </a:lnTo>
                <a:lnTo>
                  <a:pt x="682341" y="98933"/>
                </a:lnTo>
                <a:lnTo>
                  <a:pt x="681989" y="97409"/>
                </a:lnTo>
                <a:lnTo>
                  <a:pt x="664210" y="36702"/>
                </a:lnTo>
                <a:close/>
              </a:path>
              <a:path w="1020445" h="148589">
                <a:moveTo>
                  <a:pt x="712545" y="49022"/>
                </a:moveTo>
                <a:lnTo>
                  <a:pt x="706501" y="49022"/>
                </a:lnTo>
                <a:lnTo>
                  <a:pt x="706882" y="51688"/>
                </a:lnTo>
                <a:lnTo>
                  <a:pt x="707263" y="53848"/>
                </a:lnTo>
                <a:lnTo>
                  <a:pt x="707771" y="55372"/>
                </a:lnTo>
                <a:lnTo>
                  <a:pt x="724280" y="112902"/>
                </a:lnTo>
                <a:lnTo>
                  <a:pt x="730758" y="112902"/>
                </a:lnTo>
                <a:lnTo>
                  <a:pt x="733553" y="103886"/>
                </a:lnTo>
                <a:lnTo>
                  <a:pt x="727328" y="103886"/>
                </a:lnTo>
                <a:lnTo>
                  <a:pt x="727075" y="100964"/>
                </a:lnTo>
                <a:lnTo>
                  <a:pt x="726693" y="98933"/>
                </a:lnTo>
                <a:lnTo>
                  <a:pt x="726313" y="97409"/>
                </a:lnTo>
                <a:lnTo>
                  <a:pt x="712545" y="49022"/>
                </a:lnTo>
                <a:close/>
              </a:path>
              <a:path w="1020445" h="148589">
                <a:moveTo>
                  <a:pt x="709040" y="36702"/>
                </a:moveTo>
                <a:lnTo>
                  <a:pt x="704341" y="36702"/>
                </a:lnTo>
                <a:lnTo>
                  <a:pt x="685038" y="97409"/>
                </a:lnTo>
                <a:lnTo>
                  <a:pt x="684149" y="100329"/>
                </a:lnTo>
                <a:lnTo>
                  <a:pt x="683767" y="102362"/>
                </a:lnTo>
                <a:lnTo>
                  <a:pt x="683640" y="103886"/>
                </a:lnTo>
                <a:lnTo>
                  <a:pt x="688973" y="103886"/>
                </a:lnTo>
                <a:lnTo>
                  <a:pt x="704723" y="55245"/>
                </a:lnTo>
                <a:lnTo>
                  <a:pt x="705612" y="52197"/>
                </a:lnTo>
                <a:lnTo>
                  <a:pt x="706120" y="50164"/>
                </a:lnTo>
                <a:lnTo>
                  <a:pt x="706120" y="49022"/>
                </a:lnTo>
                <a:lnTo>
                  <a:pt x="712545" y="49022"/>
                </a:lnTo>
                <a:lnTo>
                  <a:pt x="709040" y="36702"/>
                </a:lnTo>
                <a:close/>
              </a:path>
              <a:path w="1020445" h="148589">
                <a:moveTo>
                  <a:pt x="754379" y="36702"/>
                </a:moveTo>
                <a:lnTo>
                  <a:pt x="747267" y="36702"/>
                </a:lnTo>
                <a:lnTo>
                  <a:pt x="728345" y="100329"/>
                </a:lnTo>
                <a:lnTo>
                  <a:pt x="727963" y="102362"/>
                </a:lnTo>
                <a:lnTo>
                  <a:pt x="727963" y="103886"/>
                </a:lnTo>
                <a:lnTo>
                  <a:pt x="733553" y="103886"/>
                </a:lnTo>
                <a:lnTo>
                  <a:pt x="754379" y="36702"/>
                </a:lnTo>
                <a:close/>
              </a:path>
              <a:path w="1020445" h="148589">
                <a:moveTo>
                  <a:pt x="473328" y="36702"/>
                </a:moveTo>
                <a:lnTo>
                  <a:pt x="466471" y="36702"/>
                </a:lnTo>
                <a:lnTo>
                  <a:pt x="466471" y="112902"/>
                </a:lnTo>
                <a:lnTo>
                  <a:pt x="473328" y="112902"/>
                </a:lnTo>
                <a:lnTo>
                  <a:pt x="473328" y="36702"/>
                </a:lnTo>
                <a:close/>
              </a:path>
              <a:path w="1020445" h="148589">
                <a:moveTo>
                  <a:pt x="176402" y="140715"/>
                </a:moveTo>
                <a:lnTo>
                  <a:pt x="176402" y="147574"/>
                </a:lnTo>
                <a:lnTo>
                  <a:pt x="178180" y="148336"/>
                </a:lnTo>
                <a:lnTo>
                  <a:pt x="180212" y="148589"/>
                </a:lnTo>
                <a:lnTo>
                  <a:pt x="187705" y="148589"/>
                </a:lnTo>
                <a:lnTo>
                  <a:pt x="192024" y="146938"/>
                </a:lnTo>
                <a:lnTo>
                  <a:pt x="195452" y="143637"/>
                </a:lnTo>
                <a:lnTo>
                  <a:pt x="197357" y="141732"/>
                </a:lnTo>
                <a:lnTo>
                  <a:pt x="180339" y="141732"/>
                </a:lnTo>
                <a:lnTo>
                  <a:pt x="178308" y="141477"/>
                </a:lnTo>
                <a:lnTo>
                  <a:pt x="176402" y="140715"/>
                </a:lnTo>
                <a:close/>
              </a:path>
              <a:path w="1020445" h="148589">
                <a:moveTo>
                  <a:pt x="183007" y="36702"/>
                </a:moveTo>
                <a:lnTo>
                  <a:pt x="175387" y="36702"/>
                </a:lnTo>
                <a:lnTo>
                  <a:pt x="204215" y="112267"/>
                </a:lnTo>
                <a:lnTo>
                  <a:pt x="197103" y="129159"/>
                </a:lnTo>
                <a:lnTo>
                  <a:pt x="193675" y="137540"/>
                </a:lnTo>
                <a:lnTo>
                  <a:pt x="188849" y="141732"/>
                </a:lnTo>
                <a:lnTo>
                  <a:pt x="197357" y="141732"/>
                </a:lnTo>
                <a:lnTo>
                  <a:pt x="198754" y="140335"/>
                </a:lnTo>
                <a:lnTo>
                  <a:pt x="201929" y="135254"/>
                </a:lnTo>
                <a:lnTo>
                  <a:pt x="204724" y="128397"/>
                </a:lnTo>
                <a:lnTo>
                  <a:pt x="214482" y="104266"/>
                </a:lnTo>
                <a:lnTo>
                  <a:pt x="207772" y="104266"/>
                </a:lnTo>
                <a:lnTo>
                  <a:pt x="207263" y="102742"/>
                </a:lnTo>
                <a:lnTo>
                  <a:pt x="207010" y="101726"/>
                </a:lnTo>
                <a:lnTo>
                  <a:pt x="206883" y="101091"/>
                </a:lnTo>
                <a:lnTo>
                  <a:pt x="183007" y="36702"/>
                </a:lnTo>
                <a:close/>
              </a:path>
              <a:path w="1020445" h="148589">
                <a:moveTo>
                  <a:pt x="241808" y="36702"/>
                </a:moveTo>
                <a:lnTo>
                  <a:pt x="234314" y="36702"/>
                </a:lnTo>
                <a:lnTo>
                  <a:pt x="209803" y="99187"/>
                </a:lnTo>
                <a:lnTo>
                  <a:pt x="208025" y="104266"/>
                </a:lnTo>
                <a:lnTo>
                  <a:pt x="214482" y="104266"/>
                </a:lnTo>
                <a:lnTo>
                  <a:pt x="241808" y="36702"/>
                </a:lnTo>
                <a:close/>
              </a:path>
              <a:path w="1020445" h="148589">
                <a:moveTo>
                  <a:pt x="968628" y="36702"/>
                </a:moveTo>
                <a:lnTo>
                  <a:pt x="961771" y="36702"/>
                </a:lnTo>
                <a:lnTo>
                  <a:pt x="961771" y="112902"/>
                </a:lnTo>
                <a:lnTo>
                  <a:pt x="968628" y="112902"/>
                </a:lnTo>
                <a:lnTo>
                  <a:pt x="968628" y="61087"/>
                </a:lnTo>
                <a:lnTo>
                  <a:pt x="971041" y="54483"/>
                </a:lnTo>
                <a:lnTo>
                  <a:pt x="974510" y="50546"/>
                </a:lnTo>
                <a:lnTo>
                  <a:pt x="968628" y="50546"/>
                </a:lnTo>
                <a:lnTo>
                  <a:pt x="968628" y="36702"/>
                </a:lnTo>
                <a:close/>
              </a:path>
              <a:path w="1020445" h="148589">
                <a:moveTo>
                  <a:pt x="1012270" y="41021"/>
                </a:moveTo>
                <a:lnTo>
                  <a:pt x="993775" y="41021"/>
                </a:lnTo>
                <a:lnTo>
                  <a:pt x="1002442" y="42735"/>
                </a:lnTo>
                <a:lnTo>
                  <a:pt x="1008633" y="47878"/>
                </a:lnTo>
                <a:lnTo>
                  <a:pt x="1012348" y="56451"/>
                </a:lnTo>
                <a:lnTo>
                  <a:pt x="1013587" y="68452"/>
                </a:lnTo>
                <a:lnTo>
                  <a:pt x="1013587" y="112902"/>
                </a:lnTo>
                <a:lnTo>
                  <a:pt x="1020445" y="112902"/>
                </a:lnTo>
                <a:lnTo>
                  <a:pt x="1020445" y="56261"/>
                </a:lnTo>
                <a:lnTo>
                  <a:pt x="1018286" y="48513"/>
                </a:lnTo>
                <a:lnTo>
                  <a:pt x="1013840" y="43052"/>
                </a:lnTo>
                <a:lnTo>
                  <a:pt x="1012270" y="41021"/>
                </a:lnTo>
                <a:close/>
              </a:path>
              <a:path w="1020445" h="148589">
                <a:moveTo>
                  <a:pt x="1003173" y="34798"/>
                </a:moveTo>
                <a:lnTo>
                  <a:pt x="994917" y="34798"/>
                </a:lnTo>
                <a:lnTo>
                  <a:pt x="986653" y="35776"/>
                </a:lnTo>
                <a:lnTo>
                  <a:pt x="979566" y="38719"/>
                </a:lnTo>
                <a:lnTo>
                  <a:pt x="973647" y="43638"/>
                </a:lnTo>
                <a:lnTo>
                  <a:pt x="968883" y="50546"/>
                </a:lnTo>
                <a:lnTo>
                  <a:pt x="974510" y="50546"/>
                </a:lnTo>
                <a:lnTo>
                  <a:pt x="975740" y="49149"/>
                </a:lnTo>
                <a:lnTo>
                  <a:pt x="980439" y="43687"/>
                </a:lnTo>
                <a:lnTo>
                  <a:pt x="986409" y="41021"/>
                </a:lnTo>
                <a:lnTo>
                  <a:pt x="1012270" y="41021"/>
                </a:lnTo>
                <a:lnTo>
                  <a:pt x="1009523" y="37464"/>
                </a:lnTo>
                <a:lnTo>
                  <a:pt x="1003173" y="34798"/>
                </a:lnTo>
                <a:close/>
              </a:path>
              <a:path w="1020445" h="148589">
                <a:moveTo>
                  <a:pt x="505333" y="36702"/>
                </a:moveTo>
                <a:lnTo>
                  <a:pt x="498475" y="36702"/>
                </a:lnTo>
                <a:lnTo>
                  <a:pt x="498475" y="112902"/>
                </a:lnTo>
                <a:lnTo>
                  <a:pt x="505333" y="112902"/>
                </a:lnTo>
                <a:lnTo>
                  <a:pt x="505333" y="61087"/>
                </a:lnTo>
                <a:lnTo>
                  <a:pt x="507746" y="54483"/>
                </a:lnTo>
                <a:lnTo>
                  <a:pt x="511214" y="50546"/>
                </a:lnTo>
                <a:lnTo>
                  <a:pt x="505333" y="50546"/>
                </a:lnTo>
                <a:lnTo>
                  <a:pt x="505333" y="36702"/>
                </a:lnTo>
                <a:close/>
              </a:path>
              <a:path w="1020445" h="148589">
                <a:moveTo>
                  <a:pt x="548974" y="41021"/>
                </a:moveTo>
                <a:lnTo>
                  <a:pt x="530478" y="41021"/>
                </a:lnTo>
                <a:lnTo>
                  <a:pt x="539146" y="42735"/>
                </a:lnTo>
                <a:lnTo>
                  <a:pt x="545337" y="47878"/>
                </a:lnTo>
                <a:lnTo>
                  <a:pt x="549052" y="56451"/>
                </a:lnTo>
                <a:lnTo>
                  <a:pt x="550290" y="68452"/>
                </a:lnTo>
                <a:lnTo>
                  <a:pt x="550290" y="112902"/>
                </a:lnTo>
                <a:lnTo>
                  <a:pt x="557149" y="112902"/>
                </a:lnTo>
                <a:lnTo>
                  <a:pt x="557149" y="56261"/>
                </a:lnTo>
                <a:lnTo>
                  <a:pt x="554989" y="48513"/>
                </a:lnTo>
                <a:lnTo>
                  <a:pt x="550545" y="43052"/>
                </a:lnTo>
                <a:lnTo>
                  <a:pt x="548974" y="41021"/>
                </a:lnTo>
                <a:close/>
              </a:path>
              <a:path w="1020445" h="148589">
                <a:moveTo>
                  <a:pt x="539876" y="34798"/>
                </a:moveTo>
                <a:lnTo>
                  <a:pt x="531622" y="34798"/>
                </a:lnTo>
                <a:lnTo>
                  <a:pt x="523357" y="35776"/>
                </a:lnTo>
                <a:lnTo>
                  <a:pt x="516270" y="38719"/>
                </a:lnTo>
                <a:lnTo>
                  <a:pt x="510351" y="43638"/>
                </a:lnTo>
                <a:lnTo>
                  <a:pt x="505587" y="50546"/>
                </a:lnTo>
                <a:lnTo>
                  <a:pt x="511214" y="50546"/>
                </a:lnTo>
                <a:lnTo>
                  <a:pt x="512445" y="49149"/>
                </a:lnTo>
                <a:lnTo>
                  <a:pt x="517143" y="43687"/>
                </a:lnTo>
                <a:lnTo>
                  <a:pt x="523113" y="41021"/>
                </a:lnTo>
                <a:lnTo>
                  <a:pt x="548974" y="41021"/>
                </a:lnTo>
                <a:lnTo>
                  <a:pt x="546226" y="37464"/>
                </a:lnTo>
                <a:lnTo>
                  <a:pt x="539876" y="34798"/>
                </a:lnTo>
                <a:close/>
              </a:path>
              <a:path w="1020445" h="148589">
                <a:moveTo>
                  <a:pt x="110616" y="36702"/>
                </a:moveTo>
                <a:lnTo>
                  <a:pt x="103759" y="36702"/>
                </a:lnTo>
                <a:lnTo>
                  <a:pt x="103759" y="112902"/>
                </a:lnTo>
                <a:lnTo>
                  <a:pt x="110616" y="112902"/>
                </a:lnTo>
                <a:lnTo>
                  <a:pt x="110616" y="61087"/>
                </a:lnTo>
                <a:lnTo>
                  <a:pt x="113029" y="54483"/>
                </a:lnTo>
                <a:lnTo>
                  <a:pt x="116498" y="50546"/>
                </a:lnTo>
                <a:lnTo>
                  <a:pt x="110616" y="50546"/>
                </a:lnTo>
                <a:lnTo>
                  <a:pt x="110616" y="36702"/>
                </a:lnTo>
                <a:close/>
              </a:path>
              <a:path w="1020445" h="148589">
                <a:moveTo>
                  <a:pt x="154258" y="41021"/>
                </a:moveTo>
                <a:lnTo>
                  <a:pt x="135762" y="41021"/>
                </a:lnTo>
                <a:lnTo>
                  <a:pt x="144430" y="42735"/>
                </a:lnTo>
                <a:lnTo>
                  <a:pt x="150621" y="47878"/>
                </a:lnTo>
                <a:lnTo>
                  <a:pt x="154336" y="56451"/>
                </a:lnTo>
                <a:lnTo>
                  <a:pt x="155575" y="68452"/>
                </a:lnTo>
                <a:lnTo>
                  <a:pt x="155575" y="112902"/>
                </a:lnTo>
                <a:lnTo>
                  <a:pt x="162433" y="112902"/>
                </a:lnTo>
                <a:lnTo>
                  <a:pt x="162433" y="56261"/>
                </a:lnTo>
                <a:lnTo>
                  <a:pt x="160274" y="48513"/>
                </a:lnTo>
                <a:lnTo>
                  <a:pt x="155828" y="43052"/>
                </a:lnTo>
                <a:lnTo>
                  <a:pt x="154258" y="41021"/>
                </a:lnTo>
                <a:close/>
              </a:path>
              <a:path w="1020445" h="148589">
                <a:moveTo>
                  <a:pt x="145161" y="34798"/>
                </a:moveTo>
                <a:lnTo>
                  <a:pt x="136905" y="34798"/>
                </a:lnTo>
                <a:lnTo>
                  <a:pt x="128641" y="35776"/>
                </a:lnTo>
                <a:lnTo>
                  <a:pt x="121554" y="38719"/>
                </a:lnTo>
                <a:lnTo>
                  <a:pt x="115635" y="43638"/>
                </a:lnTo>
                <a:lnTo>
                  <a:pt x="110871" y="50546"/>
                </a:lnTo>
                <a:lnTo>
                  <a:pt x="116498" y="50546"/>
                </a:lnTo>
                <a:lnTo>
                  <a:pt x="117728" y="49149"/>
                </a:lnTo>
                <a:lnTo>
                  <a:pt x="122427" y="43687"/>
                </a:lnTo>
                <a:lnTo>
                  <a:pt x="128397" y="41021"/>
                </a:lnTo>
                <a:lnTo>
                  <a:pt x="154258" y="41021"/>
                </a:lnTo>
                <a:lnTo>
                  <a:pt x="151511" y="37464"/>
                </a:lnTo>
                <a:lnTo>
                  <a:pt x="145161" y="34798"/>
                </a:lnTo>
                <a:close/>
              </a:path>
              <a:path w="1020445" h="148589">
                <a:moveTo>
                  <a:pt x="47243" y="6096"/>
                </a:moveTo>
                <a:lnTo>
                  <a:pt x="40259" y="6096"/>
                </a:lnTo>
                <a:lnTo>
                  <a:pt x="0" y="112902"/>
                </a:lnTo>
                <a:lnTo>
                  <a:pt x="8000" y="112902"/>
                </a:lnTo>
                <a:lnTo>
                  <a:pt x="20320" y="79628"/>
                </a:lnTo>
                <a:lnTo>
                  <a:pt x="74611" y="79628"/>
                </a:lnTo>
                <a:lnTo>
                  <a:pt x="72106" y="72898"/>
                </a:lnTo>
                <a:lnTo>
                  <a:pt x="22860" y="72898"/>
                </a:lnTo>
                <a:lnTo>
                  <a:pt x="40766" y="23367"/>
                </a:lnTo>
                <a:lnTo>
                  <a:pt x="41528" y="21336"/>
                </a:lnTo>
                <a:lnTo>
                  <a:pt x="42417" y="18669"/>
                </a:lnTo>
                <a:lnTo>
                  <a:pt x="43307" y="15494"/>
                </a:lnTo>
                <a:lnTo>
                  <a:pt x="50741" y="15494"/>
                </a:lnTo>
                <a:lnTo>
                  <a:pt x="47243" y="6096"/>
                </a:lnTo>
                <a:close/>
              </a:path>
              <a:path w="1020445" h="148589">
                <a:moveTo>
                  <a:pt x="74611" y="79628"/>
                </a:moveTo>
                <a:lnTo>
                  <a:pt x="66548" y="79628"/>
                </a:lnTo>
                <a:lnTo>
                  <a:pt x="78739" y="112902"/>
                </a:lnTo>
                <a:lnTo>
                  <a:pt x="86995" y="112902"/>
                </a:lnTo>
                <a:lnTo>
                  <a:pt x="74611" y="79628"/>
                </a:lnTo>
                <a:close/>
              </a:path>
              <a:path w="1020445" h="148589">
                <a:moveTo>
                  <a:pt x="50741" y="15494"/>
                </a:moveTo>
                <a:lnTo>
                  <a:pt x="43561" y="15494"/>
                </a:lnTo>
                <a:lnTo>
                  <a:pt x="43941" y="16637"/>
                </a:lnTo>
                <a:lnTo>
                  <a:pt x="44703" y="19176"/>
                </a:lnTo>
                <a:lnTo>
                  <a:pt x="44958" y="20574"/>
                </a:lnTo>
                <a:lnTo>
                  <a:pt x="45465" y="22098"/>
                </a:lnTo>
                <a:lnTo>
                  <a:pt x="64008" y="72898"/>
                </a:lnTo>
                <a:lnTo>
                  <a:pt x="72106" y="72898"/>
                </a:lnTo>
                <a:lnTo>
                  <a:pt x="50741" y="15494"/>
                </a:lnTo>
                <a:close/>
              </a:path>
              <a:path w="1020445" h="148589">
                <a:moveTo>
                  <a:pt x="811784" y="42925"/>
                </a:moveTo>
                <a:lnTo>
                  <a:pt x="804926" y="42925"/>
                </a:lnTo>
                <a:lnTo>
                  <a:pt x="804926" y="94107"/>
                </a:lnTo>
                <a:lnTo>
                  <a:pt x="805993" y="102941"/>
                </a:lnTo>
                <a:lnTo>
                  <a:pt x="809180" y="109251"/>
                </a:lnTo>
                <a:lnTo>
                  <a:pt x="814462" y="113037"/>
                </a:lnTo>
                <a:lnTo>
                  <a:pt x="821816" y="114300"/>
                </a:lnTo>
                <a:lnTo>
                  <a:pt x="824991" y="114300"/>
                </a:lnTo>
                <a:lnTo>
                  <a:pt x="828293" y="113537"/>
                </a:lnTo>
                <a:lnTo>
                  <a:pt x="831850" y="111760"/>
                </a:lnTo>
                <a:lnTo>
                  <a:pt x="831850" y="108203"/>
                </a:lnTo>
                <a:lnTo>
                  <a:pt x="818768" y="108203"/>
                </a:lnTo>
                <a:lnTo>
                  <a:pt x="815975" y="106934"/>
                </a:lnTo>
                <a:lnTo>
                  <a:pt x="814324" y="104648"/>
                </a:lnTo>
                <a:lnTo>
                  <a:pt x="812673" y="102235"/>
                </a:lnTo>
                <a:lnTo>
                  <a:pt x="811784" y="98425"/>
                </a:lnTo>
                <a:lnTo>
                  <a:pt x="811784" y="42925"/>
                </a:lnTo>
                <a:close/>
              </a:path>
              <a:path w="1020445" h="148589">
                <a:moveTo>
                  <a:pt x="831850" y="105410"/>
                </a:moveTo>
                <a:lnTo>
                  <a:pt x="828675" y="107187"/>
                </a:lnTo>
                <a:lnTo>
                  <a:pt x="825626" y="108203"/>
                </a:lnTo>
                <a:lnTo>
                  <a:pt x="831850" y="108203"/>
                </a:lnTo>
                <a:lnTo>
                  <a:pt x="831850" y="105410"/>
                </a:lnTo>
                <a:close/>
              </a:path>
              <a:path w="1020445" h="148589">
                <a:moveTo>
                  <a:pt x="831850" y="36702"/>
                </a:moveTo>
                <a:lnTo>
                  <a:pt x="791210" y="36702"/>
                </a:lnTo>
                <a:lnTo>
                  <a:pt x="791210" y="42925"/>
                </a:lnTo>
                <a:lnTo>
                  <a:pt x="831850" y="42925"/>
                </a:lnTo>
                <a:lnTo>
                  <a:pt x="831850" y="36702"/>
                </a:lnTo>
                <a:close/>
              </a:path>
              <a:path w="1020445" h="148589">
                <a:moveTo>
                  <a:pt x="811784" y="14604"/>
                </a:moveTo>
                <a:lnTo>
                  <a:pt x="810767" y="14986"/>
                </a:lnTo>
                <a:lnTo>
                  <a:pt x="809625" y="15366"/>
                </a:lnTo>
                <a:lnTo>
                  <a:pt x="808354" y="15621"/>
                </a:lnTo>
                <a:lnTo>
                  <a:pt x="807212" y="16001"/>
                </a:lnTo>
                <a:lnTo>
                  <a:pt x="806068" y="16510"/>
                </a:lnTo>
                <a:lnTo>
                  <a:pt x="804926" y="16890"/>
                </a:lnTo>
                <a:lnTo>
                  <a:pt x="804926" y="36702"/>
                </a:lnTo>
                <a:lnTo>
                  <a:pt x="811784" y="36702"/>
                </a:lnTo>
                <a:lnTo>
                  <a:pt x="811784" y="14604"/>
                </a:lnTo>
                <a:close/>
              </a:path>
              <a:path w="1020445" h="148589">
                <a:moveTo>
                  <a:pt x="590803" y="42925"/>
                </a:moveTo>
                <a:lnTo>
                  <a:pt x="583946" y="42925"/>
                </a:lnTo>
                <a:lnTo>
                  <a:pt x="583946" y="94107"/>
                </a:lnTo>
                <a:lnTo>
                  <a:pt x="585013" y="102941"/>
                </a:lnTo>
                <a:lnTo>
                  <a:pt x="588200" y="109251"/>
                </a:lnTo>
                <a:lnTo>
                  <a:pt x="593482" y="113037"/>
                </a:lnTo>
                <a:lnTo>
                  <a:pt x="600837" y="114300"/>
                </a:lnTo>
                <a:lnTo>
                  <a:pt x="604012" y="114300"/>
                </a:lnTo>
                <a:lnTo>
                  <a:pt x="607313" y="113537"/>
                </a:lnTo>
                <a:lnTo>
                  <a:pt x="610870" y="111760"/>
                </a:lnTo>
                <a:lnTo>
                  <a:pt x="610870" y="108203"/>
                </a:lnTo>
                <a:lnTo>
                  <a:pt x="597788" y="108203"/>
                </a:lnTo>
                <a:lnTo>
                  <a:pt x="594995" y="106934"/>
                </a:lnTo>
                <a:lnTo>
                  <a:pt x="593343" y="104648"/>
                </a:lnTo>
                <a:lnTo>
                  <a:pt x="591692" y="102235"/>
                </a:lnTo>
                <a:lnTo>
                  <a:pt x="590803" y="98425"/>
                </a:lnTo>
                <a:lnTo>
                  <a:pt x="590803" y="42925"/>
                </a:lnTo>
                <a:close/>
              </a:path>
              <a:path w="1020445" h="148589">
                <a:moveTo>
                  <a:pt x="610870" y="105410"/>
                </a:moveTo>
                <a:lnTo>
                  <a:pt x="607695" y="107187"/>
                </a:lnTo>
                <a:lnTo>
                  <a:pt x="604647" y="108203"/>
                </a:lnTo>
                <a:lnTo>
                  <a:pt x="610870" y="108203"/>
                </a:lnTo>
                <a:lnTo>
                  <a:pt x="610870" y="105410"/>
                </a:lnTo>
                <a:close/>
              </a:path>
              <a:path w="1020445" h="148589">
                <a:moveTo>
                  <a:pt x="610870" y="36702"/>
                </a:moveTo>
                <a:lnTo>
                  <a:pt x="570229" y="36702"/>
                </a:lnTo>
                <a:lnTo>
                  <a:pt x="570229" y="42925"/>
                </a:lnTo>
                <a:lnTo>
                  <a:pt x="610870" y="42925"/>
                </a:lnTo>
                <a:lnTo>
                  <a:pt x="610870" y="36702"/>
                </a:lnTo>
                <a:close/>
              </a:path>
              <a:path w="1020445" h="148589">
                <a:moveTo>
                  <a:pt x="590803" y="14604"/>
                </a:moveTo>
                <a:lnTo>
                  <a:pt x="589788" y="14986"/>
                </a:lnTo>
                <a:lnTo>
                  <a:pt x="588645" y="15366"/>
                </a:lnTo>
                <a:lnTo>
                  <a:pt x="587375" y="15621"/>
                </a:lnTo>
                <a:lnTo>
                  <a:pt x="586232" y="16001"/>
                </a:lnTo>
                <a:lnTo>
                  <a:pt x="585088" y="16510"/>
                </a:lnTo>
                <a:lnTo>
                  <a:pt x="583946" y="16890"/>
                </a:lnTo>
                <a:lnTo>
                  <a:pt x="583946" y="36702"/>
                </a:lnTo>
                <a:lnTo>
                  <a:pt x="590803" y="36702"/>
                </a:lnTo>
                <a:lnTo>
                  <a:pt x="590803" y="14604"/>
                </a:lnTo>
                <a:close/>
              </a:path>
              <a:path w="1020445" h="148589">
                <a:moveTo>
                  <a:pt x="934720" y="6096"/>
                </a:moveTo>
                <a:lnTo>
                  <a:pt x="931672" y="6096"/>
                </a:lnTo>
                <a:lnTo>
                  <a:pt x="930401" y="6603"/>
                </a:lnTo>
                <a:lnTo>
                  <a:pt x="929259" y="7620"/>
                </a:lnTo>
                <a:lnTo>
                  <a:pt x="927988" y="8636"/>
                </a:lnTo>
                <a:lnTo>
                  <a:pt x="927527" y="9905"/>
                </a:lnTo>
                <a:lnTo>
                  <a:pt x="927480" y="13335"/>
                </a:lnTo>
                <a:lnTo>
                  <a:pt x="927988" y="14732"/>
                </a:lnTo>
                <a:lnTo>
                  <a:pt x="929132" y="15748"/>
                </a:lnTo>
                <a:lnTo>
                  <a:pt x="930275" y="16890"/>
                </a:lnTo>
                <a:lnTo>
                  <a:pt x="931672" y="17399"/>
                </a:lnTo>
                <a:lnTo>
                  <a:pt x="934720" y="17399"/>
                </a:lnTo>
                <a:lnTo>
                  <a:pt x="936116" y="16890"/>
                </a:lnTo>
                <a:lnTo>
                  <a:pt x="938402" y="14604"/>
                </a:lnTo>
                <a:lnTo>
                  <a:pt x="938864" y="13335"/>
                </a:lnTo>
                <a:lnTo>
                  <a:pt x="938911" y="9905"/>
                </a:lnTo>
                <a:lnTo>
                  <a:pt x="938402" y="8636"/>
                </a:lnTo>
                <a:lnTo>
                  <a:pt x="937133" y="7620"/>
                </a:lnTo>
                <a:lnTo>
                  <a:pt x="935989" y="6603"/>
                </a:lnTo>
                <a:lnTo>
                  <a:pt x="934720" y="6096"/>
                </a:lnTo>
                <a:close/>
              </a:path>
              <a:path w="1020445" h="148589">
                <a:moveTo>
                  <a:pt x="774700" y="6096"/>
                </a:moveTo>
                <a:lnTo>
                  <a:pt x="771651" y="6096"/>
                </a:lnTo>
                <a:lnTo>
                  <a:pt x="770382" y="6603"/>
                </a:lnTo>
                <a:lnTo>
                  <a:pt x="769238" y="7620"/>
                </a:lnTo>
                <a:lnTo>
                  <a:pt x="767968" y="8636"/>
                </a:lnTo>
                <a:lnTo>
                  <a:pt x="767507" y="9905"/>
                </a:lnTo>
                <a:lnTo>
                  <a:pt x="767461" y="13335"/>
                </a:lnTo>
                <a:lnTo>
                  <a:pt x="767968" y="14732"/>
                </a:lnTo>
                <a:lnTo>
                  <a:pt x="769112" y="15748"/>
                </a:lnTo>
                <a:lnTo>
                  <a:pt x="770254" y="16890"/>
                </a:lnTo>
                <a:lnTo>
                  <a:pt x="771651" y="17399"/>
                </a:lnTo>
                <a:lnTo>
                  <a:pt x="774700" y="17399"/>
                </a:lnTo>
                <a:lnTo>
                  <a:pt x="776097" y="16890"/>
                </a:lnTo>
                <a:lnTo>
                  <a:pt x="778383" y="14604"/>
                </a:lnTo>
                <a:lnTo>
                  <a:pt x="778844" y="13335"/>
                </a:lnTo>
                <a:lnTo>
                  <a:pt x="778890" y="9905"/>
                </a:lnTo>
                <a:lnTo>
                  <a:pt x="778383" y="8636"/>
                </a:lnTo>
                <a:lnTo>
                  <a:pt x="777113" y="7620"/>
                </a:lnTo>
                <a:lnTo>
                  <a:pt x="775970" y="6603"/>
                </a:lnTo>
                <a:lnTo>
                  <a:pt x="774700" y="6096"/>
                </a:lnTo>
                <a:close/>
              </a:path>
              <a:path w="1020445" h="148589">
                <a:moveTo>
                  <a:pt x="471424" y="6096"/>
                </a:moveTo>
                <a:lnTo>
                  <a:pt x="468375" y="6096"/>
                </a:lnTo>
                <a:lnTo>
                  <a:pt x="467105" y="6603"/>
                </a:lnTo>
                <a:lnTo>
                  <a:pt x="465963" y="7620"/>
                </a:lnTo>
                <a:lnTo>
                  <a:pt x="464692" y="8636"/>
                </a:lnTo>
                <a:lnTo>
                  <a:pt x="464231" y="9905"/>
                </a:lnTo>
                <a:lnTo>
                  <a:pt x="464185" y="13335"/>
                </a:lnTo>
                <a:lnTo>
                  <a:pt x="464692" y="14732"/>
                </a:lnTo>
                <a:lnTo>
                  <a:pt x="465836" y="15748"/>
                </a:lnTo>
                <a:lnTo>
                  <a:pt x="466978" y="16890"/>
                </a:lnTo>
                <a:lnTo>
                  <a:pt x="468375" y="17399"/>
                </a:lnTo>
                <a:lnTo>
                  <a:pt x="471424" y="17399"/>
                </a:lnTo>
                <a:lnTo>
                  <a:pt x="472821" y="16890"/>
                </a:lnTo>
                <a:lnTo>
                  <a:pt x="475107" y="14604"/>
                </a:lnTo>
                <a:lnTo>
                  <a:pt x="475568" y="13335"/>
                </a:lnTo>
                <a:lnTo>
                  <a:pt x="475614" y="9905"/>
                </a:lnTo>
                <a:lnTo>
                  <a:pt x="475107" y="8636"/>
                </a:lnTo>
                <a:lnTo>
                  <a:pt x="473837" y="7620"/>
                </a:lnTo>
                <a:lnTo>
                  <a:pt x="472693" y="6603"/>
                </a:lnTo>
                <a:lnTo>
                  <a:pt x="471424" y="6096"/>
                </a:lnTo>
                <a:close/>
              </a:path>
              <a:path w="1020445" h="148589">
                <a:moveTo>
                  <a:pt x="854328" y="0"/>
                </a:moveTo>
                <a:lnTo>
                  <a:pt x="847471" y="0"/>
                </a:lnTo>
                <a:lnTo>
                  <a:pt x="847471" y="112902"/>
                </a:lnTo>
                <a:lnTo>
                  <a:pt x="854328" y="112902"/>
                </a:lnTo>
                <a:lnTo>
                  <a:pt x="854328" y="61087"/>
                </a:lnTo>
                <a:lnTo>
                  <a:pt x="856868" y="53848"/>
                </a:lnTo>
                <a:lnTo>
                  <a:pt x="860251" y="50291"/>
                </a:lnTo>
                <a:lnTo>
                  <a:pt x="854328" y="50291"/>
                </a:lnTo>
                <a:lnTo>
                  <a:pt x="854328" y="0"/>
                </a:lnTo>
                <a:close/>
              </a:path>
              <a:path w="1020445" h="148589">
                <a:moveTo>
                  <a:pt x="898228" y="41021"/>
                </a:moveTo>
                <a:lnTo>
                  <a:pt x="885951" y="41021"/>
                </a:lnTo>
                <a:lnTo>
                  <a:pt x="891032" y="43179"/>
                </a:lnTo>
                <a:lnTo>
                  <a:pt x="897636" y="51562"/>
                </a:lnTo>
                <a:lnTo>
                  <a:pt x="899287" y="58165"/>
                </a:lnTo>
                <a:lnTo>
                  <a:pt x="899287" y="112902"/>
                </a:lnTo>
                <a:lnTo>
                  <a:pt x="906145" y="112902"/>
                </a:lnTo>
                <a:lnTo>
                  <a:pt x="906145" y="55625"/>
                </a:lnTo>
                <a:lnTo>
                  <a:pt x="903986" y="48005"/>
                </a:lnTo>
                <a:lnTo>
                  <a:pt x="899667" y="42799"/>
                </a:lnTo>
                <a:lnTo>
                  <a:pt x="898228" y="41021"/>
                </a:lnTo>
                <a:close/>
              </a:path>
              <a:path w="1020445" h="148589">
                <a:moveTo>
                  <a:pt x="889000" y="34798"/>
                </a:moveTo>
                <a:lnTo>
                  <a:pt x="880872" y="34798"/>
                </a:lnTo>
                <a:lnTo>
                  <a:pt x="872745" y="35772"/>
                </a:lnTo>
                <a:lnTo>
                  <a:pt x="865679" y="38687"/>
                </a:lnTo>
                <a:lnTo>
                  <a:pt x="859614" y="43561"/>
                </a:lnTo>
                <a:lnTo>
                  <a:pt x="854583" y="50291"/>
                </a:lnTo>
                <a:lnTo>
                  <a:pt x="860251" y="50291"/>
                </a:lnTo>
                <a:lnTo>
                  <a:pt x="861822" y="48640"/>
                </a:lnTo>
                <a:lnTo>
                  <a:pt x="866775" y="43561"/>
                </a:lnTo>
                <a:lnTo>
                  <a:pt x="872489" y="41021"/>
                </a:lnTo>
                <a:lnTo>
                  <a:pt x="898228" y="41021"/>
                </a:lnTo>
                <a:lnTo>
                  <a:pt x="895350" y="37464"/>
                </a:lnTo>
                <a:lnTo>
                  <a:pt x="889000" y="3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49009" y="2311400"/>
            <a:ext cx="451484" cy="148590"/>
          </a:xfrm>
          <a:custGeom>
            <a:avLst/>
            <a:gdLst/>
            <a:ahLst/>
            <a:cxnLst/>
            <a:rect l="l" t="t" r="r" b="b"/>
            <a:pathLst>
              <a:path w="451485" h="148589">
                <a:moveTo>
                  <a:pt x="313161" y="41021"/>
                </a:moveTo>
                <a:lnTo>
                  <a:pt x="295148" y="41021"/>
                </a:lnTo>
                <a:lnTo>
                  <a:pt x="303242" y="42564"/>
                </a:lnTo>
                <a:lnTo>
                  <a:pt x="309038" y="47180"/>
                </a:lnTo>
                <a:lnTo>
                  <a:pt x="312525" y="54844"/>
                </a:lnTo>
                <a:lnTo>
                  <a:pt x="313689" y="65532"/>
                </a:lnTo>
                <a:lnTo>
                  <a:pt x="290194" y="69087"/>
                </a:lnTo>
                <a:lnTo>
                  <a:pt x="278620" y="72161"/>
                </a:lnTo>
                <a:lnTo>
                  <a:pt x="270367" y="77200"/>
                </a:lnTo>
                <a:lnTo>
                  <a:pt x="265424" y="84214"/>
                </a:lnTo>
                <a:lnTo>
                  <a:pt x="263778" y="93217"/>
                </a:lnTo>
                <a:lnTo>
                  <a:pt x="263778" y="99440"/>
                </a:lnTo>
                <a:lnTo>
                  <a:pt x="265938" y="104521"/>
                </a:lnTo>
                <a:lnTo>
                  <a:pt x="274319" y="112649"/>
                </a:lnTo>
                <a:lnTo>
                  <a:pt x="280035" y="114680"/>
                </a:lnTo>
                <a:lnTo>
                  <a:pt x="292988" y="114680"/>
                </a:lnTo>
                <a:lnTo>
                  <a:pt x="298068" y="113157"/>
                </a:lnTo>
                <a:lnTo>
                  <a:pt x="302767" y="110109"/>
                </a:lnTo>
                <a:lnTo>
                  <a:pt x="305145" y="108458"/>
                </a:lnTo>
                <a:lnTo>
                  <a:pt x="282701" y="108458"/>
                </a:lnTo>
                <a:lnTo>
                  <a:pt x="278511" y="106934"/>
                </a:lnTo>
                <a:lnTo>
                  <a:pt x="275463" y="104012"/>
                </a:lnTo>
                <a:lnTo>
                  <a:pt x="272541" y="101091"/>
                </a:lnTo>
                <a:lnTo>
                  <a:pt x="271070" y="97536"/>
                </a:lnTo>
                <a:lnTo>
                  <a:pt x="271017" y="87122"/>
                </a:lnTo>
                <a:lnTo>
                  <a:pt x="272668" y="82930"/>
                </a:lnTo>
                <a:lnTo>
                  <a:pt x="279018" y="77850"/>
                </a:lnTo>
                <a:lnTo>
                  <a:pt x="284734" y="76073"/>
                </a:lnTo>
                <a:lnTo>
                  <a:pt x="313689" y="71882"/>
                </a:lnTo>
                <a:lnTo>
                  <a:pt x="320548" y="71882"/>
                </a:lnTo>
                <a:lnTo>
                  <a:pt x="320548" y="53975"/>
                </a:lnTo>
                <a:lnTo>
                  <a:pt x="318388" y="46989"/>
                </a:lnTo>
                <a:lnTo>
                  <a:pt x="314070" y="42037"/>
                </a:lnTo>
                <a:lnTo>
                  <a:pt x="313161" y="41021"/>
                </a:lnTo>
                <a:close/>
              </a:path>
              <a:path w="451485" h="148589">
                <a:moveTo>
                  <a:pt x="320548" y="97536"/>
                </a:moveTo>
                <a:lnTo>
                  <a:pt x="313689" y="97536"/>
                </a:lnTo>
                <a:lnTo>
                  <a:pt x="313689" y="112902"/>
                </a:lnTo>
                <a:lnTo>
                  <a:pt x="320548" y="112902"/>
                </a:lnTo>
                <a:lnTo>
                  <a:pt x="320548" y="97536"/>
                </a:lnTo>
                <a:close/>
              </a:path>
              <a:path w="451485" h="148589">
                <a:moveTo>
                  <a:pt x="320548" y="71882"/>
                </a:moveTo>
                <a:lnTo>
                  <a:pt x="313689" y="71882"/>
                </a:lnTo>
                <a:lnTo>
                  <a:pt x="313689" y="87884"/>
                </a:lnTo>
                <a:lnTo>
                  <a:pt x="311276" y="94869"/>
                </a:lnTo>
                <a:lnTo>
                  <a:pt x="306324" y="100329"/>
                </a:lnTo>
                <a:lnTo>
                  <a:pt x="301498" y="105790"/>
                </a:lnTo>
                <a:lnTo>
                  <a:pt x="295401" y="108458"/>
                </a:lnTo>
                <a:lnTo>
                  <a:pt x="305145" y="108458"/>
                </a:lnTo>
                <a:lnTo>
                  <a:pt x="307339" y="106934"/>
                </a:lnTo>
                <a:lnTo>
                  <a:pt x="310895" y="102742"/>
                </a:lnTo>
                <a:lnTo>
                  <a:pt x="313309" y="97536"/>
                </a:lnTo>
                <a:lnTo>
                  <a:pt x="320548" y="97536"/>
                </a:lnTo>
                <a:lnTo>
                  <a:pt x="320548" y="71882"/>
                </a:lnTo>
                <a:close/>
              </a:path>
              <a:path w="451485" h="148589">
                <a:moveTo>
                  <a:pt x="303656" y="34798"/>
                </a:moveTo>
                <a:lnTo>
                  <a:pt x="291591" y="34798"/>
                </a:lnTo>
                <a:lnTo>
                  <a:pt x="287019" y="35560"/>
                </a:lnTo>
                <a:lnTo>
                  <a:pt x="282193" y="37211"/>
                </a:lnTo>
                <a:lnTo>
                  <a:pt x="277367" y="38735"/>
                </a:lnTo>
                <a:lnTo>
                  <a:pt x="273557" y="40639"/>
                </a:lnTo>
                <a:lnTo>
                  <a:pt x="270763" y="42925"/>
                </a:lnTo>
                <a:lnTo>
                  <a:pt x="270763" y="51180"/>
                </a:lnTo>
                <a:lnTo>
                  <a:pt x="276717" y="46753"/>
                </a:lnTo>
                <a:lnTo>
                  <a:pt x="282765" y="43576"/>
                </a:lnTo>
                <a:lnTo>
                  <a:pt x="288909" y="41661"/>
                </a:lnTo>
                <a:lnTo>
                  <a:pt x="295148" y="41021"/>
                </a:lnTo>
                <a:lnTo>
                  <a:pt x="313161" y="41021"/>
                </a:lnTo>
                <a:lnTo>
                  <a:pt x="309752" y="37211"/>
                </a:lnTo>
                <a:lnTo>
                  <a:pt x="303656" y="34798"/>
                </a:lnTo>
                <a:close/>
              </a:path>
              <a:path w="451485" h="148589">
                <a:moveTo>
                  <a:pt x="212216" y="34798"/>
                </a:moveTo>
                <a:lnTo>
                  <a:pt x="179678" y="59436"/>
                </a:lnTo>
                <a:lnTo>
                  <a:pt x="177291" y="76073"/>
                </a:lnTo>
                <a:lnTo>
                  <a:pt x="177841" y="84623"/>
                </a:lnTo>
                <a:lnTo>
                  <a:pt x="199770" y="114680"/>
                </a:lnTo>
                <a:lnTo>
                  <a:pt x="215264" y="114680"/>
                </a:lnTo>
                <a:lnTo>
                  <a:pt x="220725" y="113284"/>
                </a:lnTo>
                <a:lnTo>
                  <a:pt x="229061" y="108458"/>
                </a:lnTo>
                <a:lnTo>
                  <a:pt x="202184" y="108458"/>
                </a:lnTo>
                <a:lnTo>
                  <a:pt x="196087" y="105537"/>
                </a:lnTo>
                <a:lnTo>
                  <a:pt x="186689" y="94107"/>
                </a:lnTo>
                <a:lnTo>
                  <a:pt x="184403" y="85978"/>
                </a:lnTo>
                <a:lnTo>
                  <a:pt x="184403" y="75437"/>
                </a:lnTo>
                <a:lnTo>
                  <a:pt x="203962" y="41021"/>
                </a:lnTo>
                <a:lnTo>
                  <a:pt x="230160" y="41021"/>
                </a:lnTo>
                <a:lnTo>
                  <a:pt x="226790" y="38322"/>
                </a:lnTo>
                <a:lnTo>
                  <a:pt x="220098" y="35679"/>
                </a:lnTo>
                <a:lnTo>
                  <a:pt x="212216" y="34798"/>
                </a:lnTo>
                <a:close/>
              </a:path>
              <a:path w="451485" h="148589">
                <a:moveTo>
                  <a:pt x="243712" y="99060"/>
                </a:moveTo>
                <a:lnTo>
                  <a:pt x="236854" y="99060"/>
                </a:lnTo>
                <a:lnTo>
                  <a:pt x="236854" y="112902"/>
                </a:lnTo>
                <a:lnTo>
                  <a:pt x="243712" y="112902"/>
                </a:lnTo>
                <a:lnTo>
                  <a:pt x="243712" y="99060"/>
                </a:lnTo>
                <a:close/>
              </a:path>
              <a:path w="451485" h="148589">
                <a:moveTo>
                  <a:pt x="230160" y="41021"/>
                </a:moveTo>
                <a:lnTo>
                  <a:pt x="219582" y="41021"/>
                </a:lnTo>
                <a:lnTo>
                  <a:pt x="225678" y="43561"/>
                </a:lnTo>
                <a:lnTo>
                  <a:pt x="230124" y="48387"/>
                </a:lnTo>
                <a:lnTo>
                  <a:pt x="234568" y="53339"/>
                </a:lnTo>
                <a:lnTo>
                  <a:pt x="236837" y="59388"/>
                </a:lnTo>
                <a:lnTo>
                  <a:pt x="236854" y="88391"/>
                </a:lnTo>
                <a:lnTo>
                  <a:pt x="234441" y="94996"/>
                </a:lnTo>
                <a:lnTo>
                  <a:pt x="224916" y="105790"/>
                </a:lnTo>
                <a:lnTo>
                  <a:pt x="218186" y="108458"/>
                </a:lnTo>
                <a:lnTo>
                  <a:pt x="229061" y="108458"/>
                </a:lnTo>
                <a:lnTo>
                  <a:pt x="230377" y="107696"/>
                </a:lnTo>
                <a:lnTo>
                  <a:pt x="234061" y="103759"/>
                </a:lnTo>
                <a:lnTo>
                  <a:pt x="236600" y="99060"/>
                </a:lnTo>
                <a:lnTo>
                  <a:pt x="243712" y="99060"/>
                </a:lnTo>
                <a:lnTo>
                  <a:pt x="243712" y="48895"/>
                </a:lnTo>
                <a:lnTo>
                  <a:pt x="236600" y="48895"/>
                </a:lnTo>
                <a:lnTo>
                  <a:pt x="232290" y="42727"/>
                </a:lnTo>
                <a:lnTo>
                  <a:pt x="230160" y="41021"/>
                </a:lnTo>
                <a:close/>
              </a:path>
              <a:path w="451485" h="148589">
                <a:moveTo>
                  <a:pt x="243712" y="0"/>
                </a:moveTo>
                <a:lnTo>
                  <a:pt x="236854" y="0"/>
                </a:lnTo>
                <a:lnTo>
                  <a:pt x="236854" y="48895"/>
                </a:lnTo>
                <a:lnTo>
                  <a:pt x="243712" y="48895"/>
                </a:lnTo>
                <a:lnTo>
                  <a:pt x="243712" y="0"/>
                </a:lnTo>
                <a:close/>
              </a:path>
              <a:path w="451485" h="148589">
                <a:moveTo>
                  <a:pt x="333120" y="140715"/>
                </a:moveTo>
                <a:lnTo>
                  <a:pt x="333120" y="147574"/>
                </a:lnTo>
                <a:lnTo>
                  <a:pt x="334899" y="148336"/>
                </a:lnTo>
                <a:lnTo>
                  <a:pt x="336930" y="148589"/>
                </a:lnTo>
                <a:lnTo>
                  <a:pt x="344424" y="148589"/>
                </a:lnTo>
                <a:lnTo>
                  <a:pt x="348741" y="146938"/>
                </a:lnTo>
                <a:lnTo>
                  <a:pt x="352170" y="143637"/>
                </a:lnTo>
                <a:lnTo>
                  <a:pt x="354075" y="141732"/>
                </a:lnTo>
                <a:lnTo>
                  <a:pt x="337057" y="141732"/>
                </a:lnTo>
                <a:lnTo>
                  <a:pt x="335025" y="141477"/>
                </a:lnTo>
                <a:lnTo>
                  <a:pt x="333120" y="140715"/>
                </a:lnTo>
                <a:close/>
              </a:path>
              <a:path w="451485" h="148589">
                <a:moveTo>
                  <a:pt x="339725" y="36702"/>
                </a:moveTo>
                <a:lnTo>
                  <a:pt x="332104" y="36702"/>
                </a:lnTo>
                <a:lnTo>
                  <a:pt x="360934" y="112267"/>
                </a:lnTo>
                <a:lnTo>
                  <a:pt x="353822" y="129159"/>
                </a:lnTo>
                <a:lnTo>
                  <a:pt x="350392" y="137540"/>
                </a:lnTo>
                <a:lnTo>
                  <a:pt x="345566" y="141732"/>
                </a:lnTo>
                <a:lnTo>
                  <a:pt x="354075" y="141732"/>
                </a:lnTo>
                <a:lnTo>
                  <a:pt x="355473" y="140335"/>
                </a:lnTo>
                <a:lnTo>
                  <a:pt x="358648" y="135254"/>
                </a:lnTo>
                <a:lnTo>
                  <a:pt x="361441" y="128397"/>
                </a:lnTo>
                <a:lnTo>
                  <a:pt x="371200" y="104266"/>
                </a:lnTo>
                <a:lnTo>
                  <a:pt x="364489" y="104266"/>
                </a:lnTo>
                <a:lnTo>
                  <a:pt x="363981" y="102742"/>
                </a:lnTo>
                <a:lnTo>
                  <a:pt x="363727" y="101726"/>
                </a:lnTo>
                <a:lnTo>
                  <a:pt x="363600" y="101091"/>
                </a:lnTo>
                <a:lnTo>
                  <a:pt x="339725" y="36702"/>
                </a:lnTo>
                <a:close/>
              </a:path>
              <a:path w="451485" h="148589">
                <a:moveTo>
                  <a:pt x="398525" y="36702"/>
                </a:moveTo>
                <a:lnTo>
                  <a:pt x="391032" y="36702"/>
                </a:lnTo>
                <a:lnTo>
                  <a:pt x="366522" y="99187"/>
                </a:lnTo>
                <a:lnTo>
                  <a:pt x="364743" y="104266"/>
                </a:lnTo>
                <a:lnTo>
                  <a:pt x="371200" y="104266"/>
                </a:lnTo>
                <a:lnTo>
                  <a:pt x="398525" y="36702"/>
                </a:lnTo>
                <a:close/>
              </a:path>
              <a:path w="451485" h="148589">
                <a:moveTo>
                  <a:pt x="407415" y="101219"/>
                </a:moveTo>
                <a:lnTo>
                  <a:pt x="407415" y="109474"/>
                </a:lnTo>
                <a:lnTo>
                  <a:pt x="412368" y="113029"/>
                </a:lnTo>
                <a:lnTo>
                  <a:pt x="418464" y="114680"/>
                </a:lnTo>
                <a:lnTo>
                  <a:pt x="433831" y="114680"/>
                </a:lnTo>
                <a:lnTo>
                  <a:pt x="440054" y="112775"/>
                </a:lnTo>
                <a:lnTo>
                  <a:pt x="445057" y="108458"/>
                </a:lnTo>
                <a:lnTo>
                  <a:pt x="423672" y="108458"/>
                </a:lnTo>
                <a:lnTo>
                  <a:pt x="420497" y="107823"/>
                </a:lnTo>
                <a:lnTo>
                  <a:pt x="413130" y="105283"/>
                </a:lnTo>
                <a:lnTo>
                  <a:pt x="409955" y="103504"/>
                </a:lnTo>
                <a:lnTo>
                  <a:pt x="407415" y="101219"/>
                </a:lnTo>
                <a:close/>
              </a:path>
              <a:path w="451485" h="148589">
                <a:moveTo>
                  <a:pt x="438912" y="34798"/>
                </a:moveTo>
                <a:lnTo>
                  <a:pt x="425450" y="34798"/>
                </a:lnTo>
                <a:lnTo>
                  <a:pt x="419607" y="36702"/>
                </a:lnTo>
                <a:lnTo>
                  <a:pt x="414781" y="40512"/>
                </a:lnTo>
                <a:lnTo>
                  <a:pt x="410082" y="44323"/>
                </a:lnTo>
                <a:lnTo>
                  <a:pt x="407669" y="49402"/>
                </a:lnTo>
                <a:lnTo>
                  <a:pt x="407669" y="60451"/>
                </a:lnTo>
                <a:lnTo>
                  <a:pt x="433450" y="80263"/>
                </a:lnTo>
                <a:lnTo>
                  <a:pt x="437641" y="82803"/>
                </a:lnTo>
                <a:lnTo>
                  <a:pt x="440309" y="85216"/>
                </a:lnTo>
                <a:lnTo>
                  <a:pt x="442975" y="87502"/>
                </a:lnTo>
                <a:lnTo>
                  <a:pt x="444245" y="90424"/>
                </a:lnTo>
                <a:lnTo>
                  <a:pt x="444245" y="103504"/>
                </a:lnTo>
                <a:lnTo>
                  <a:pt x="438276" y="108458"/>
                </a:lnTo>
                <a:lnTo>
                  <a:pt x="445057" y="108458"/>
                </a:lnTo>
                <a:lnTo>
                  <a:pt x="449072" y="104901"/>
                </a:lnTo>
                <a:lnTo>
                  <a:pt x="451357" y="99822"/>
                </a:lnTo>
                <a:lnTo>
                  <a:pt x="451357" y="88773"/>
                </a:lnTo>
                <a:lnTo>
                  <a:pt x="449961" y="84709"/>
                </a:lnTo>
                <a:lnTo>
                  <a:pt x="446913" y="81661"/>
                </a:lnTo>
                <a:lnTo>
                  <a:pt x="443991" y="78612"/>
                </a:lnTo>
                <a:lnTo>
                  <a:pt x="438530" y="75311"/>
                </a:lnTo>
                <a:lnTo>
                  <a:pt x="430529" y="71754"/>
                </a:lnTo>
                <a:lnTo>
                  <a:pt x="423925" y="68707"/>
                </a:lnTo>
                <a:lnTo>
                  <a:pt x="419735" y="66166"/>
                </a:lnTo>
                <a:lnTo>
                  <a:pt x="417702" y="63880"/>
                </a:lnTo>
                <a:lnTo>
                  <a:pt x="415798" y="61595"/>
                </a:lnTo>
                <a:lnTo>
                  <a:pt x="414909" y="58674"/>
                </a:lnTo>
                <a:lnTo>
                  <a:pt x="414909" y="50926"/>
                </a:lnTo>
                <a:lnTo>
                  <a:pt x="416432" y="47498"/>
                </a:lnTo>
                <a:lnTo>
                  <a:pt x="419480" y="44958"/>
                </a:lnTo>
                <a:lnTo>
                  <a:pt x="422528" y="42290"/>
                </a:lnTo>
                <a:lnTo>
                  <a:pt x="426592" y="41021"/>
                </a:lnTo>
                <a:lnTo>
                  <a:pt x="449199" y="41021"/>
                </a:lnTo>
                <a:lnTo>
                  <a:pt x="449199" y="38862"/>
                </a:lnTo>
                <a:lnTo>
                  <a:pt x="444500" y="36067"/>
                </a:lnTo>
                <a:lnTo>
                  <a:pt x="438912" y="34798"/>
                </a:lnTo>
                <a:close/>
              </a:path>
              <a:path w="451485" h="148589">
                <a:moveTo>
                  <a:pt x="449199" y="41021"/>
                </a:moveTo>
                <a:lnTo>
                  <a:pt x="437641" y="41021"/>
                </a:lnTo>
                <a:lnTo>
                  <a:pt x="443484" y="42925"/>
                </a:lnTo>
                <a:lnTo>
                  <a:pt x="449199" y="46482"/>
                </a:lnTo>
                <a:lnTo>
                  <a:pt x="449199" y="41021"/>
                </a:lnTo>
                <a:close/>
              </a:path>
              <a:path w="451485" h="148589">
                <a:moveTo>
                  <a:pt x="110109" y="84962"/>
                </a:moveTo>
                <a:lnTo>
                  <a:pt x="103250" y="84962"/>
                </a:lnTo>
                <a:lnTo>
                  <a:pt x="103250" y="112902"/>
                </a:lnTo>
                <a:lnTo>
                  <a:pt x="110109" y="112902"/>
                </a:lnTo>
                <a:lnTo>
                  <a:pt x="110109" y="84962"/>
                </a:lnTo>
                <a:close/>
              </a:path>
              <a:path w="451485" h="148589">
                <a:moveTo>
                  <a:pt x="110109" y="6096"/>
                </a:moveTo>
                <a:lnTo>
                  <a:pt x="102869" y="6096"/>
                </a:lnTo>
                <a:lnTo>
                  <a:pt x="100329" y="11302"/>
                </a:lnTo>
                <a:lnTo>
                  <a:pt x="97154" y="17017"/>
                </a:lnTo>
                <a:lnTo>
                  <a:pt x="93344" y="23113"/>
                </a:lnTo>
                <a:lnTo>
                  <a:pt x="89535" y="29337"/>
                </a:lnTo>
                <a:lnTo>
                  <a:pt x="85470" y="35560"/>
                </a:lnTo>
                <a:lnTo>
                  <a:pt x="61975" y="67055"/>
                </a:lnTo>
                <a:lnTo>
                  <a:pt x="52324" y="78232"/>
                </a:lnTo>
                <a:lnTo>
                  <a:pt x="52324" y="84962"/>
                </a:lnTo>
                <a:lnTo>
                  <a:pt x="126745" y="84962"/>
                </a:lnTo>
                <a:lnTo>
                  <a:pt x="126745" y="78739"/>
                </a:lnTo>
                <a:lnTo>
                  <a:pt x="60198" y="78739"/>
                </a:lnTo>
                <a:lnTo>
                  <a:pt x="62991" y="75564"/>
                </a:lnTo>
                <a:lnTo>
                  <a:pt x="66039" y="71754"/>
                </a:lnTo>
                <a:lnTo>
                  <a:pt x="69595" y="67437"/>
                </a:lnTo>
                <a:lnTo>
                  <a:pt x="73025" y="62991"/>
                </a:lnTo>
                <a:lnTo>
                  <a:pt x="76707" y="58292"/>
                </a:lnTo>
                <a:lnTo>
                  <a:pt x="80390" y="53086"/>
                </a:lnTo>
                <a:lnTo>
                  <a:pt x="84200" y="47878"/>
                </a:lnTo>
                <a:lnTo>
                  <a:pt x="88137" y="42290"/>
                </a:lnTo>
                <a:lnTo>
                  <a:pt x="91948" y="36449"/>
                </a:lnTo>
                <a:lnTo>
                  <a:pt x="95885" y="30607"/>
                </a:lnTo>
                <a:lnTo>
                  <a:pt x="99694" y="24637"/>
                </a:lnTo>
                <a:lnTo>
                  <a:pt x="103250" y="18287"/>
                </a:lnTo>
                <a:lnTo>
                  <a:pt x="110109" y="18287"/>
                </a:lnTo>
                <a:lnTo>
                  <a:pt x="110109" y="6096"/>
                </a:lnTo>
                <a:close/>
              </a:path>
              <a:path w="451485" h="148589">
                <a:moveTo>
                  <a:pt x="110109" y="18287"/>
                </a:moveTo>
                <a:lnTo>
                  <a:pt x="103250" y="18287"/>
                </a:lnTo>
                <a:lnTo>
                  <a:pt x="103250" y="78739"/>
                </a:lnTo>
                <a:lnTo>
                  <a:pt x="110109" y="78739"/>
                </a:lnTo>
                <a:lnTo>
                  <a:pt x="110109" y="18287"/>
                </a:lnTo>
                <a:close/>
              </a:path>
              <a:path w="451485" h="148589">
                <a:moveTo>
                  <a:pt x="32892" y="14604"/>
                </a:moveTo>
                <a:lnTo>
                  <a:pt x="26035" y="14604"/>
                </a:lnTo>
                <a:lnTo>
                  <a:pt x="26035" y="112902"/>
                </a:lnTo>
                <a:lnTo>
                  <a:pt x="32892" y="112902"/>
                </a:lnTo>
                <a:lnTo>
                  <a:pt x="32892" y="14604"/>
                </a:lnTo>
                <a:close/>
              </a:path>
              <a:path w="451485" h="148589">
                <a:moveTo>
                  <a:pt x="32892" y="3810"/>
                </a:moveTo>
                <a:lnTo>
                  <a:pt x="30479" y="3810"/>
                </a:lnTo>
                <a:lnTo>
                  <a:pt x="28193" y="5969"/>
                </a:lnTo>
                <a:lnTo>
                  <a:pt x="23494" y="9905"/>
                </a:lnTo>
                <a:lnTo>
                  <a:pt x="0" y="23113"/>
                </a:lnTo>
                <a:lnTo>
                  <a:pt x="0" y="29337"/>
                </a:lnTo>
                <a:lnTo>
                  <a:pt x="5206" y="27559"/>
                </a:lnTo>
                <a:lnTo>
                  <a:pt x="9905" y="25400"/>
                </a:lnTo>
                <a:lnTo>
                  <a:pt x="14350" y="22987"/>
                </a:lnTo>
                <a:lnTo>
                  <a:pt x="18795" y="20700"/>
                </a:lnTo>
                <a:lnTo>
                  <a:pt x="22605" y="17779"/>
                </a:lnTo>
                <a:lnTo>
                  <a:pt x="26035" y="14604"/>
                </a:lnTo>
                <a:lnTo>
                  <a:pt x="32892" y="14604"/>
                </a:lnTo>
                <a:lnTo>
                  <a:pt x="32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41843" y="2317495"/>
            <a:ext cx="611505" cy="142875"/>
          </a:xfrm>
          <a:custGeom>
            <a:avLst/>
            <a:gdLst/>
            <a:ahLst/>
            <a:cxnLst/>
            <a:rect l="l" t="t" r="r" b="b"/>
            <a:pathLst>
              <a:path w="611504" h="142875">
                <a:moveTo>
                  <a:pt x="412623" y="28701"/>
                </a:moveTo>
                <a:lnTo>
                  <a:pt x="378221" y="52181"/>
                </a:lnTo>
                <a:lnTo>
                  <a:pt x="375675" y="69214"/>
                </a:lnTo>
                <a:lnTo>
                  <a:pt x="376263" y="77446"/>
                </a:lnTo>
                <a:lnTo>
                  <a:pt x="403856" y="107896"/>
                </a:lnTo>
                <a:lnTo>
                  <a:pt x="411733" y="108584"/>
                </a:lnTo>
                <a:lnTo>
                  <a:pt x="419665" y="107894"/>
                </a:lnTo>
                <a:lnTo>
                  <a:pt x="426704" y="105822"/>
                </a:lnTo>
                <a:lnTo>
                  <a:pt x="432870" y="102362"/>
                </a:lnTo>
                <a:lnTo>
                  <a:pt x="402971" y="102362"/>
                </a:lnTo>
                <a:lnTo>
                  <a:pt x="395858" y="99313"/>
                </a:lnTo>
                <a:lnTo>
                  <a:pt x="390651" y="93217"/>
                </a:lnTo>
                <a:lnTo>
                  <a:pt x="385445" y="87249"/>
                </a:lnTo>
                <a:lnTo>
                  <a:pt x="382777" y="79248"/>
                </a:lnTo>
                <a:lnTo>
                  <a:pt x="396112" y="37973"/>
                </a:lnTo>
                <a:lnTo>
                  <a:pt x="403351" y="34925"/>
                </a:lnTo>
                <a:lnTo>
                  <a:pt x="433404" y="34925"/>
                </a:lnTo>
                <a:lnTo>
                  <a:pt x="433161" y="34702"/>
                </a:lnTo>
                <a:lnTo>
                  <a:pt x="427164" y="31368"/>
                </a:lnTo>
                <a:lnTo>
                  <a:pt x="420310" y="29368"/>
                </a:lnTo>
                <a:lnTo>
                  <a:pt x="412623" y="28701"/>
                </a:lnTo>
                <a:close/>
              </a:path>
              <a:path w="611504" h="142875">
                <a:moveTo>
                  <a:pt x="433404" y="34925"/>
                </a:moveTo>
                <a:lnTo>
                  <a:pt x="421258" y="34925"/>
                </a:lnTo>
                <a:lnTo>
                  <a:pt x="428244" y="37845"/>
                </a:lnTo>
                <a:lnTo>
                  <a:pt x="433197" y="43687"/>
                </a:lnTo>
                <a:lnTo>
                  <a:pt x="436437" y="48472"/>
                </a:lnTo>
                <a:lnTo>
                  <a:pt x="438737" y="54244"/>
                </a:lnTo>
                <a:lnTo>
                  <a:pt x="440108" y="60993"/>
                </a:lnTo>
                <a:lnTo>
                  <a:pt x="440562" y="68706"/>
                </a:lnTo>
                <a:lnTo>
                  <a:pt x="440108" y="76184"/>
                </a:lnTo>
                <a:lnTo>
                  <a:pt x="421131" y="102362"/>
                </a:lnTo>
                <a:lnTo>
                  <a:pt x="432870" y="102362"/>
                </a:lnTo>
                <a:lnTo>
                  <a:pt x="447793" y="68706"/>
                </a:lnTo>
                <a:lnTo>
                  <a:pt x="447206" y="59926"/>
                </a:lnTo>
                <a:lnTo>
                  <a:pt x="445420" y="52054"/>
                </a:lnTo>
                <a:lnTo>
                  <a:pt x="442444" y="45206"/>
                </a:lnTo>
                <a:lnTo>
                  <a:pt x="438276" y="39369"/>
                </a:lnTo>
                <a:lnTo>
                  <a:pt x="433404" y="34925"/>
                </a:lnTo>
                <a:close/>
              </a:path>
              <a:path w="611504" h="142875">
                <a:moveTo>
                  <a:pt x="302640" y="30606"/>
                </a:moveTo>
                <a:lnTo>
                  <a:pt x="295782" y="30606"/>
                </a:lnTo>
                <a:lnTo>
                  <a:pt x="295782" y="141858"/>
                </a:lnTo>
                <a:lnTo>
                  <a:pt x="302640" y="141858"/>
                </a:lnTo>
                <a:lnTo>
                  <a:pt x="302640" y="93217"/>
                </a:lnTo>
                <a:lnTo>
                  <a:pt x="309094" y="93217"/>
                </a:lnTo>
                <a:lnTo>
                  <a:pt x="305053" y="88645"/>
                </a:lnTo>
                <a:lnTo>
                  <a:pt x="302640" y="82041"/>
                </a:lnTo>
                <a:lnTo>
                  <a:pt x="302728" y="56514"/>
                </a:lnTo>
                <a:lnTo>
                  <a:pt x="305053" y="49783"/>
                </a:lnTo>
                <a:lnTo>
                  <a:pt x="307998" y="46227"/>
                </a:lnTo>
                <a:lnTo>
                  <a:pt x="302640" y="46227"/>
                </a:lnTo>
                <a:lnTo>
                  <a:pt x="302640" y="30606"/>
                </a:lnTo>
                <a:close/>
              </a:path>
              <a:path w="611504" h="142875">
                <a:moveTo>
                  <a:pt x="309094" y="93217"/>
                </a:moveTo>
                <a:lnTo>
                  <a:pt x="303022" y="93217"/>
                </a:lnTo>
                <a:lnTo>
                  <a:pt x="307667" y="99958"/>
                </a:lnTo>
                <a:lnTo>
                  <a:pt x="313420" y="104759"/>
                </a:lnTo>
                <a:lnTo>
                  <a:pt x="320292" y="107630"/>
                </a:lnTo>
                <a:lnTo>
                  <a:pt x="328295" y="108584"/>
                </a:lnTo>
                <a:lnTo>
                  <a:pt x="335555" y="107846"/>
                </a:lnTo>
                <a:lnTo>
                  <a:pt x="342090" y="105632"/>
                </a:lnTo>
                <a:lnTo>
                  <a:pt x="347226" y="102362"/>
                </a:lnTo>
                <a:lnTo>
                  <a:pt x="321055" y="102362"/>
                </a:lnTo>
                <a:lnTo>
                  <a:pt x="314705" y="99567"/>
                </a:lnTo>
                <a:lnTo>
                  <a:pt x="309094" y="93217"/>
                </a:lnTo>
                <a:close/>
              </a:path>
              <a:path w="611504" h="142875">
                <a:moveTo>
                  <a:pt x="351056" y="34925"/>
                </a:moveTo>
                <a:lnTo>
                  <a:pt x="338074" y="34925"/>
                </a:lnTo>
                <a:lnTo>
                  <a:pt x="343915" y="37718"/>
                </a:lnTo>
                <a:lnTo>
                  <a:pt x="348487" y="43306"/>
                </a:lnTo>
                <a:lnTo>
                  <a:pt x="352932" y="48894"/>
                </a:lnTo>
                <a:lnTo>
                  <a:pt x="355091" y="56514"/>
                </a:lnTo>
                <a:lnTo>
                  <a:pt x="355091" y="66039"/>
                </a:lnTo>
                <a:lnTo>
                  <a:pt x="336676" y="102362"/>
                </a:lnTo>
                <a:lnTo>
                  <a:pt x="347226" y="102362"/>
                </a:lnTo>
                <a:lnTo>
                  <a:pt x="362330" y="65912"/>
                </a:lnTo>
                <a:lnTo>
                  <a:pt x="361809" y="57773"/>
                </a:lnTo>
                <a:lnTo>
                  <a:pt x="360251" y="50514"/>
                </a:lnTo>
                <a:lnTo>
                  <a:pt x="357669" y="44160"/>
                </a:lnTo>
                <a:lnTo>
                  <a:pt x="354075" y="38734"/>
                </a:lnTo>
                <a:lnTo>
                  <a:pt x="351056" y="34925"/>
                </a:lnTo>
                <a:close/>
              </a:path>
              <a:path w="611504" h="142875">
                <a:moveTo>
                  <a:pt x="341122" y="28701"/>
                </a:moveTo>
                <a:lnTo>
                  <a:pt x="325374" y="28701"/>
                </a:lnTo>
                <a:lnTo>
                  <a:pt x="319785" y="30225"/>
                </a:lnTo>
                <a:lnTo>
                  <a:pt x="309625" y="36321"/>
                </a:lnTo>
                <a:lnTo>
                  <a:pt x="305688" y="40639"/>
                </a:lnTo>
                <a:lnTo>
                  <a:pt x="303022" y="46227"/>
                </a:lnTo>
                <a:lnTo>
                  <a:pt x="307998" y="46227"/>
                </a:lnTo>
                <a:lnTo>
                  <a:pt x="314832" y="37973"/>
                </a:lnTo>
                <a:lnTo>
                  <a:pt x="321690" y="34925"/>
                </a:lnTo>
                <a:lnTo>
                  <a:pt x="351056" y="34925"/>
                </a:lnTo>
                <a:lnTo>
                  <a:pt x="348741" y="32003"/>
                </a:lnTo>
                <a:lnTo>
                  <a:pt x="341122" y="28701"/>
                </a:lnTo>
                <a:close/>
              </a:path>
              <a:path w="611504" h="142875">
                <a:moveTo>
                  <a:pt x="473328" y="30606"/>
                </a:moveTo>
                <a:lnTo>
                  <a:pt x="466471" y="30606"/>
                </a:lnTo>
                <a:lnTo>
                  <a:pt x="466471" y="106806"/>
                </a:lnTo>
                <a:lnTo>
                  <a:pt x="473328" y="106806"/>
                </a:lnTo>
                <a:lnTo>
                  <a:pt x="473328" y="30606"/>
                </a:lnTo>
                <a:close/>
              </a:path>
              <a:path w="611504" h="142875">
                <a:moveTo>
                  <a:pt x="176529" y="134619"/>
                </a:moveTo>
                <a:lnTo>
                  <a:pt x="176529" y="141477"/>
                </a:lnTo>
                <a:lnTo>
                  <a:pt x="178180" y="142239"/>
                </a:lnTo>
                <a:lnTo>
                  <a:pt x="180212" y="142493"/>
                </a:lnTo>
                <a:lnTo>
                  <a:pt x="187705" y="142493"/>
                </a:lnTo>
                <a:lnTo>
                  <a:pt x="192150" y="140842"/>
                </a:lnTo>
                <a:lnTo>
                  <a:pt x="195452" y="137540"/>
                </a:lnTo>
                <a:lnTo>
                  <a:pt x="197431" y="135636"/>
                </a:lnTo>
                <a:lnTo>
                  <a:pt x="180339" y="135636"/>
                </a:lnTo>
                <a:lnTo>
                  <a:pt x="178307" y="135381"/>
                </a:lnTo>
                <a:lnTo>
                  <a:pt x="176529" y="134619"/>
                </a:lnTo>
                <a:close/>
              </a:path>
              <a:path w="611504" h="142875">
                <a:moveTo>
                  <a:pt x="183006" y="30606"/>
                </a:moveTo>
                <a:lnTo>
                  <a:pt x="175386" y="30606"/>
                </a:lnTo>
                <a:lnTo>
                  <a:pt x="204215" y="106171"/>
                </a:lnTo>
                <a:lnTo>
                  <a:pt x="197230" y="123062"/>
                </a:lnTo>
                <a:lnTo>
                  <a:pt x="193675" y="131444"/>
                </a:lnTo>
                <a:lnTo>
                  <a:pt x="188849" y="135636"/>
                </a:lnTo>
                <a:lnTo>
                  <a:pt x="197431" y="135636"/>
                </a:lnTo>
                <a:lnTo>
                  <a:pt x="198881" y="134238"/>
                </a:lnTo>
                <a:lnTo>
                  <a:pt x="201929" y="129158"/>
                </a:lnTo>
                <a:lnTo>
                  <a:pt x="204724" y="122300"/>
                </a:lnTo>
                <a:lnTo>
                  <a:pt x="214482" y="98170"/>
                </a:lnTo>
                <a:lnTo>
                  <a:pt x="207772" y="98170"/>
                </a:lnTo>
                <a:lnTo>
                  <a:pt x="207263" y="96646"/>
                </a:lnTo>
                <a:lnTo>
                  <a:pt x="207136" y="95630"/>
                </a:lnTo>
                <a:lnTo>
                  <a:pt x="206882" y="94995"/>
                </a:lnTo>
                <a:lnTo>
                  <a:pt x="183006" y="30606"/>
                </a:lnTo>
                <a:close/>
              </a:path>
              <a:path w="611504" h="142875">
                <a:moveTo>
                  <a:pt x="241807" y="30606"/>
                </a:moveTo>
                <a:lnTo>
                  <a:pt x="234441" y="30606"/>
                </a:lnTo>
                <a:lnTo>
                  <a:pt x="209803" y="93090"/>
                </a:lnTo>
                <a:lnTo>
                  <a:pt x="208025" y="98170"/>
                </a:lnTo>
                <a:lnTo>
                  <a:pt x="214482" y="98170"/>
                </a:lnTo>
                <a:lnTo>
                  <a:pt x="241807" y="30606"/>
                </a:lnTo>
                <a:close/>
              </a:path>
              <a:path w="611504" h="142875">
                <a:moveTo>
                  <a:pt x="505332" y="30606"/>
                </a:moveTo>
                <a:lnTo>
                  <a:pt x="498475" y="30606"/>
                </a:lnTo>
                <a:lnTo>
                  <a:pt x="498475" y="106806"/>
                </a:lnTo>
                <a:lnTo>
                  <a:pt x="505332" y="106806"/>
                </a:lnTo>
                <a:lnTo>
                  <a:pt x="505332" y="54990"/>
                </a:lnTo>
                <a:lnTo>
                  <a:pt x="507746" y="48387"/>
                </a:lnTo>
                <a:lnTo>
                  <a:pt x="511214" y="44450"/>
                </a:lnTo>
                <a:lnTo>
                  <a:pt x="505332" y="44450"/>
                </a:lnTo>
                <a:lnTo>
                  <a:pt x="505332" y="30606"/>
                </a:lnTo>
                <a:close/>
              </a:path>
              <a:path w="611504" h="142875">
                <a:moveTo>
                  <a:pt x="548974" y="34925"/>
                </a:moveTo>
                <a:lnTo>
                  <a:pt x="530478" y="34925"/>
                </a:lnTo>
                <a:lnTo>
                  <a:pt x="539146" y="36639"/>
                </a:lnTo>
                <a:lnTo>
                  <a:pt x="545337" y="41782"/>
                </a:lnTo>
                <a:lnTo>
                  <a:pt x="549052" y="50355"/>
                </a:lnTo>
                <a:lnTo>
                  <a:pt x="550290" y="62356"/>
                </a:lnTo>
                <a:lnTo>
                  <a:pt x="550290" y="106806"/>
                </a:lnTo>
                <a:lnTo>
                  <a:pt x="557149" y="106806"/>
                </a:lnTo>
                <a:lnTo>
                  <a:pt x="557149" y="50164"/>
                </a:lnTo>
                <a:lnTo>
                  <a:pt x="554989" y="42417"/>
                </a:lnTo>
                <a:lnTo>
                  <a:pt x="550545" y="36956"/>
                </a:lnTo>
                <a:lnTo>
                  <a:pt x="548974" y="34925"/>
                </a:lnTo>
                <a:close/>
              </a:path>
              <a:path w="611504" h="142875">
                <a:moveTo>
                  <a:pt x="539876" y="28701"/>
                </a:moveTo>
                <a:lnTo>
                  <a:pt x="531749" y="28701"/>
                </a:lnTo>
                <a:lnTo>
                  <a:pt x="523466" y="29680"/>
                </a:lnTo>
                <a:lnTo>
                  <a:pt x="516350" y="32623"/>
                </a:lnTo>
                <a:lnTo>
                  <a:pt x="510424" y="37542"/>
                </a:lnTo>
                <a:lnTo>
                  <a:pt x="505713" y="44450"/>
                </a:lnTo>
                <a:lnTo>
                  <a:pt x="511214" y="44450"/>
                </a:lnTo>
                <a:lnTo>
                  <a:pt x="512445" y="43052"/>
                </a:lnTo>
                <a:lnTo>
                  <a:pt x="517144" y="37591"/>
                </a:lnTo>
                <a:lnTo>
                  <a:pt x="523112" y="34925"/>
                </a:lnTo>
                <a:lnTo>
                  <a:pt x="548974" y="34925"/>
                </a:lnTo>
                <a:lnTo>
                  <a:pt x="546226" y="31368"/>
                </a:lnTo>
                <a:lnTo>
                  <a:pt x="539876" y="28701"/>
                </a:lnTo>
                <a:close/>
              </a:path>
              <a:path w="611504" h="142875">
                <a:moveTo>
                  <a:pt x="110616" y="30606"/>
                </a:moveTo>
                <a:lnTo>
                  <a:pt x="103758" y="30606"/>
                </a:lnTo>
                <a:lnTo>
                  <a:pt x="103758" y="106806"/>
                </a:lnTo>
                <a:lnTo>
                  <a:pt x="110616" y="106806"/>
                </a:lnTo>
                <a:lnTo>
                  <a:pt x="110616" y="54990"/>
                </a:lnTo>
                <a:lnTo>
                  <a:pt x="113029" y="48387"/>
                </a:lnTo>
                <a:lnTo>
                  <a:pt x="116498" y="44450"/>
                </a:lnTo>
                <a:lnTo>
                  <a:pt x="110616" y="44450"/>
                </a:lnTo>
                <a:lnTo>
                  <a:pt x="110616" y="30606"/>
                </a:lnTo>
                <a:close/>
              </a:path>
              <a:path w="611504" h="142875">
                <a:moveTo>
                  <a:pt x="154258" y="34925"/>
                </a:moveTo>
                <a:lnTo>
                  <a:pt x="135762" y="34925"/>
                </a:lnTo>
                <a:lnTo>
                  <a:pt x="144430" y="36639"/>
                </a:lnTo>
                <a:lnTo>
                  <a:pt x="150622" y="41782"/>
                </a:lnTo>
                <a:lnTo>
                  <a:pt x="154336" y="50355"/>
                </a:lnTo>
                <a:lnTo>
                  <a:pt x="155575" y="62356"/>
                </a:lnTo>
                <a:lnTo>
                  <a:pt x="155575" y="106806"/>
                </a:lnTo>
                <a:lnTo>
                  <a:pt x="162432" y="106806"/>
                </a:lnTo>
                <a:lnTo>
                  <a:pt x="162432" y="50164"/>
                </a:lnTo>
                <a:lnTo>
                  <a:pt x="160274" y="42417"/>
                </a:lnTo>
                <a:lnTo>
                  <a:pt x="155828" y="36956"/>
                </a:lnTo>
                <a:lnTo>
                  <a:pt x="154258" y="34925"/>
                </a:lnTo>
                <a:close/>
              </a:path>
              <a:path w="611504" h="142875">
                <a:moveTo>
                  <a:pt x="145160" y="28701"/>
                </a:moveTo>
                <a:lnTo>
                  <a:pt x="137032" y="28701"/>
                </a:lnTo>
                <a:lnTo>
                  <a:pt x="128750" y="29680"/>
                </a:lnTo>
                <a:lnTo>
                  <a:pt x="121634" y="32623"/>
                </a:lnTo>
                <a:lnTo>
                  <a:pt x="115708" y="37542"/>
                </a:lnTo>
                <a:lnTo>
                  <a:pt x="110998" y="44450"/>
                </a:lnTo>
                <a:lnTo>
                  <a:pt x="116498" y="44450"/>
                </a:lnTo>
                <a:lnTo>
                  <a:pt x="117728" y="43052"/>
                </a:lnTo>
                <a:lnTo>
                  <a:pt x="122427" y="37591"/>
                </a:lnTo>
                <a:lnTo>
                  <a:pt x="128397" y="34925"/>
                </a:lnTo>
                <a:lnTo>
                  <a:pt x="154258" y="34925"/>
                </a:lnTo>
                <a:lnTo>
                  <a:pt x="151510" y="31368"/>
                </a:lnTo>
                <a:lnTo>
                  <a:pt x="145160" y="28701"/>
                </a:lnTo>
                <a:close/>
              </a:path>
              <a:path w="611504" h="142875">
                <a:moveTo>
                  <a:pt x="47244" y="0"/>
                </a:moveTo>
                <a:lnTo>
                  <a:pt x="40258" y="0"/>
                </a:lnTo>
                <a:lnTo>
                  <a:pt x="0" y="106806"/>
                </a:lnTo>
                <a:lnTo>
                  <a:pt x="8127" y="106806"/>
                </a:lnTo>
                <a:lnTo>
                  <a:pt x="20320" y="73532"/>
                </a:lnTo>
                <a:lnTo>
                  <a:pt x="74611" y="73532"/>
                </a:lnTo>
                <a:lnTo>
                  <a:pt x="72106" y="66801"/>
                </a:lnTo>
                <a:lnTo>
                  <a:pt x="22859" y="66801"/>
                </a:lnTo>
                <a:lnTo>
                  <a:pt x="40766" y="17271"/>
                </a:lnTo>
                <a:lnTo>
                  <a:pt x="41655" y="15239"/>
                </a:lnTo>
                <a:lnTo>
                  <a:pt x="43306" y="9398"/>
                </a:lnTo>
                <a:lnTo>
                  <a:pt x="50741" y="9398"/>
                </a:lnTo>
                <a:lnTo>
                  <a:pt x="47244" y="0"/>
                </a:lnTo>
                <a:close/>
              </a:path>
              <a:path w="611504" h="142875">
                <a:moveTo>
                  <a:pt x="74611" y="73532"/>
                </a:moveTo>
                <a:lnTo>
                  <a:pt x="66548" y="73532"/>
                </a:lnTo>
                <a:lnTo>
                  <a:pt x="78739" y="106806"/>
                </a:lnTo>
                <a:lnTo>
                  <a:pt x="86995" y="106806"/>
                </a:lnTo>
                <a:lnTo>
                  <a:pt x="74611" y="73532"/>
                </a:lnTo>
                <a:close/>
              </a:path>
              <a:path w="611504" h="142875">
                <a:moveTo>
                  <a:pt x="50741" y="9398"/>
                </a:moveTo>
                <a:lnTo>
                  <a:pt x="43560" y="9398"/>
                </a:lnTo>
                <a:lnTo>
                  <a:pt x="43941" y="10540"/>
                </a:lnTo>
                <a:lnTo>
                  <a:pt x="44703" y="13080"/>
                </a:lnTo>
                <a:lnTo>
                  <a:pt x="45084" y="14477"/>
                </a:lnTo>
                <a:lnTo>
                  <a:pt x="45465" y="16001"/>
                </a:lnTo>
                <a:lnTo>
                  <a:pt x="64007" y="66801"/>
                </a:lnTo>
                <a:lnTo>
                  <a:pt x="72106" y="66801"/>
                </a:lnTo>
                <a:lnTo>
                  <a:pt x="50741" y="9398"/>
                </a:lnTo>
                <a:close/>
              </a:path>
              <a:path w="611504" h="142875">
                <a:moveTo>
                  <a:pt x="590803" y="36829"/>
                </a:moveTo>
                <a:lnTo>
                  <a:pt x="583946" y="36829"/>
                </a:lnTo>
                <a:lnTo>
                  <a:pt x="583946" y="88011"/>
                </a:lnTo>
                <a:lnTo>
                  <a:pt x="585013" y="96845"/>
                </a:lnTo>
                <a:lnTo>
                  <a:pt x="588200" y="103155"/>
                </a:lnTo>
                <a:lnTo>
                  <a:pt x="593482" y="106941"/>
                </a:lnTo>
                <a:lnTo>
                  <a:pt x="600836" y="108203"/>
                </a:lnTo>
                <a:lnTo>
                  <a:pt x="604011" y="108203"/>
                </a:lnTo>
                <a:lnTo>
                  <a:pt x="607313" y="107441"/>
                </a:lnTo>
                <a:lnTo>
                  <a:pt x="610997" y="105663"/>
                </a:lnTo>
                <a:lnTo>
                  <a:pt x="610997" y="102107"/>
                </a:lnTo>
                <a:lnTo>
                  <a:pt x="597788" y="102107"/>
                </a:lnTo>
                <a:lnTo>
                  <a:pt x="594995" y="100837"/>
                </a:lnTo>
                <a:lnTo>
                  <a:pt x="593344" y="98551"/>
                </a:lnTo>
                <a:lnTo>
                  <a:pt x="591692" y="96138"/>
                </a:lnTo>
                <a:lnTo>
                  <a:pt x="590803" y="92328"/>
                </a:lnTo>
                <a:lnTo>
                  <a:pt x="590803" y="36829"/>
                </a:lnTo>
                <a:close/>
              </a:path>
              <a:path w="611504" h="142875">
                <a:moveTo>
                  <a:pt x="610997" y="99313"/>
                </a:moveTo>
                <a:lnTo>
                  <a:pt x="607695" y="101091"/>
                </a:lnTo>
                <a:lnTo>
                  <a:pt x="604647" y="102107"/>
                </a:lnTo>
                <a:lnTo>
                  <a:pt x="610997" y="102107"/>
                </a:lnTo>
                <a:lnTo>
                  <a:pt x="610997" y="99313"/>
                </a:lnTo>
                <a:close/>
              </a:path>
              <a:path w="611504" h="142875">
                <a:moveTo>
                  <a:pt x="610997" y="30606"/>
                </a:moveTo>
                <a:lnTo>
                  <a:pt x="570356" y="30606"/>
                </a:lnTo>
                <a:lnTo>
                  <a:pt x="570356" y="36829"/>
                </a:lnTo>
                <a:lnTo>
                  <a:pt x="610997" y="36829"/>
                </a:lnTo>
                <a:lnTo>
                  <a:pt x="610997" y="30606"/>
                </a:lnTo>
                <a:close/>
              </a:path>
              <a:path w="611504" h="142875">
                <a:moveTo>
                  <a:pt x="590803" y="8508"/>
                </a:moveTo>
                <a:lnTo>
                  <a:pt x="589787" y="8889"/>
                </a:lnTo>
                <a:lnTo>
                  <a:pt x="588645" y="9270"/>
                </a:lnTo>
                <a:lnTo>
                  <a:pt x="587375" y="9525"/>
                </a:lnTo>
                <a:lnTo>
                  <a:pt x="586231" y="9905"/>
                </a:lnTo>
                <a:lnTo>
                  <a:pt x="585088" y="10413"/>
                </a:lnTo>
                <a:lnTo>
                  <a:pt x="583946" y="10794"/>
                </a:lnTo>
                <a:lnTo>
                  <a:pt x="583946" y="30606"/>
                </a:lnTo>
                <a:lnTo>
                  <a:pt x="590803" y="30606"/>
                </a:lnTo>
                <a:lnTo>
                  <a:pt x="590803" y="8508"/>
                </a:lnTo>
                <a:close/>
              </a:path>
              <a:path w="611504" h="142875">
                <a:moveTo>
                  <a:pt x="471424" y="0"/>
                </a:moveTo>
                <a:lnTo>
                  <a:pt x="468375" y="0"/>
                </a:lnTo>
                <a:lnTo>
                  <a:pt x="467105" y="507"/>
                </a:lnTo>
                <a:lnTo>
                  <a:pt x="464820" y="2539"/>
                </a:lnTo>
                <a:lnTo>
                  <a:pt x="464242" y="3809"/>
                </a:lnTo>
                <a:lnTo>
                  <a:pt x="464184" y="7238"/>
                </a:lnTo>
                <a:lnTo>
                  <a:pt x="464820" y="8636"/>
                </a:lnTo>
                <a:lnTo>
                  <a:pt x="465962" y="9651"/>
                </a:lnTo>
                <a:lnTo>
                  <a:pt x="467105" y="10794"/>
                </a:lnTo>
                <a:lnTo>
                  <a:pt x="468375" y="11302"/>
                </a:lnTo>
                <a:lnTo>
                  <a:pt x="471424" y="11302"/>
                </a:lnTo>
                <a:lnTo>
                  <a:pt x="472821" y="10794"/>
                </a:lnTo>
                <a:lnTo>
                  <a:pt x="475106" y="8508"/>
                </a:lnTo>
                <a:lnTo>
                  <a:pt x="475568" y="7238"/>
                </a:lnTo>
                <a:lnTo>
                  <a:pt x="475614" y="3809"/>
                </a:lnTo>
                <a:lnTo>
                  <a:pt x="475106" y="2539"/>
                </a:lnTo>
                <a:lnTo>
                  <a:pt x="473963" y="1524"/>
                </a:lnTo>
                <a:lnTo>
                  <a:pt x="472694" y="507"/>
                </a:lnTo>
                <a:lnTo>
                  <a:pt x="471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98560" y="2311400"/>
            <a:ext cx="363855" cy="114300"/>
          </a:xfrm>
          <a:custGeom>
            <a:avLst/>
            <a:gdLst/>
            <a:ahLst/>
            <a:cxnLst/>
            <a:rect l="l" t="t" r="r" b="b"/>
            <a:pathLst>
              <a:path w="363854" h="114300">
                <a:moveTo>
                  <a:pt x="279908" y="36702"/>
                </a:moveTo>
                <a:lnTo>
                  <a:pt x="273050" y="36702"/>
                </a:lnTo>
                <a:lnTo>
                  <a:pt x="273050" y="112902"/>
                </a:lnTo>
                <a:lnTo>
                  <a:pt x="279908" y="112902"/>
                </a:lnTo>
                <a:lnTo>
                  <a:pt x="279908" y="36702"/>
                </a:lnTo>
                <a:close/>
              </a:path>
              <a:path w="363854" h="114300">
                <a:moveTo>
                  <a:pt x="119888" y="36702"/>
                </a:moveTo>
                <a:lnTo>
                  <a:pt x="113030" y="36702"/>
                </a:lnTo>
                <a:lnTo>
                  <a:pt x="113030" y="112902"/>
                </a:lnTo>
                <a:lnTo>
                  <a:pt x="119888" y="112902"/>
                </a:lnTo>
                <a:lnTo>
                  <a:pt x="119888" y="36702"/>
                </a:lnTo>
                <a:close/>
              </a:path>
              <a:path w="363854" h="114300">
                <a:moveTo>
                  <a:pt x="7620" y="36702"/>
                </a:moveTo>
                <a:lnTo>
                  <a:pt x="0" y="36702"/>
                </a:lnTo>
                <a:lnTo>
                  <a:pt x="22987" y="112902"/>
                </a:lnTo>
                <a:lnTo>
                  <a:pt x="29337" y="112902"/>
                </a:lnTo>
                <a:lnTo>
                  <a:pt x="32256" y="103886"/>
                </a:lnTo>
                <a:lnTo>
                  <a:pt x="26289" y="103886"/>
                </a:lnTo>
                <a:lnTo>
                  <a:pt x="26035" y="101219"/>
                </a:lnTo>
                <a:lnTo>
                  <a:pt x="25781" y="99060"/>
                </a:lnTo>
                <a:lnTo>
                  <a:pt x="25273" y="97409"/>
                </a:lnTo>
                <a:lnTo>
                  <a:pt x="7620" y="36702"/>
                </a:lnTo>
                <a:close/>
              </a:path>
              <a:path w="363854" h="114300">
                <a:moveTo>
                  <a:pt x="55828" y="49022"/>
                </a:moveTo>
                <a:lnTo>
                  <a:pt x="49784" y="49022"/>
                </a:lnTo>
                <a:lnTo>
                  <a:pt x="50165" y="51688"/>
                </a:lnTo>
                <a:lnTo>
                  <a:pt x="50546" y="53848"/>
                </a:lnTo>
                <a:lnTo>
                  <a:pt x="51054" y="55372"/>
                </a:lnTo>
                <a:lnTo>
                  <a:pt x="67564" y="112902"/>
                </a:lnTo>
                <a:lnTo>
                  <a:pt x="74041" y="112902"/>
                </a:lnTo>
                <a:lnTo>
                  <a:pt x="76836" y="103886"/>
                </a:lnTo>
                <a:lnTo>
                  <a:pt x="70739" y="103886"/>
                </a:lnTo>
                <a:lnTo>
                  <a:pt x="70358" y="100964"/>
                </a:lnTo>
                <a:lnTo>
                  <a:pt x="69977" y="98933"/>
                </a:lnTo>
                <a:lnTo>
                  <a:pt x="69596" y="97409"/>
                </a:lnTo>
                <a:lnTo>
                  <a:pt x="55828" y="49022"/>
                </a:lnTo>
                <a:close/>
              </a:path>
              <a:path w="363854" h="114300">
                <a:moveTo>
                  <a:pt x="52324" y="36702"/>
                </a:moveTo>
                <a:lnTo>
                  <a:pt x="47625" y="36702"/>
                </a:lnTo>
                <a:lnTo>
                  <a:pt x="28321" y="97409"/>
                </a:lnTo>
                <a:lnTo>
                  <a:pt x="27432" y="100329"/>
                </a:lnTo>
                <a:lnTo>
                  <a:pt x="27050" y="102362"/>
                </a:lnTo>
                <a:lnTo>
                  <a:pt x="26924" y="103886"/>
                </a:lnTo>
                <a:lnTo>
                  <a:pt x="32256" y="103886"/>
                </a:lnTo>
                <a:lnTo>
                  <a:pt x="48006" y="55245"/>
                </a:lnTo>
                <a:lnTo>
                  <a:pt x="48895" y="52197"/>
                </a:lnTo>
                <a:lnTo>
                  <a:pt x="49403" y="50164"/>
                </a:lnTo>
                <a:lnTo>
                  <a:pt x="49530" y="49022"/>
                </a:lnTo>
                <a:lnTo>
                  <a:pt x="55828" y="49022"/>
                </a:lnTo>
                <a:lnTo>
                  <a:pt x="52324" y="36702"/>
                </a:lnTo>
                <a:close/>
              </a:path>
              <a:path w="363854" h="114300">
                <a:moveTo>
                  <a:pt x="97663" y="36702"/>
                </a:moveTo>
                <a:lnTo>
                  <a:pt x="90678" y="36702"/>
                </a:lnTo>
                <a:lnTo>
                  <a:pt x="72517" y="97409"/>
                </a:lnTo>
                <a:lnTo>
                  <a:pt x="71247" y="102362"/>
                </a:lnTo>
                <a:lnTo>
                  <a:pt x="71247" y="103886"/>
                </a:lnTo>
                <a:lnTo>
                  <a:pt x="76836" y="103886"/>
                </a:lnTo>
                <a:lnTo>
                  <a:pt x="97663" y="36702"/>
                </a:lnTo>
                <a:close/>
              </a:path>
              <a:path w="363854" h="114300">
                <a:moveTo>
                  <a:pt x="311912" y="36702"/>
                </a:moveTo>
                <a:lnTo>
                  <a:pt x="305054" y="36702"/>
                </a:lnTo>
                <a:lnTo>
                  <a:pt x="305054" y="112902"/>
                </a:lnTo>
                <a:lnTo>
                  <a:pt x="311912" y="112902"/>
                </a:lnTo>
                <a:lnTo>
                  <a:pt x="311912" y="61087"/>
                </a:lnTo>
                <a:lnTo>
                  <a:pt x="314325" y="54483"/>
                </a:lnTo>
                <a:lnTo>
                  <a:pt x="317793" y="50546"/>
                </a:lnTo>
                <a:lnTo>
                  <a:pt x="311912" y="50546"/>
                </a:lnTo>
                <a:lnTo>
                  <a:pt x="311912" y="36702"/>
                </a:lnTo>
                <a:close/>
              </a:path>
              <a:path w="363854" h="114300">
                <a:moveTo>
                  <a:pt x="355553" y="41021"/>
                </a:moveTo>
                <a:lnTo>
                  <a:pt x="337058" y="41021"/>
                </a:lnTo>
                <a:lnTo>
                  <a:pt x="345725" y="42735"/>
                </a:lnTo>
                <a:lnTo>
                  <a:pt x="351917" y="47878"/>
                </a:lnTo>
                <a:lnTo>
                  <a:pt x="355631" y="56451"/>
                </a:lnTo>
                <a:lnTo>
                  <a:pt x="356870" y="68452"/>
                </a:lnTo>
                <a:lnTo>
                  <a:pt x="356870" y="112902"/>
                </a:lnTo>
                <a:lnTo>
                  <a:pt x="363728" y="112902"/>
                </a:lnTo>
                <a:lnTo>
                  <a:pt x="363728" y="56261"/>
                </a:lnTo>
                <a:lnTo>
                  <a:pt x="361569" y="48513"/>
                </a:lnTo>
                <a:lnTo>
                  <a:pt x="357124" y="43052"/>
                </a:lnTo>
                <a:lnTo>
                  <a:pt x="355553" y="41021"/>
                </a:lnTo>
                <a:close/>
              </a:path>
              <a:path w="363854" h="114300">
                <a:moveTo>
                  <a:pt x="346456" y="34798"/>
                </a:moveTo>
                <a:lnTo>
                  <a:pt x="338328" y="34798"/>
                </a:lnTo>
                <a:lnTo>
                  <a:pt x="330045" y="35776"/>
                </a:lnTo>
                <a:lnTo>
                  <a:pt x="322929" y="38719"/>
                </a:lnTo>
                <a:lnTo>
                  <a:pt x="317003" y="43638"/>
                </a:lnTo>
                <a:lnTo>
                  <a:pt x="312293" y="50546"/>
                </a:lnTo>
                <a:lnTo>
                  <a:pt x="317793" y="50546"/>
                </a:lnTo>
                <a:lnTo>
                  <a:pt x="319024" y="49149"/>
                </a:lnTo>
                <a:lnTo>
                  <a:pt x="323723" y="43687"/>
                </a:lnTo>
                <a:lnTo>
                  <a:pt x="329692" y="41021"/>
                </a:lnTo>
                <a:lnTo>
                  <a:pt x="355553" y="41021"/>
                </a:lnTo>
                <a:lnTo>
                  <a:pt x="352806" y="37464"/>
                </a:lnTo>
                <a:lnTo>
                  <a:pt x="346456" y="34798"/>
                </a:lnTo>
                <a:close/>
              </a:path>
              <a:path w="363854" h="114300">
                <a:moveTo>
                  <a:pt x="155067" y="42925"/>
                </a:moveTo>
                <a:lnTo>
                  <a:pt x="148209" y="42925"/>
                </a:lnTo>
                <a:lnTo>
                  <a:pt x="148209" y="94107"/>
                </a:lnTo>
                <a:lnTo>
                  <a:pt x="149276" y="102941"/>
                </a:lnTo>
                <a:lnTo>
                  <a:pt x="152463" y="109251"/>
                </a:lnTo>
                <a:lnTo>
                  <a:pt x="157745" y="113037"/>
                </a:lnTo>
                <a:lnTo>
                  <a:pt x="165100" y="114300"/>
                </a:lnTo>
                <a:lnTo>
                  <a:pt x="168275" y="114300"/>
                </a:lnTo>
                <a:lnTo>
                  <a:pt x="171577" y="113537"/>
                </a:lnTo>
                <a:lnTo>
                  <a:pt x="175260" y="111760"/>
                </a:lnTo>
                <a:lnTo>
                  <a:pt x="175260" y="108203"/>
                </a:lnTo>
                <a:lnTo>
                  <a:pt x="162052" y="108203"/>
                </a:lnTo>
                <a:lnTo>
                  <a:pt x="159258" y="106934"/>
                </a:lnTo>
                <a:lnTo>
                  <a:pt x="157607" y="104648"/>
                </a:lnTo>
                <a:lnTo>
                  <a:pt x="155956" y="102235"/>
                </a:lnTo>
                <a:lnTo>
                  <a:pt x="155067" y="98425"/>
                </a:lnTo>
                <a:lnTo>
                  <a:pt x="155067" y="42925"/>
                </a:lnTo>
                <a:close/>
              </a:path>
              <a:path w="363854" h="114300">
                <a:moveTo>
                  <a:pt x="175260" y="105410"/>
                </a:moveTo>
                <a:lnTo>
                  <a:pt x="171958" y="107187"/>
                </a:lnTo>
                <a:lnTo>
                  <a:pt x="168910" y="108203"/>
                </a:lnTo>
                <a:lnTo>
                  <a:pt x="175260" y="108203"/>
                </a:lnTo>
                <a:lnTo>
                  <a:pt x="175260" y="105410"/>
                </a:lnTo>
                <a:close/>
              </a:path>
              <a:path w="363854" h="114300">
                <a:moveTo>
                  <a:pt x="175260" y="36702"/>
                </a:moveTo>
                <a:lnTo>
                  <a:pt x="134620" y="36702"/>
                </a:lnTo>
                <a:lnTo>
                  <a:pt x="134620" y="42925"/>
                </a:lnTo>
                <a:lnTo>
                  <a:pt x="175260" y="42925"/>
                </a:lnTo>
                <a:lnTo>
                  <a:pt x="175260" y="36702"/>
                </a:lnTo>
                <a:close/>
              </a:path>
              <a:path w="363854" h="114300">
                <a:moveTo>
                  <a:pt x="155067" y="14604"/>
                </a:moveTo>
                <a:lnTo>
                  <a:pt x="154050" y="14986"/>
                </a:lnTo>
                <a:lnTo>
                  <a:pt x="152908" y="15366"/>
                </a:lnTo>
                <a:lnTo>
                  <a:pt x="151638" y="15621"/>
                </a:lnTo>
                <a:lnTo>
                  <a:pt x="150495" y="16001"/>
                </a:lnTo>
                <a:lnTo>
                  <a:pt x="149352" y="16510"/>
                </a:lnTo>
                <a:lnTo>
                  <a:pt x="148209" y="16890"/>
                </a:lnTo>
                <a:lnTo>
                  <a:pt x="148209" y="36702"/>
                </a:lnTo>
                <a:lnTo>
                  <a:pt x="155067" y="36702"/>
                </a:lnTo>
                <a:lnTo>
                  <a:pt x="155067" y="14604"/>
                </a:lnTo>
                <a:close/>
              </a:path>
              <a:path w="363854" h="114300">
                <a:moveTo>
                  <a:pt x="278003" y="6096"/>
                </a:moveTo>
                <a:lnTo>
                  <a:pt x="274955" y="6096"/>
                </a:lnTo>
                <a:lnTo>
                  <a:pt x="273685" y="6603"/>
                </a:lnTo>
                <a:lnTo>
                  <a:pt x="271399" y="8636"/>
                </a:lnTo>
                <a:lnTo>
                  <a:pt x="270821" y="9905"/>
                </a:lnTo>
                <a:lnTo>
                  <a:pt x="270764" y="13335"/>
                </a:lnTo>
                <a:lnTo>
                  <a:pt x="271399" y="14732"/>
                </a:lnTo>
                <a:lnTo>
                  <a:pt x="272542" y="15748"/>
                </a:lnTo>
                <a:lnTo>
                  <a:pt x="273685" y="16890"/>
                </a:lnTo>
                <a:lnTo>
                  <a:pt x="274955" y="17399"/>
                </a:lnTo>
                <a:lnTo>
                  <a:pt x="278003" y="17399"/>
                </a:lnTo>
                <a:lnTo>
                  <a:pt x="279400" y="16890"/>
                </a:lnTo>
                <a:lnTo>
                  <a:pt x="281686" y="14604"/>
                </a:lnTo>
                <a:lnTo>
                  <a:pt x="282147" y="13335"/>
                </a:lnTo>
                <a:lnTo>
                  <a:pt x="282194" y="9905"/>
                </a:lnTo>
                <a:lnTo>
                  <a:pt x="281686" y="8636"/>
                </a:lnTo>
                <a:lnTo>
                  <a:pt x="280543" y="7620"/>
                </a:lnTo>
                <a:lnTo>
                  <a:pt x="279273" y="6603"/>
                </a:lnTo>
                <a:lnTo>
                  <a:pt x="278003" y="6096"/>
                </a:lnTo>
                <a:close/>
              </a:path>
              <a:path w="363854" h="114300">
                <a:moveTo>
                  <a:pt x="117983" y="6096"/>
                </a:moveTo>
                <a:lnTo>
                  <a:pt x="114935" y="6096"/>
                </a:lnTo>
                <a:lnTo>
                  <a:pt x="113665" y="6603"/>
                </a:lnTo>
                <a:lnTo>
                  <a:pt x="111379" y="8636"/>
                </a:lnTo>
                <a:lnTo>
                  <a:pt x="110801" y="9905"/>
                </a:lnTo>
                <a:lnTo>
                  <a:pt x="110744" y="13335"/>
                </a:lnTo>
                <a:lnTo>
                  <a:pt x="111379" y="14732"/>
                </a:lnTo>
                <a:lnTo>
                  <a:pt x="112522" y="15748"/>
                </a:lnTo>
                <a:lnTo>
                  <a:pt x="113665" y="16890"/>
                </a:lnTo>
                <a:lnTo>
                  <a:pt x="114935" y="17399"/>
                </a:lnTo>
                <a:lnTo>
                  <a:pt x="117983" y="17399"/>
                </a:lnTo>
                <a:lnTo>
                  <a:pt x="119380" y="16890"/>
                </a:lnTo>
                <a:lnTo>
                  <a:pt x="121666" y="14604"/>
                </a:lnTo>
                <a:lnTo>
                  <a:pt x="122127" y="13335"/>
                </a:lnTo>
                <a:lnTo>
                  <a:pt x="122174" y="9905"/>
                </a:lnTo>
                <a:lnTo>
                  <a:pt x="121666" y="8636"/>
                </a:lnTo>
                <a:lnTo>
                  <a:pt x="120523" y="7620"/>
                </a:lnTo>
                <a:lnTo>
                  <a:pt x="119253" y="6603"/>
                </a:lnTo>
                <a:lnTo>
                  <a:pt x="117983" y="6096"/>
                </a:lnTo>
                <a:close/>
              </a:path>
              <a:path w="363854" h="114300">
                <a:moveTo>
                  <a:pt x="197612" y="0"/>
                </a:moveTo>
                <a:lnTo>
                  <a:pt x="190754" y="0"/>
                </a:lnTo>
                <a:lnTo>
                  <a:pt x="190754" y="112902"/>
                </a:lnTo>
                <a:lnTo>
                  <a:pt x="197612" y="112902"/>
                </a:lnTo>
                <a:lnTo>
                  <a:pt x="197612" y="61087"/>
                </a:lnTo>
                <a:lnTo>
                  <a:pt x="200152" y="53848"/>
                </a:lnTo>
                <a:lnTo>
                  <a:pt x="203534" y="50291"/>
                </a:lnTo>
                <a:lnTo>
                  <a:pt x="197612" y="50291"/>
                </a:lnTo>
                <a:lnTo>
                  <a:pt x="197612" y="0"/>
                </a:lnTo>
                <a:close/>
              </a:path>
              <a:path w="363854" h="114300">
                <a:moveTo>
                  <a:pt x="241511" y="41021"/>
                </a:moveTo>
                <a:lnTo>
                  <a:pt x="229235" y="41021"/>
                </a:lnTo>
                <a:lnTo>
                  <a:pt x="234442" y="43179"/>
                </a:lnTo>
                <a:lnTo>
                  <a:pt x="237617" y="47371"/>
                </a:lnTo>
                <a:lnTo>
                  <a:pt x="240919" y="51562"/>
                </a:lnTo>
                <a:lnTo>
                  <a:pt x="242570" y="58165"/>
                </a:lnTo>
                <a:lnTo>
                  <a:pt x="242570" y="112902"/>
                </a:lnTo>
                <a:lnTo>
                  <a:pt x="249428" y="112902"/>
                </a:lnTo>
                <a:lnTo>
                  <a:pt x="249428" y="55625"/>
                </a:lnTo>
                <a:lnTo>
                  <a:pt x="247269" y="48005"/>
                </a:lnTo>
                <a:lnTo>
                  <a:pt x="242950" y="42799"/>
                </a:lnTo>
                <a:lnTo>
                  <a:pt x="241511" y="41021"/>
                </a:lnTo>
                <a:close/>
              </a:path>
              <a:path w="363854" h="114300">
                <a:moveTo>
                  <a:pt x="232410" y="34798"/>
                </a:moveTo>
                <a:lnTo>
                  <a:pt x="224155" y="34798"/>
                </a:lnTo>
                <a:lnTo>
                  <a:pt x="216084" y="35772"/>
                </a:lnTo>
                <a:lnTo>
                  <a:pt x="209026" y="38687"/>
                </a:lnTo>
                <a:lnTo>
                  <a:pt x="202969" y="43561"/>
                </a:lnTo>
                <a:lnTo>
                  <a:pt x="197993" y="50291"/>
                </a:lnTo>
                <a:lnTo>
                  <a:pt x="203534" y="50291"/>
                </a:lnTo>
                <a:lnTo>
                  <a:pt x="205105" y="48640"/>
                </a:lnTo>
                <a:lnTo>
                  <a:pt x="210058" y="43561"/>
                </a:lnTo>
                <a:lnTo>
                  <a:pt x="215773" y="41021"/>
                </a:lnTo>
                <a:lnTo>
                  <a:pt x="241511" y="41021"/>
                </a:lnTo>
                <a:lnTo>
                  <a:pt x="238633" y="37464"/>
                </a:lnTo>
                <a:lnTo>
                  <a:pt x="232410" y="3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20455" y="2311400"/>
            <a:ext cx="469265" cy="148590"/>
          </a:xfrm>
          <a:custGeom>
            <a:avLst/>
            <a:gdLst/>
            <a:ahLst/>
            <a:cxnLst/>
            <a:rect l="l" t="t" r="r" b="b"/>
            <a:pathLst>
              <a:path w="469265" h="148589">
                <a:moveTo>
                  <a:pt x="330560" y="41021"/>
                </a:moveTo>
                <a:lnTo>
                  <a:pt x="312674" y="41021"/>
                </a:lnTo>
                <a:lnTo>
                  <a:pt x="320694" y="42564"/>
                </a:lnTo>
                <a:lnTo>
                  <a:pt x="326453" y="47180"/>
                </a:lnTo>
                <a:lnTo>
                  <a:pt x="329926" y="54844"/>
                </a:lnTo>
                <a:lnTo>
                  <a:pt x="331089" y="65532"/>
                </a:lnTo>
                <a:lnTo>
                  <a:pt x="307594" y="69087"/>
                </a:lnTo>
                <a:lnTo>
                  <a:pt x="296072" y="72161"/>
                </a:lnTo>
                <a:lnTo>
                  <a:pt x="287813" y="77200"/>
                </a:lnTo>
                <a:lnTo>
                  <a:pt x="282840" y="84214"/>
                </a:lnTo>
                <a:lnTo>
                  <a:pt x="281177" y="93217"/>
                </a:lnTo>
                <a:lnTo>
                  <a:pt x="281177" y="99440"/>
                </a:lnTo>
                <a:lnTo>
                  <a:pt x="283337" y="104521"/>
                </a:lnTo>
                <a:lnTo>
                  <a:pt x="291719" y="112649"/>
                </a:lnTo>
                <a:lnTo>
                  <a:pt x="297434" y="114680"/>
                </a:lnTo>
                <a:lnTo>
                  <a:pt x="310388" y="114680"/>
                </a:lnTo>
                <a:lnTo>
                  <a:pt x="315595" y="113157"/>
                </a:lnTo>
                <a:lnTo>
                  <a:pt x="322610" y="108458"/>
                </a:lnTo>
                <a:lnTo>
                  <a:pt x="300100" y="108458"/>
                </a:lnTo>
                <a:lnTo>
                  <a:pt x="295910" y="106934"/>
                </a:lnTo>
                <a:lnTo>
                  <a:pt x="292989" y="104012"/>
                </a:lnTo>
                <a:lnTo>
                  <a:pt x="289941" y="101091"/>
                </a:lnTo>
                <a:lnTo>
                  <a:pt x="288469" y="97536"/>
                </a:lnTo>
                <a:lnTo>
                  <a:pt x="331089" y="71882"/>
                </a:lnTo>
                <a:lnTo>
                  <a:pt x="337947" y="71882"/>
                </a:lnTo>
                <a:lnTo>
                  <a:pt x="337947" y="53975"/>
                </a:lnTo>
                <a:lnTo>
                  <a:pt x="335788" y="46989"/>
                </a:lnTo>
                <a:lnTo>
                  <a:pt x="331470" y="42037"/>
                </a:lnTo>
                <a:lnTo>
                  <a:pt x="330560" y="41021"/>
                </a:lnTo>
                <a:close/>
              </a:path>
              <a:path w="469265" h="148589">
                <a:moveTo>
                  <a:pt x="337947" y="97536"/>
                </a:moveTo>
                <a:lnTo>
                  <a:pt x="331089" y="97536"/>
                </a:lnTo>
                <a:lnTo>
                  <a:pt x="331089" y="112902"/>
                </a:lnTo>
                <a:lnTo>
                  <a:pt x="337947" y="112902"/>
                </a:lnTo>
                <a:lnTo>
                  <a:pt x="337947" y="97536"/>
                </a:lnTo>
                <a:close/>
              </a:path>
              <a:path w="469265" h="148589">
                <a:moveTo>
                  <a:pt x="337947" y="71882"/>
                </a:moveTo>
                <a:lnTo>
                  <a:pt x="331089" y="71882"/>
                </a:lnTo>
                <a:lnTo>
                  <a:pt x="331089" y="87884"/>
                </a:lnTo>
                <a:lnTo>
                  <a:pt x="328675" y="94869"/>
                </a:lnTo>
                <a:lnTo>
                  <a:pt x="323723" y="100329"/>
                </a:lnTo>
                <a:lnTo>
                  <a:pt x="318897" y="105790"/>
                </a:lnTo>
                <a:lnTo>
                  <a:pt x="312800" y="108458"/>
                </a:lnTo>
                <a:lnTo>
                  <a:pt x="322610" y="108458"/>
                </a:lnTo>
                <a:lnTo>
                  <a:pt x="324866" y="106934"/>
                </a:lnTo>
                <a:lnTo>
                  <a:pt x="328295" y="102742"/>
                </a:lnTo>
                <a:lnTo>
                  <a:pt x="330835" y="97536"/>
                </a:lnTo>
                <a:lnTo>
                  <a:pt x="337947" y="97536"/>
                </a:lnTo>
                <a:lnTo>
                  <a:pt x="337947" y="71882"/>
                </a:lnTo>
                <a:close/>
              </a:path>
              <a:path w="469265" h="148589">
                <a:moveTo>
                  <a:pt x="321183" y="34798"/>
                </a:moveTo>
                <a:lnTo>
                  <a:pt x="308991" y="34798"/>
                </a:lnTo>
                <a:lnTo>
                  <a:pt x="304419" y="35560"/>
                </a:lnTo>
                <a:lnTo>
                  <a:pt x="299593" y="37211"/>
                </a:lnTo>
                <a:lnTo>
                  <a:pt x="294767" y="38735"/>
                </a:lnTo>
                <a:lnTo>
                  <a:pt x="290956" y="40639"/>
                </a:lnTo>
                <a:lnTo>
                  <a:pt x="288163" y="42925"/>
                </a:lnTo>
                <a:lnTo>
                  <a:pt x="288163" y="51180"/>
                </a:lnTo>
                <a:lnTo>
                  <a:pt x="294135" y="46753"/>
                </a:lnTo>
                <a:lnTo>
                  <a:pt x="300227" y="43576"/>
                </a:lnTo>
                <a:lnTo>
                  <a:pt x="306415" y="41661"/>
                </a:lnTo>
                <a:lnTo>
                  <a:pt x="312674" y="41021"/>
                </a:lnTo>
                <a:lnTo>
                  <a:pt x="330560" y="41021"/>
                </a:lnTo>
                <a:lnTo>
                  <a:pt x="327151" y="37211"/>
                </a:lnTo>
                <a:lnTo>
                  <a:pt x="321183" y="34798"/>
                </a:lnTo>
                <a:close/>
              </a:path>
              <a:path w="469265" h="148589">
                <a:moveTo>
                  <a:pt x="229616" y="34798"/>
                </a:moveTo>
                <a:lnTo>
                  <a:pt x="197077" y="59436"/>
                </a:lnTo>
                <a:lnTo>
                  <a:pt x="194691" y="76073"/>
                </a:lnTo>
                <a:lnTo>
                  <a:pt x="195240" y="84623"/>
                </a:lnTo>
                <a:lnTo>
                  <a:pt x="217170" y="114680"/>
                </a:lnTo>
                <a:lnTo>
                  <a:pt x="232664" y="114680"/>
                </a:lnTo>
                <a:lnTo>
                  <a:pt x="238125" y="113284"/>
                </a:lnTo>
                <a:lnTo>
                  <a:pt x="246460" y="108458"/>
                </a:lnTo>
                <a:lnTo>
                  <a:pt x="219583" y="108458"/>
                </a:lnTo>
                <a:lnTo>
                  <a:pt x="213487" y="105537"/>
                </a:lnTo>
                <a:lnTo>
                  <a:pt x="201802" y="75437"/>
                </a:lnTo>
                <a:lnTo>
                  <a:pt x="202301" y="67863"/>
                </a:lnTo>
                <a:lnTo>
                  <a:pt x="221488" y="41021"/>
                </a:lnTo>
                <a:lnTo>
                  <a:pt x="247639" y="41021"/>
                </a:lnTo>
                <a:lnTo>
                  <a:pt x="244284" y="38322"/>
                </a:lnTo>
                <a:lnTo>
                  <a:pt x="237569" y="35679"/>
                </a:lnTo>
                <a:lnTo>
                  <a:pt x="229616" y="34798"/>
                </a:lnTo>
                <a:close/>
              </a:path>
              <a:path w="469265" h="148589">
                <a:moveTo>
                  <a:pt x="261112" y="99060"/>
                </a:moveTo>
                <a:lnTo>
                  <a:pt x="254253" y="99060"/>
                </a:lnTo>
                <a:lnTo>
                  <a:pt x="254253" y="112902"/>
                </a:lnTo>
                <a:lnTo>
                  <a:pt x="261112" y="112902"/>
                </a:lnTo>
                <a:lnTo>
                  <a:pt x="261112" y="99060"/>
                </a:lnTo>
                <a:close/>
              </a:path>
              <a:path w="469265" h="148589">
                <a:moveTo>
                  <a:pt x="247639" y="41021"/>
                </a:moveTo>
                <a:lnTo>
                  <a:pt x="236981" y="41021"/>
                </a:lnTo>
                <a:lnTo>
                  <a:pt x="243077" y="43561"/>
                </a:lnTo>
                <a:lnTo>
                  <a:pt x="252095" y="53339"/>
                </a:lnTo>
                <a:lnTo>
                  <a:pt x="254237" y="59388"/>
                </a:lnTo>
                <a:lnTo>
                  <a:pt x="254253" y="88391"/>
                </a:lnTo>
                <a:lnTo>
                  <a:pt x="251968" y="94996"/>
                </a:lnTo>
                <a:lnTo>
                  <a:pt x="247142" y="100329"/>
                </a:lnTo>
                <a:lnTo>
                  <a:pt x="242443" y="105790"/>
                </a:lnTo>
                <a:lnTo>
                  <a:pt x="235712" y="108458"/>
                </a:lnTo>
                <a:lnTo>
                  <a:pt x="246460" y="108458"/>
                </a:lnTo>
                <a:lnTo>
                  <a:pt x="247776" y="107696"/>
                </a:lnTo>
                <a:lnTo>
                  <a:pt x="251460" y="103759"/>
                </a:lnTo>
                <a:lnTo>
                  <a:pt x="254000" y="99060"/>
                </a:lnTo>
                <a:lnTo>
                  <a:pt x="261112" y="99060"/>
                </a:lnTo>
                <a:lnTo>
                  <a:pt x="261112" y="48895"/>
                </a:lnTo>
                <a:lnTo>
                  <a:pt x="254000" y="48895"/>
                </a:lnTo>
                <a:lnTo>
                  <a:pt x="249761" y="42727"/>
                </a:lnTo>
                <a:lnTo>
                  <a:pt x="247639" y="41021"/>
                </a:lnTo>
                <a:close/>
              </a:path>
              <a:path w="469265" h="148589">
                <a:moveTo>
                  <a:pt x="261112" y="0"/>
                </a:moveTo>
                <a:lnTo>
                  <a:pt x="254253" y="0"/>
                </a:lnTo>
                <a:lnTo>
                  <a:pt x="254253" y="48895"/>
                </a:lnTo>
                <a:lnTo>
                  <a:pt x="261112" y="48895"/>
                </a:lnTo>
                <a:lnTo>
                  <a:pt x="261112" y="0"/>
                </a:lnTo>
                <a:close/>
              </a:path>
              <a:path w="469265" h="148589">
                <a:moveTo>
                  <a:pt x="350647" y="140715"/>
                </a:moveTo>
                <a:lnTo>
                  <a:pt x="350647" y="147574"/>
                </a:lnTo>
                <a:lnTo>
                  <a:pt x="352298" y="148336"/>
                </a:lnTo>
                <a:lnTo>
                  <a:pt x="354329" y="148589"/>
                </a:lnTo>
                <a:lnTo>
                  <a:pt x="361823" y="148589"/>
                </a:lnTo>
                <a:lnTo>
                  <a:pt x="366268" y="146938"/>
                </a:lnTo>
                <a:lnTo>
                  <a:pt x="369570" y="143637"/>
                </a:lnTo>
                <a:lnTo>
                  <a:pt x="371548" y="141732"/>
                </a:lnTo>
                <a:lnTo>
                  <a:pt x="354456" y="141732"/>
                </a:lnTo>
                <a:lnTo>
                  <a:pt x="352425" y="141477"/>
                </a:lnTo>
                <a:lnTo>
                  <a:pt x="350647" y="140715"/>
                </a:lnTo>
                <a:close/>
              </a:path>
              <a:path w="469265" h="148589">
                <a:moveTo>
                  <a:pt x="357124" y="36702"/>
                </a:moveTo>
                <a:lnTo>
                  <a:pt x="349503" y="36702"/>
                </a:lnTo>
                <a:lnTo>
                  <a:pt x="378333" y="112267"/>
                </a:lnTo>
                <a:lnTo>
                  <a:pt x="371348" y="129159"/>
                </a:lnTo>
                <a:lnTo>
                  <a:pt x="367792" y="137540"/>
                </a:lnTo>
                <a:lnTo>
                  <a:pt x="362966" y="141732"/>
                </a:lnTo>
                <a:lnTo>
                  <a:pt x="371548" y="141732"/>
                </a:lnTo>
                <a:lnTo>
                  <a:pt x="372999" y="140335"/>
                </a:lnTo>
                <a:lnTo>
                  <a:pt x="376047" y="135254"/>
                </a:lnTo>
                <a:lnTo>
                  <a:pt x="378841" y="128397"/>
                </a:lnTo>
                <a:lnTo>
                  <a:pt x="388599" y="104266"/>
                </a:lnTo>
                <a:lnTo>
                  <a:pt x="381889" y="104266"/>
                </a:lnTo>
                <a:lnTo>
                  <a:pt x="381380" y="102742"/>
                </a:lnTo>
                <a:lnTo>
                  <a:pt x="381253" y="101726"/>
                </a:lnTo>
                <a:lnTo>
                  <a:pt x="381000" y="101091"/>
                </a:lnTo>
                <a:lnTo>
                  <a:pt x="357124" y="36702"/>
                </a:lnTo>
                <a:close/>
              </a:path>
              <a:path w="469265" h="148589">
                <a:moveTo>
                  <a:pt x="415925" y="36702"/>
                </a:moveTo>
                <a:lnTo>
                  <a:pt x="408559" y="36702"/>
                </a:lnTo>
                <a:lnTo>
                  <a:pt x="383921" y="99187"/>
                </a:lnTo>
                <a:lnTo>
                  <a:pt x="382143" y="104266"/>
                </a:lnTo>
                <a:lnTo>
                  <a:pt x="388599" y="104266"/>
                </a:lnTo>
                <a:lnTo>
                  <a:pt x="415925" y="36702"/>
                </a:lnTo>
                <a:close/>
              </a:path>
              <a:path w="469265" h="148589">
                <a:moveTo>
                  <a:pt x="424815" y="101219"/>
                </a:moveTo>
                <a:lnTo>
                  <a:pt x="424815" y="109474"/>
                </a:lnTo>
                <a:lnTo>
                  <a:pt x="429768" y="113029"/>
                </a:lnTo>
                <a:lnTo>
                  <a:pt x="435864" y="114680"/>
                </a:lnTo>
                <a:lnTo>
                  <a:pt x="451230" y="114680"/>
                </a:lnTo>
                <a:lnTo>
                  <a:pt x="457453" y="112775"/>
                </a:lnTo>
                <a:lnTo>
                  <a:pt x="462468" y="108458"/>
                </a:lnTo>
                <a:lnTo>
                  <a:pt x="441071" y="108458"/>
                </a:lnTo>
                <a:lnTo>
                  <a:pt x="437896" y="107823"/>
                </a:lnTo>
                <a:lnTo>
                  <a:pt x="430529" y="105283"/>
                </a:lnTo>
                <a:lnTo>
                  <a:pt x="427481" y="103504"/>
                </a:lnTo>
                <a:lnTo>
                  <a:pt x="424815" y="101219"/>
                </a:lnTo>
                <a:close/>
              </a:path>
              <a:path w="469265" h="148589">
                <a:moveTo>
                  <a:pt x="456311" y="34798"/>
                </a:moveTo>
                <a:lnTo>
                  <a:pt x="442849" y="34798"/>
                </a:lnTo>
                <a:lnTo>
                  <a:pt x="437006" y="36702"/>
                </a:lnTo>
                <a:lnTo>
                  <a:pt x="432308" y="40512"/>
                </a:lnTo>
                <a:lnTo>
                  <a:pt x="427481" y="44323"/>
                </a:lnTo>
                <a:lnTo>
                  <a:pt x="425196" y="49402"/>
                </a:lnTo>
                <a:lnTo>
                  <a:pt x="425196" y="60451"/>
                </a:lnTo>
                <a:lnTo>
                  <a:pt x="450850" y="80263"/>
                </a:lnTo>
                <a:lnTo>
                  <a:pt x="455168" y="82803"/>
                </a:lnTo>
                <a:lnTo>
                  <a:pt x="457708" y="85216"/>
                </a:lnTo>
                <a:lnTo>
                  <a:pt x="460375" y="87502"/>
                </a:lnTo>
                <a:lnTo>
                  <a:pt x="461645" y="90424"/>
                </a:lnTo>
                <a:lnTo>
                  <a:pt x="461645" y="103504"/>
                </a:lnTo>
                <a:lnTo>
                  <a:pt x="455675" y="108458"/>
                </a:lnTo>
                <a:lnTo>
                  <a:pt x="462468" y="108458"/>
                </a:lnTo>
                <a:lnTo>
                  <a:pt x="466598" y="104901"/>
                </a:lnTo>
                <a:lnTo>
                  <a:pt x="468884" y="99822"/>
                </a:lnTo>
                <a:lnTo>
                  <a:pt x="468884" y="88773"/>
                </a:lnTo>
                <a:lnTo>
                  <a:pt x="467360" y="84709"/>
                </a:lnTo>
                <a:lnTo>
                  <a:pt x="464312" y="81661"/>
                </a:lnTo>
                <a:lnTo>
                  <a:pt x="461391" y="78612"/>
                </a:lnTo>
                <a:lnTo>
                  <a:pt x="455929" y="75311"/>
                </a:lnTo>
                <a:lnTo>
                  <a:pt x="447928" y="71754"/>
                </a:lnTo>
                <a:lnTo>
                  <a:pt x="441451" y="68707"/>
                </a:lnTo>
                <a:lnTo>
                  <a:pt x="437134" y="66166"/>
                </a:lnTo>
                <a:lnTo>
                  <a:pt x="435228" y="63880"/>
                </a:lnTo>
                <a:lnTo>
                  <a:pt x="433197" y="61595"/>
                </a:lnTo>
                <a:lnTo>
                  <a:pt x="432308" y="58674"/>
                </a:lnTo>
                <a:lnTo>
                  <a:pt x="432308" y="50926"/>
                </a:lnTo>
                <a:lnTo>
                  <a:pt x="433831" y="47498"/>
                </a:lnTo>
                <a:lnTo>
                  <a:pt x="436879" y="44958"/>
                </a:lnTo>
                <a:lnTo>
                  <a:pt x="439927" y="42290"/>
                </a:lnTo>
                <a:lnTo>
                  <a:pt x="443992" y="41021"/>
                </a:lnTo>
                <a:lnTo>
                  <a:pt x="466598" y="41021"/>
                </a:lnTo>
                <a:lnTo>
                  <a:pt x="466598" y="38862"/>
                </a:lnTo>
                <a:lnTo>
                  <a:pt x="461899" y="36067"/>
                </a:lnTo>
                <a:lnTo>
                  <a:pt x="456311" y="34798"/>
                </a:lnTo>
                <a:close/>
              </a:path>
              <a:path w="469265" h="148589">
                <a:moveTo>
                  <a:pt x="466598" y="41021"/>
                </a:moveTo>
                <a:lnTo>
                  <a:pt x="455041" y="41021"/>
                </a:lnTo>
                <a:lnTo>
                  <a:pt x="460883" y="42925"/>
                </a:lnTo>
                <a:lnTo>
                  <a:pt x="466598" y="46482"/>
                </a:lnTo>
                <a:lnTo>
                  <a:pt x="466598" y="41021"/>
                </a:lnTo>
                <a:close/>
              </a:path>
              <a:path w="469265" h="148589">
                <a:moveTo>
                  <a:pt x="82550" y="102742"/>
                </a:moveTo>
                <a:lnTo>
                  <a:pt x="82550" y="110744"/>
                </a:lnTo>
                <a:lnTo>
                  <a:pt x="88265" y="113411"/>
                </a:lnTo>
                <a:lnTo>
                  <a:pt x="94869" y="114680"/>
                </a:lnTo>
                <a:lnTo>
                  <a:pt x="102362" y="114680"/>
                </a:lnTo>
                <a:lnTo>
                  <a:pt x="110434" y="114107"/>
                </a:lnTo>
                <a:lnTo>
                  <a:pt x="117506" y="112379"/>
                </a:lnTo>
                <a:lnTo>
                  <a:pt x="123578" y="109483"/>
                </a:lnTo>
                <a:lnTo>
                  <a:pt x="124856" y="108458"/>
                </a:lnTo>
                <a:lnTo>
                  <a:pt x="96139" y="108458"/>
                </a:lnTo>
                <a:lnTo>
                  <a:pt x="89408" y="106552"/>
                </a:lnTo>
                <a:lnTo>
                  <a:pt x="82550" y="102742"/>
                </a:lnTo>
                <a:close/>
              </a:path>
              <a:path w="469265" h="148589">
                <a:moveTo>
                  <a:pt x="126469" y="56007"/>
                </a:moveTo>
                <a:lnTo>
                  <a:pt x="101092" y="56007"/>
                </a:lnTo>
                <a:lnTo>
                  <a:pt x="114093" y="57628"/>
                </a:lnTo>
                <a:lnTo>
                  <a:pt x="123380" y="62499"/>
                </a:lnTo>
                <a:lnTo>
                  <a:pt x="128952" y="70633"/>
                </a:lnTo>
                <a:lnTo>
                  <a:pt x="130810" y="82041"/>
                </a:lnTo>
                <a:lnTo>
                  <a:pt x="130810" y="90042"/>
                </a:lnTo>
                <a:lnTo>
                  <a:pt x="128270" y="96392"/>
                </a:lnTo>
                <a:lnTo>
                  <a:pt x="123444" y="101219"/>
                </a:lnTo>
                <a:lnTo>
                  <a:pt x="118491" y="106045"/>
                </a:lnTo>
                <a:lnTo>
                  <a:pt x="111633" y="108458"/>
                </a:lnTo>
                <a:lnTo>
                  <a:pt x="124856" y="108458"/>
                </a:lnTo>
                <a:lnTo>
                  <a:pt x="137922" y="71247"/>
                </a:lnTo>
                <a:lnTo>
                  <a:pt x="135000" y="63626"/>
                </a:lnTo>
                <a:lnTo>
                  <a:pt x="129159" y="58038"/>
                </a:lnTo>
                <a:lnTo>
                  <a:pt x="126469" y="56007"/>
                </a:lnTo>
                <a:close/>
              </a:path>
              <a:path w="469265" h="148589">
                <a:moveTo>
                  <a:pt x="133350" y="6096"/>
                </a:moveTo>
                <a:lnTo>
                  <a:pt x="88900" y="6096"/>
                </a:lnTo>
                <a:lnTo>
                  <a:pt x="85725" y="56896"/>
                </a:lnTo>
                <a:lnTo>
                  <a:pt x="91440" y="56261"/>
                </a:lnTo>
                <a:lnTo>
                  <a:pt x="96647" y="56007"/>
                </a:lnTo>
                <a:lnTo>
                  <a:pt x="126469" y="56007"/>
                </a:lnTo>
                <a:lnTo>
                  <a:pt x="124331" y="54391"/>
                </a:lnTo>
                <a:lnTo>
                  <a:pt x="118443" y="51816"/>
                </a:lnTo>
                <a:lnTo>
                  <a:pt x="111549" y="50291"/>
                </a:lnTo>
                <a:lnTo>
                  <a:pt x="92583" y="50291"/>
                </a:lnTo>
                <a:lnTo>
                  <a:pt x="94996" y="12446"/>
                </a:lnTo>
                <a:lnTo>
                  <a:pt x="133350" y="12446"/>
                </a:lnTo>
                <a:lnTo>
                  <a:pt x="133350" y="6096"/>
                </a:lnTo>
                <a:close/>
              </a:path>
              <a:path w="469265" h="148589">
                <a:moveTo>
                  <a:pt x="103631" y="49784"/>
                </a:moveTo>
                <a:lnTo>
                  <a:pt x="101346" y="49784"/>
                </a:lnTo>
                <a:lnTo>
                  <a:pt x="97663" y="49911"/>
                </a:lnTo>
                <a:lnTo>
                  <a:pt x="92583" y="50291"/>
                </a:lnTo>
                <a:lnTo>
                  <a:pt x="111549" y="50291"/>
                </a:lnTo>
                <a:lnTo>
                  <a:pt x="103631" y="49784"/>
                </a:lnTo>
                <a:close/>
              </a:path>
              <a:path w="469265" h="148589">
                <a:moveTo>
                  <a:pt x="0" y="101219"/>
                </a:moveTo>
                <a:lnTo>
                  <a:pt x="0" y="109092"/>
                </a:lnTo>
                <a:lnTo>
                  <a:pt x="7239" y="112775"/>
                </a:lnTo>
                <a:lnTo>
                  <a:pt x="14859" y="114680"/>
                </a:lnTo>
                <a:lnTo>
                  <a:pt x="22733" y="114680"/>
                </a:lnTo>
                <a:lnTo>
                  <a:pt x="30091" y="114155"/>
                </a:lnTo>
                <a:lnTo>
                  <a:pt x="36734" y="112569"/>
                </a:lnTo>
                <a:lnTo>
                  <a:pt x="42664" y="109912"/>
                </a:lnTo>
                <a:lnTo>
                  <a:pt x="44691" y="108458"/>
                </a:lnTo>
                <a:lnTo>
                  <a:pt x="15748" y="108458"/>
                </a:lnTo>
                <a:lnTo>
                  <a:pt x="8127" y="106045"/>
                </a:lnTo>
                <a:lnTo>
                  <a:pt x="0" y="101219"/>
                </a:lnTo>
                <a:close/>
              </a:path>
              <a:path w="469265" h="148589">
                <a:moveTo>
                  <a:pt x="45667" y="10540"/>
                </a:moveTo>
                <a:lnTo>
                  <a:pt x="32130" y="10540"/>
                </a:lnTo>
                <a:lnTo>
                  <a:pt x="37465" y="12446"/>
                </a:lnTo>
                <a:lnTo>
                  <a:pt x="44703" y="19685"/>
                </a:lnTo>
                <a:lnTo>
                  <a:pt x="46481" y="24764"/>
                </a:lnTo>
                <a:lnTo>
                  <a:pt x="46481" y="38480"/>
                </a:lnTo>
                <a:lnTo>
                  <a:pt x="44069" y="44196"/>
                </a:lnTo>
                <a:lnTo>
                  <a:pt x="38989" y="48260"/>
                </a:lnTo>
                <a:lnTo>
                  <a:pt x="34036" y="52324"/>
                </a:lnTo>
                <a:lnTo>
                  <a:pt x="26797" y="54355"/>
                </a:lnTo>
                <a:lnTo>
                  <a:pt x="10033" y="54355"/>
                </a:lnTo>
                <a:lnTo>
                  <a:pt x="10033" y="60578"/>
                </a:lnTo>
                <a:lnTo>
                  <a:pt x="28448" y="60578"/>
                </a:lnTo>
                <a:lnTo>
                  <a:pt x="36449" y="62611"/>
                </a:lnTo>
                <a:lnTo>
                  <a:pt x="47625" y="70738"/>
                </a:lnTo>
                <a:lnTo>
                  <a:pt x="50419" y="76708"/>
                </a:lnTo>
                <a:lnTo>
                  <a:pt x="50419" y="91694"/>
                </a:lnTo>
                <a:lnTo>
                  <a:pt x="48005" y="97536"/>
                </a:lnTo>
                <a:lnTo>
                  <a:pt x="43052" y="101853"/>
                </a:lnTo>
                <a:lnTo>
                  <a:pt x="38226" y="106299"/>
                </a:lnTo>
                <a:lnTo>
                  <a:pt x="31496" y="108458"/>
                </a:lnTo>
                <a:lnTo>
                  <a:pt x="44691" y="108458"/>
                </a:lnTo>
                <a:lnTo>
                  <a:pt x="47878" y="106172"/>
                </a:lnTo>
                <a:lnTo>
                  <a:pt x="54355" y="100457"/>
                </a:lnTo>
                <a:lnTo>
                  <a:pt x="57530" y="92963"/>
                </a:lnTo>
                <a:lnTo>
                  <a:pt x="57530" y="76326"/>
                </a:lnTo>
                <a:lnTo>
                  <a:pt x="55372" y="70230"/>
                </a:lnTo>
                <a:lnTo>
                  <a:pt x="50800" y="65532"/>
                </a:lnTo>
                <a:lnTo>
                  <a:pt x="46354" y="60705"/>
                </a:lnTo>
                <a:lnTo>
                  <a:pt x="40386" y="57912"/>
                </a:lnTo>
                <a:lnTo>
                  <a:pt x="33020" y="57150"/>
                </a:lnTo>
                <a:lnTo>
                  <a:pt x="33020" y="56896"/>
                </a:lnTo>
                <a:lnTo>
                  <a:pt x="42094" y="52964"/>
                </a:lnTo>
                <a:lnTo>
                  <a:pt x="48561" y="47069"/>
                </a:lnTo>
                <a:lnTo>
                  <a:pt x="52433" y="39197"/>
                </a:lnTo>
                <a:lnTo>
                  <a:pt x="53721" y="29337"/>
                </a:lnTo>
                <a:lnTo>
                  <a:pt x="53721" y="21844"/>
                </a:lnTo>
                <a:lnTo>
                  <a:pt x="51308" y="15748"/>
                </a:lnTo>
                <a:lnTo>
                  <a:pt x="45667" y="10540"/>
                </a:lnTo>
                <a:close/>
              </a:path>
              <a:path w="469265" h="148589">
                <a:moveTo>
                  <a:pt x="34671" y="4317"/>
                </a:moveTo>
                <a:lnTo>
                  <a:pt x="19558" y="4317"/>
                </a:lnTo>
                <a:lnTo>
                  <a:pt x="12192" y="6350"/>
                </a:lnTo>
                <a:lnTo>
                  <a:pt x="4191" y="10287"/>
                </a:lnTo>
                <a:lnTo>
                  <a:pt x="4191" y="17652"/>
                </a:lnTo>
                <a:lnTo>
                  <a:pt x="11556" y="12953"/>
                </a:lnTo>
                <a:lnTo>
                  <a:pt x="18542" y="10540"/>
                </a:lnTo>
                <a:lnTo>
                  <a:pt x="45667" y="10540"/>
                </a:lnTo>
                <a:lnTo>
                  <a:pt x="41401" y="6603"/>
                </a:lnTo>
                <a:lnTo>
                  <a:pt x="34671" y="4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2856" y="2798064"/>
            <a:ext cx="1475955" cy="17805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2739898" y="2801619"/>
            <a:ext cx="748030" cy="110489"/>
          </a:xfrm>
          <a:custGeom>
            <a:avLst/>
            <a:gdLst/>
            <a:ahLst/>
            <a:cxnLst/>
            <a:rect l="l" t="t" r="r" b="b"/>
            <a:pathLst>
              <a:path w="748029" h="110489">
                <a:moveTo>
                  <a:pt x="82804" y="55372"/>
                </a:moveTo>
                <a:lnTo>
                  <a:pt x="50292" y="55372"/>
                </a:lnTo>
                <a:lnTo>
                  <a:pt x="50292" y="62103"/>
                </a:lnTo>
                <a:lnTo>
                  <a:pt x="75438" y="62103"/>
                </a:lnTo>
                <a:lnTo>
                  <a:pt x="75438" y="97282"/>
                </a:lnTo>
                <a:lnTo>
                  <a:pt x="69761" y="100025"/>
                </a:lnTo>
                <a:lnTo>
                  <a:pt x="63639" y="101968"/>
                </a:lnTo>
                <a:lnTo>
                  <a:pt x="57048" y="103124"/>
                </a:lnTo>
                <a:lnTo>
                  <a:pt x="50038" y="103505"/>
                </a:lnTo>
                <a:lnTo>
                  <a:pt x="40817" y="102717"/>
                </a:lnTo>
                <a:lnTo>
                  <a:pt x="10477" y="75653"/>
                </a:lnTo>
                <a:lnTo>
                  <a:pt x="7632" y="55372"/>
                </a:lnTo>
                <a:lnTo>
                  <a:pt x="8369" y="45364"/>
                </a:lnTo>
                <a:lnTo>
                  <a:pt x="34048" y="10160"/>
                </a:lnTo>
                <a:lnTo>
                  <a:pt x="52197" y="6731"/>
                </a:lnTo>
                <a:lnTo>
                  <a:pt x="59169" y="7162"/>
                </a:lnTo>
                <a:lnTo>
                  <a:pt x="66217" y="8470"/>
                </a:lnTo>
                <a:lnTo>
                  <a:pt x="73367" y="10642"/>
                </a:lnTo>
                <a:lnTo>
                  <a:pt x="80645" y="13716"/>
                </a:lnTo>
                <a:lnTo>
                  <a:pt x="80645" y="6731"/>
                </a:lnTo>
                <a:lnTo>
                  <a:pt x="80645" y="5588"/>
                </a:lnTo>
                <a:lnTo>
                  <a:pt x="73926" y="3162"/>
                </a:lnTo>
                <a:lnTo>
                  <a:pt x="67132" y="1422"/>
                </a:lnTo>
                <a:lnTo>
                  <a:pt x="60261" y="355"/>
                </a:lnTo>
                <a:lnTo>
                  <a:pt x="53340" y="0"/>
                </a:lnTo>
                <a:lnTo>
                  <a:pt x="41757" y="1016"/>
                </a:lnTo>
                <a:lnTo>
                  <a:pt x="8140" y="24853"/>
                </a:lnTo>
                <a:lnTo>
                  <a:pt x="0" y="56642"/>
                </a:lnTo>
                <a:lnTo>
                  <a:pt x="825" y="68135"/>
                </a:lnTo>
                <a:lnTo>
                  <a:pt x="20726" y="102006"/>
                </a:lnTo>
                <a:lnTo>
                  <a:pt x="48768" y="110363"/>
                </a:lnTo>
                <a:lnTo>
                  <a:pt x="57454" y="109778"/>
                </a:lnTo>
                <a:lnTo>
                  <a:pt x="66014" y="108013"/>
                </a:lnTo>
                <a:lnTo>
                  <a:pt x="74460" y="105117"/>
                </a:lnTo>
                <a:lnTo>
                  <a:pt x="77800" y="103505"/>
                </a:lnTo>
                <a:lnTo>
                  <a:pt x="82804" y="101092"/>
                </a:lnTo>
                <a:lnTo>
                  <a:pt x="82804" y="55372"/>
                </a:lnTo>
                <a:close/>
              </a:path>
              <a:path w="748029" h="110489">
                <a:moveTo>
                  <a:pt x="164211" y="67564"/>
                </a:moveTo>
                <a:lnTo>
                  <a:pt x="164020" y="64389"/>
                </a:lnTo>
                <a:lnTo>
                  <a:pt x="163728" y="59436"/>
                </a:lnTo>
                <a:lnTo>
                  <a:pt x="162318" y="52171"/>
                </a:lnTo>
                <a:lnTo>
                  <a:pt x="159969" y="45821"/>
                </a:lnTo>
                <a:lnTo>
                  <a:pt x="157099" y="41033"/>
                </a:lnTo>
                <a:lnTo>
                  <a:pt x="157099" y="64389"/>
                </a:lnTo>
                <a:lnTo>
                  <a:pt x="108077" y="64389"/>
                </a:lnTo>
                <a:lnTo>
                  <a:pt x="127381" y="36703"/>
                </a:lnTo>
                <a:lnTo>
                  <a:pt x="141478" y="36703"/>
                </a:lnTo>
                <a:lnTo>
                  <a:pt x="146812" y="39116"/>
                </a:lnTo>
                <a:lnTo>
                  <a:pt x="154686" y="48768"/>
                </a:lnTo>
                <a:lnTo>
                  <a:pt x="156845" y="55626"/>
                </a:lnTo>
                <a:lnTo>
                  <a:pt x="157099" y="64389"/>
                </a:lnTo>
                <a:lnTo>
                  <a:pt x="157099" y="41033"/>
                </a:lnTo>
                <a:lnTo>
                  <a:pt x="156718" y="40386"/>
                </a:lnTo>
                <a:lnTo>
                  <a:pt x="153873" y="36703"/>
                </a:lnTo>
                <a:lnTo>
                  <a:pt x="151638" y="33782"/>
                </a:lnTo>
                <a:lnTo>
                  <a:pt x="144272" y="30480"/>
                </a:lnTo>
                <a:lnTo>
                  <a:pt x="134874" y="30480"/>
                </a:lnTo>
                <a:lnTo>
                  <a:pt x="103085" y="54546"/>
                </a:lnTo>
                <a:lnTo>
                  <a:pt x="100711" y="69977"/>
                </a:lnTo>
                <a:lnTo>
                  <a:pt x="101269" y="79057"/>
                </a:lnTo>
                <a:lnTo>
                  <a:pt x="126593" y="109702"/>
                </a:lnTo>
                <a:lnTo>
                  <a:pt x="133604" y="110363"/>
                </a:lnTo>
                <a:lnTo>
                  <a:pt x="140690" y="109842"/>
                </a:lnTo>
                <a:lnTo>
                  <a:pt x="147472" y="108267"/>
                </a:lnTo>
                <a:lnTo>
                  <a:pt x="153924" y="105651"/>
                </a:lnTo>
                <a:lnTo>
                  <a:pt x="156425" y="104140"/>
                </a:lnTo>
                <a:lnTo>
                  <a:pt x="160020" y="101981"/>
                </a:lnTo>
                <a:lnTo>
                  <a:pt x="160020" y="94615"/>
                </a:lnTo>
                <a:lnTo>
                  <a:pt x="153873" y="98793"/>
                </a:lnTo>
                <a:lnTo>
                  <a:pt x="147650" y="101765"/>
                </a:lnTo>
                <a:lnTo>
                  <a:pt x="141351" y="103555"/>
                </a:lnTo>
                <a:lnTo>
                  <a:pt x="135001" y="104140"/>
                </a:lnTo>
                <a:lnTo>
                  <a:pt x="126619" y="104140"/>
                </a:lnTo>
                <a:lnTo>
                  <a:pt x="107823" y="70739"/>
                </a:lnTo>
                <a:lnTo>
                  <a:pt x="164211" y="70739"/>
                </a:lnTo>
                <a:lnTo>
                  <a:pt x="164211" y="67564"/>
                </a:lnTo>
                <a:close/>
              </a:path>
              <a:path w="748029" h="110489">
                <a:moveTo>
                  <a:pt x="249034" y="70358"/>
                </a:moveTo>
                <a:lnTo>
                  <a:pt x="248450" y="61633"/>
                </a:lnTo>
                <a:lnTo>
                  <a:pt x="246659" y="53759"/>
                </a:lnTo>
                <a:lnTo>
                  <a:pt x="243687" y="46875"/>
                </a:lnTo>
                <a:lnTo>
                  <a:pt x="241808" y="44234"/>
                </a:lnTo>
                <a:lnTo>
                  <a:pt x="241808" y="70358"/>
                </a:lnTo>
                <a:lnTo>
                  <a:pt x="241350" y="77838"/>
                </a:lnTo>
                <a:lnTo>
                  <a:pt x="222377" y="104140"/>
                </a:lnTo>
                <a:lnTo>
                  <a:pt x="204216" y="104140"/>
                </a:lnTo>
                <a:lnTo>
                  <a:pt x="197104" y="101092"/>
                </a:lnTo>
                <a:lnTo>
                  <a:pt x="186690" y="88900"/>
                </a:lnTo>
                <a:lnTo>
                  <a:pt x="184023" y="80899"/>
                </a:lnTo>
                <a:lnTo>
                  <a:pt x="184061" y="70358"/>
                </a:lnTo>
                <a:lnTo>
                  <a:pt x="204470" y="36703"/>
                </a:lnTo>
                <a:lnTo>
                  <a:pt x="222504" y="36703"/>
                </a:lnTo>
                <a:lnTo>
                  <a:pt x="241808" y="70358"/>
                </a:lnTo>
                <a:lnTo>
                  <a:pt x="241808" y="44234"/>
                </a:lnTo>
                <a:lnTo>
                  <a:pt x="213868" y="30480"/>
                </a:lnTo>
                <a:lnTo>
                  <a:pt x="205905" y="31153"/>
                </a:lnTo>
                <a:lnTo>
                  <a:pt x="177546" y="61874"/>
                </a:lnTo>
                <a:lnTo>
                  <a:pt x="176911" y="70993"/>
                </a:lnTo>
                <a:lnTo>
                  <a:pt x="177507" y="79222"/>
                </a:lnTo>
                <a:lnTo>
                  <a:pt x="205092" y="109677"/>
                </a:lnTo>
                <a:lnTo>
                  <a:pt x="212979" y="110363"/>
                </a:lnTo>
                <a:lnTo>
                  <a:pt x="220903" y="109677"/>
                </a:lnTo>
                <a:lnTo>
                  <a:pt x="248424" y="78994"/>
                </a:lnTo>
                <a:lnTo>
                  <a:pt x="249008" y="70993"/>
                </a:lnTo>
                <a:lnTo>
                  <a:pt x="249034" y="70358"/>
                </a:lnTo>
                <a:close/>
              </a:path>
              <a:path w="748029" h="110489">
                <a:moveTo>
                  <a:pt x="307022" y="60490"/>
                </a:moveTo>
                <a:lnTo>
                  <a:pt x="266319" y="60490"/>
                </a:lnTo>
                <a:lnTo>
                  <a:pt x="266319" y="67183"/>
                </a:lnTo>
                <a:lnTo>
                  <a:pt x="307022" y="67183"/>
                </a:lnTo>
                <a:lnTo>
                  <a:pt x="307022" y="60490"/>
                </a:lnTo>
                <a:close/>
              </a:path>
              <a:path w="748029" h="110489">
                <a:moveTo>
                  <a:pt x="364617" y="32131"/>
                </a:moveTo>
                <a:lnTo>
                  <a:pt x="362458" y="31242"/>
                </a:lnTo>
                <a:lnTo>
                  <a:pt x="359918" y="30734"/>
                </a:lnTo>
                <a:lnTo>
                  <a:pt x="352044" y="30734"/>
                </a:lnTo>
                <a:lnTo>
                  <a:pt x="347726" y="32385"/>
                </a:lnTo>
                <a:lnTo>
                  <a:pt x="340233" y="38862"/>
                </a:lnTo>
                <a:lnTo>
                  <a:pt x="337439" y="43307"/>
                </a:lnTo>
                <a:lnTo>
                  <a:pt x="335661" y="49149"/>
                </a:lnTo>
                <a:lnTo>
                  <a:pt x="335407" y="49149"/>
                </a:lnTo>
                <a:lnTo>
                  <a:pt x="335407" y="32258"/>
                </a:lnTo>
                <a:lnTo>
                  <a:pt x="328676" y="32258"/>
                </a:lnTo>
                <a:lnTo>
                  <a:pt x="328676" y="108458"/>
                </a:lnTo>
                <a:lnTo>
                  <a:pt x="335407" y="108458"/>
                </a:lnTo>
                <a:lnTo>
                  <a:pt x="335407" y="72644"/>
                </a:lnTo>
                <a:lnTo>
                  <a:pt x="335775" y="64579"/>
                </a:lnTo>
                <a:lnTo>
                  <a:pt x="350647" y="36957"/>
                </a:lnTo>
                <a:lnTo>
                  <a:pt x="359664" y="36957"/>
                </a:lnTo>
                <a:lnTo>
                  <a:pt x="362331" y="37846"/>
                </a:lnTo>
                <a:lnTo>
                  <a:pt x="364617" y="39370"/>
                </a:lnTo>
                <a:lnTo>
                  <a:pt x="364617" y="36957"/>
                </a:lnTo>
                <a:lnTo>
                  <a:pt x="364617" y="32131"/>
                </a:lnTo>
                <a:close/>
              </a:path>
              <a:path w="748029" h="110489">
                <a:moveTo>
                  <a:pt x="433959" y="67564"/>
                </a:moveTo>
                <a:lnTo>
                  <a:pt x="433768" y="64389"/>
                </a:lnTo>
                <a:lnTo>
                  <a:pt x="433476" y="59436"/>
                </a:lnTo>
                <a:lnTo>
                  <a:pt x="432066" y="52171"/>
                </a:lnTo>
                <a:lnTo>
                  <a:pt x="429717" y="45821"/>
                </a:lnTo>
                <a:lnTo>
                  <a:pt x="426847" y="41033"/>
                </a:lnTo>
                <a:lnTo>
                  <a:pt x="426847" y="64389"/>
                </a:lnTo>
                <a:lnTo>
                  <a:pt x="377825" y="64389"/>
                </a:lnTo>
                <a:lnTo>
                  <a:pt x="397129" y="36703"/>
                </a:lnTo>
                <a:lnTo>
                  <a:pt x="411226" y="36703"/>
                </a:lnTo>
                <a:lnTo>
                  <a:pt x="416560" y="39116"/>
                </a:lnTo>
                <a:lnTo>
                  <a:pt x="424434" y="48768"/>
                </a:lnTo>
                <a:lnTo>
                  <a:pt x="426593" y="55626"/>
                </a:lnTo>
                <a:lnTo>
                  <a:pt x="426847" y="64389"/>
                </a:lnTo>
                <a:lnTo>
                  <a:pt x="426847" y="41033"/>
                </a:lnTo>
                <a:lnTo>
                  <a:pt x="426466" y="40386"/>
                </a:lnTo>
                <a:lnTo>
                  <a:pt x="423621" y="36703"/>
                </a:lnTo>
                <a:lnTo>
                  <a:pt x="421386" y="33782"/>
                </a:lnTo>
                <a:lnTo>
                  <a:pt x="414020" y="30480"/>
                </a:lnTo>
                <a:lnTo>
                  <a:pt x="404622" y="30480"/>
                </a:lnTo>
                <a:lnTo>
                  <a:pt x="372833" y="54546"/>
                </a:lnTo>
                <a:lnTo>
                  <a:pt x="370459" y="69977"/>
                </a:lnTo>
                <a:lnTo>
                  <a:pt x="371017" y="79057"/>
                </a:lnTo>
                <a:lnTo>
                  <a:pt x="396341" y="109702"/>
                </a:lnTo>
                <a:lnTo>
                  <a:pt x="403352" y="110363"/>
                </a:lnTo>
                <a:lnTo>
                  <a:pt x="410438" y="109842"/>
                </a:lnTo>
                <a:lnTo>
                  <a:pt x="417220" y="108267"/>
                </a:lnTo>
                <a:lnTo>
                  <a:pt x="423672" y="105651"/>
                </a:lnTo>
                <a:lnTo>
                  <a:pt x="426173" y="104140"/>
                </a:lnTo>
                <a:lnTo>
                  <a:pt x="429768" y="101981"/>
                </a:lnTo>
                <a:lnTo>
                  <a:pt x="429768" y="94615"/>
                </a:lnTo>
                <a:lnTo>
                  <a:pt x="423621" y="98793"/>
                </a:lnTo>
                <a:lnTo>
                  <a:pt x="417398" y="101765"/>
                </a:lnTo>
                <a:lnTo>
                  <a:pt x="411099" y="103555"/>
                </a:lnTo>
                <a:lnTo>
                  <a:pt x="404749" y="104140"/>
                </a:lnTo>
                <a:lnTo>
                  <a:pt x="396367" y="104140"/>
                </a:lnTo>
                <a:lnTo>
                  <a:pt x="377571" y="70739"/>
                </a:lnTo>
                <a:lnTo>
                  <a:pt x="433959" y="70739"/>
                </a:lnTo>
                <a:lnTo>
                  <a:pt x="433959" y="67564"/>
                </a:lnTo>
                <a:close/>
              </a:path>
              <a:path w="748029" h="110489">
                <a:moveTo>
                  <a:pt x="492125" y="84328"/>
                </a:moveTo>
                <a:lnTo>
                  <a:pt x="490728" y="80264"/>
                </a:lnTo>
                <a:lnTo>
                  <a:pt x="487680" y="77216"/>
                </a:lnTo>
                <a:lnTo>
                  <a:pt x="484759" y="74168"/>
                </a:lnTo>
                <a:lnTo>
                  <a:pt x="479298" y="70866"/>
                </a:lnTo>
                <a:lnTo>
                  <a:pt x="464693" y="64389"/>
                </a:lnTo>
                <a:lnTo>
                  <a:pt x="460502" y="61849"/>
                </a:lnTo>
                <a:lnTo>
                  <a:pt x="458597" y="59563"/>
                </a:lnTo>
                <a:lnTo>
                  <a:pt x="456565" y="57277"/>
                </a:lnTo>
                <a:lnTo>
                  <a:pt x="455676" y="54356"/>
                </a:lnTo>
                <a:lnTo>
                  <a:pt x="455676" y="46609"/>
                </a:lnTo>
                <a:lnTo>
                  <a:pt x="457200" y="43180"/>
                </a:lnTo>
                <a:lnTo>
                  <a:pt x="460248" y="40513"/>
                </a:lnTo>
                <a:lnTo>
                  <a:pt x="463296" y="37973"/>
                </a:lnTo>
                <a:lnTo>
                  <a:pt x="467360" y="36703"/>
                </a:lnTo>
                <a:lnTo>
                  <a:pt x="478409" y="36703"/>
                </a:lnTo>
                <a:lnTo>
                  <a:pt x="484251" y="38481"/>
                </a:lnTo>
                <a:lnTo>
                  <a:pt x="489966" y="42164"/>
                </a:lnTo>
                <a:lnTo>
                  <a:pt x="489966" y="36703"/>
                </a:lnTo>
                <a:lnTo>
                  <a:pt x="489966" y="34417"/>
                </a:lnTo>
                <a:lnTo>
                  <a:pt x="485267" y="31750"/>
                </a:lnTo>
                <a:lnTo>
                  <a:pt x="479679" y="30480"/>
                </a:lnTo>
                <a:lnTo>
                  <a:pt x="466217" y="30480"/>
                </a:lnTo>
                <a:lnTo>
                  <a:pt x="460375" y="32385"/>
                </a:lnTo>
                <a:lnTo>
                  <a:pt x="455676" y="36195"/>
                </a:lnTo>
                <a:lnTo>
                  <a:pt x="450850" y="40005"/>
                </a:lnTo>
                <a:lnTo>
                  <a:pt x="448564" y="44958"/>
                </a:lnTo>
                <a:lnTo>
                  <a:pt x="448564" y="56007"/>
                </a:lnTo>
                <a:lnTo>
                  <a:pt x="474218" y="75946"/>
                </a:lnTo>
                <a:lnTo>
                  <a:pt x="478409" y="78359"/>
                </a:lnTo>
                <a:lnTo>
                  <a:pt x="483743" y="83185"/>
                </a:lnTo>
                <a:lnTo>
                  <a:pt x="485013" y="86106"/>
                </a:lnTo>
                <a:lnTo>
                  <a:pt x="485013" y="99187"/>
                </a:lnTo>
                <a:lnTo>
                  <a:pt x="479044" y="104140"/>
                </a:lnTo>
                <a:lnTo>
                  <a:pt x="464439" y="104140"/>
                </a:lnTo>
                <a:lnTo>
                  <a:pt x="461264" y="103505"/>
                </a:lnTo>
                <a:lnTo>
                  <a:pt x="457581" y="102108"/>
                </a:lnTo>
                <a:lnTo>
                  <a:pt x="453898" y="100838"/>
                </a:lnTo>
                <a:lnTo>
                  <a:pt x="450850" y="99060"/>
                </a:lnTo>
                <a:lnTo>
                  <a:pt x="448183" y="96901"/>
                </a:lnTo>
                <a:lnTo>
                  <a:pt x="448183" y="105156"/>
                </a:lnTo>
                <a:lnTo>
                  <a:pt x="453136" y="108585"/>
                </a:lnTo>
                <a:lnTo>
                  <a:pt x="459232" y="110363"/>
                </a:lnTo>
                <a:lnTo>
                  <a:pt x="474599" y="110363"/>
                </a:lnTo>
                <a:lnTo>
                  <a:pt x="480822" y="108331"/>
                </a:lnTo>
                <a:lnTo>
                  <a:pt x="485686" y="104140"/>
                </a:lnTo>
                <a:lnTo>
                  <a:pt x="489966" y="100457"/>
                </a:lnTo>
                <a:lnTo>
                  <a:pt x="492125" y="95504"/>
                </a:lnTo>
                <a:lnTo>
                  <a:pt x="492125" y="84328"/>
                </a:lnTo>
                <a:close/>
              </a:path>
              <a:path w="748029" h="110489">
                <a:moveTo>
                  <a:pt x="541769" y="32258"/>
                </a:moveTo>
                <a:lnTo>
                  <a:pt x="521589" y="32258"/>
                </a:lnTo>
                <a:lnTo>
                  <a:pt x="521589" y="10160"/>
                </a:lnTo>
                <a:lnTo>
                  <a:pt x="520573" y="10541"/>
                </a:lnTo>
                <a:lnTo>
                  <a:pt x="519430" y="10922"/>
                </a:lnTo>
                <a:lnTo>
                  <a:pt x="518160" y="11303"/>
                </a:lnTo>
                <a:lnTo>
                  <a:pt x="514718" y="12446"/>
                </a:lnTo>
                <a:lnTo>
                  <a:pt x="514718" y="32258"/>
                </a:lnTo>
                <a:lnTo>
                  <a:pt x="501142" y="32258"/>
                </a:lnTo>
                <a:lnTo>
                  <a:pt x="501142" y="38481"/>
                </a:lnTo>
                <a:lnTo>
                  <a:pt x="514718" y="38481"/>
                </a:lnTo>
                <a:lnTo>
                  <a:pt x="514718" y="89789"/>
                </a:lnTo>
                <a:lnTo>
                  <a:pt x="515797" y="98628"/>
                </a:lnTo>
                <a:lnTo>
                  <a:pt x="518972" y="104940"/>
                </a:lnTo>
                <a:lnTo>
                  <a:pt x="524256" y="108724"/>
                </a:lnTo>
                <a:lnTo>
                  <a:pt x="531622" y="109982"/>
                </a:lnTo>
                <a:lnTo>
                  <a:pt x="534797" y="109982"/>
                </a:lnTo>
                <a:lnTo>
                  <a:pt x="538099" y="109093"/>
                </a:lnTo>
                <a:lnTo>
                  <a:pt x="541769" y="107442"/>
                </a:lnTo>
                <a:lnTo>
                  <a:pt x="541769" y="103759"/>
                </a:lnTo>
                <a:lnTo>
                  <a:pt x="541769" y="101092"/>
                </a:lnTo>
                <a:lnTo>
                  <a:pt x="538480" y="102870"/>
                </a:lnTo>
                <a:lnTo>
                  <a:pt x="535419" y="103759"/>
                </a:lnTo>
                <a:lnTo>
                  <a:pt x="528574" y="103759"/>
                </a:lnTo>
                <a:lnTo>
                  <a:pt x="525780" y="102616"/>
                </a:lnTo>
                <a:lnTo>
                  <a:pt x="524129" y="100203"/>
                </a:lnTo>
                <a:lnTo>
                  <a:pt x="522478" y="97917"/>
                </a:lnTo>
                <a:lnTo>
                  <a:pt x="521589" y="94107"/>
                </a:lnTo>
                <a:lnTo>
                  <a:pt x="521589" y="38481"/>
                </a:lnTo>
                <a:lnTo>
                  <a:pt x="541769" y="38481"/>
                </a:lnTo>
                <a:lnTo>
                  <a:pt x="541769" y="32258"/>
                </a:lnTo>
                <a:close/>
              </a:path>
              <a:path w="748029" h="110489">
                <a:moveTo>
                  <a:pt x="623938" y="70358"/>
                </a:moveTo>
                <a:lnTo>
                  <a:pt x="623354" y="61633"/>
                </a:lnTo>
                <a:lnTo>
                  <a:pt x="621563" y="53759"/>
                </a:lnTo>
                <a:lnTo>
                  <a:pt x="618591" y="46875"/>
                </a:lnTo>
                <a:lnTo>
                  <a:pt x="616712" y="44234"/>
                </a:lnTo>
                <a:lnTo>
                  <a:pt x="616712" y="70358"/>
                </a:lnTo>
                <a:lnTo>
                  <a:pt x="616254" y="77838"/>
                </a:lnTo>
                <a:lnTo>
                  <a:pt x="597281" y="104140"/>
                </a:lnTo>
                <a:lnTo>
                  <a:pt x="579107" y="104140"/>
                </a:lnTo>
                <a:lnTo>
                  <a:pt x="571995" y="101092"/>
                </a:lnTo>
                <a:lnTo>
                  <a:pt x="561581" y="88900"/>
                </a:lnTo>
                <a:lnTo>
                  <a:pt x="558927" y="80899"/>
                </a:lnTo>
                <a:lnTo>
                  <a:pt x="558965" y="70358"/>
                </a:lnTo>
                <a:lnTo>
                  <a:pt x="579374" y="36703"/>
                </a:lnTo>
                <a:lnTo>
                  <a:pt x="597408" y="36703"/>
                </a:lnTo>
                <a:lnTo>
                  <a:pt x="616712" y="70358"/>
                </a:lnTo>
                <a:lnTo>
                  <a:pt x="616712" y="44234"/>
                </a:lnTo>
                <a:lnTo>
                  <a:pt x="588772" y="30480"/>
                </a:lnTo>
                <a:lnTo>
                  <a:pt x="580809" y="31153"/>
                </a:lnTo>
                <a:lnTo>
                  <a:pt x="552450" y="61874"/>
                </a:lnTo>
                <a:lnTo>
                  <a:pt x="551815" y="70993"/>
                </a:lnTo>
                <a:lnTo>
                  <a:pt x="552411" y="79222"/>
                </a:lnTo>
                <a:lnTo>
                  <a:pt x="579996" y="109677"/>
                </a:lnTo>
                <a:lnTo>
                  <a:pt x="587870" y="110363"/>
                </a:lnTo>
                <a:lnTo>
                  <a:pt x="595807" y="109677"/>
                </a:lnTo>
                <a:lnTo>
                  <a:pt x="623328" y="78994"/>
                </a:lnTo>
                <a:lnTo>
                  <a:pt x="623912" y="70993"/>
                </a:lnTo>
                <a:lnTo>
                  <a:pt x="623938" y="70358"/>
                </a:lnTo>
                <a:close/>
              </a:path>
              <a:path w="748029" h="110489">
                <a:moveTo>
                  <a:pt x="678561" y="32131"/>
                </a:moveTo>
                <a:lnTo>
                  <a:pt x="676402" y="31242"/>
                </a:lnTo>
                <a:lnTo>
                  <a:pt x="673862" y="30734"/>
                </a:lnTo>
                <a:lnTo>
                  <a:pt x="665988" y="30734"/>
                </a:lnTo>
                <a:lnTo>
                  <a:pt x="661670" y="32385"/>
                </a:lnTo>
                <a:lnTo>
                  <a:pt x="654177" y="38862"/>
                </a:lnTo>
                <a:lnTo>
                  <a:pt x="651383" y="43307"/>
                </a:lnTo>
                <a:lnTo>
                  <a:pt x="649605" y="49149"/>
                </a:lnTo>
                <a:lnTo>
                  <a:pt x="649351" y="49149"/>
                </a:lnTo>
                <a:lnTo>
                  <a:pt x="649351" y="32258"/>
                </a:lnTo>
                <a:lnTo>
                  <a:pt x="642620" y="32258"/>
                </a:lnTo>
                <a:lnTo>
                  <a:pt x="642620" y="108458"/>
                </a:lnTo>
                <a:lnTo>
                  <a:pt x="649351" y="108458"/>
                </a:lnTo>
                <a:lnTo>
                  <a:pt x="649351" y="72644"/>
                </a:lnTo>
                <a:lnTo>
                  <a:pt x="649732" y="64579"/>
                </a:lnTo>
                <a:lnTo>
                  <a:pt x="664591" y="36957"/>
                </a:lnTo>
                <a:lnTo>
                  <a:pt x="673608" y="36957"/>
                </a:lnTo>
                <a:lnTo>
                  <a:pt x="676275" y="37846"/>
                </a:lnTo>
                <a:lnTo>
                  <a:pt x="678561" y="39370"/>
                </a:lnTo>
                <a:lnTo>
                  <a:pt x="678561" y="36957"/>
                </a:lnTo>
                <a:lnTo>
                  <a:pt x="678561" y="32131"/>
                </a:lnTo>
                <a:close/>
              </a:path>
              <a:path w="748029" h="110489">
                <a:moveTo>
                  <a:pt x="747903" y="67564"/>
                </a:moveTo>
                <a:lnTo>
                  <a:pt x="747712" y="64389"/>
                </a:lnTo>
                <a:lnTo>
                  <a:pt x="747420" y="59436"/>
                </a:lnTo>
                <a:lnTo>
                  <a:pt x="746010" y="52171"/>
                </a:lnTo>
                <a:lnTo>
                  <a:pt x="743661" y="45821"/>
                </a:lnTo>
                <a:lnTo>
                  <a:pt x="740791" y="41033"/>
                </a:lnTo>
                <a:lnTo>
                  <a:pt x="740791" y="64389"/>
                </a:lnTo>
                <a:lnTo>
                  <a:pt x="691769" y="64389"/>
                </a:lnTo>
                <a:lnTo>
                  <a:pt x="711073" y="36703"/>
                </a:lnTo>
                <a:lnTo>
                  <a:pt x="725170" y="36703"/>
                </a:lnTo>
                <a:lnTo>
                  <a:pt x="730504" y="39116"/>
                </a:lnTo>
                <a:lnTo>
                  <a:pt x="738378" y="48768"/>
                </a:lnTo>
                <a:lnTo>
                  <a:pt x="740537" y="55626"/>
                </a:lnTo>
                <a:lnTo>
                  <a:pt x="740791" y="64389"/>
                </a:lnTo>
                <a:lnTo>
                  <a:pt x="740791" y="41033"/>
                </a:lnTo>
                <a:lnTo>
                  <a:pt x="740410" y="40386"/>
                </a:lnTo>
                <a:lnTo>
                  <a:pt x="737565" y="36703"/>
                </a:lnTo>
                <a:lnTo>
                  <a:pt x="735330" y="33782"/>
                </a:lnTo>
                <a:lnTo>
                  <a:pt x="727964" y="30480"/>
                </a:lnTo>
                <a:lnTo>
                  <a:pt x="718566" y="30480"/>
                </a:lnTo>
                <a:lnTo>
                  <a:pt x="686777" y="54546"/>
                </a:lnTo>
                <a:lnTo>
                  <a:pt x="684403" y="69977"/>
                </a:lnTo>
                <a:lnTo>
                  <a:pt x="684961" y="79057"/>
                </a:lnTo>
                <a:lnTo>
                  <a:pt x="710285" y="109702"/>
                </a:lnTo>
                <a:lnTo>
                  <a:pt x="717296" y="110363"/>
                </a:lnTo>
                <a:lnTo>
                  <a:pt x="724382" y="109842"/>
                </a:lnTo>
                <a:lnTo>
                  <a:pt x="731164" y="108267"/>
                </a:lnTo>
                <a:lnTo>
                  <a:pt x="737616" y="105651"/>
                </a:lnTo>
                <a:lnTo>
                  <a:pt x="740117" y="104140"/>
                </a:lnTo>
                <a:lnTo>
                  <a:pt x="743712" y="101981"/>
                </a:lnTo>
                <a:lnTo>
                  <a:pt x="743712" y="94615"/>
                </a:lnTo>
                <a:lnTo>
                  <a:pt x="737565" y="98793"/>
                </a:lnTo>
                <a:lnTo>
                  <a:pt x="731342" y="101765"/>
                </a:lnTo>
                <a:lnTo>
                  <a:pt x="725043" y="103555"/>
                </a:lnTo>
                <a:lnTo>
                  <a:pt x="718693" y="104140"/>
                </a:lnTo>
                <a:lnTo>
                  <a:pt x="710311" y="104140"/>
                </a:lnTo>
                <a:lnTo>
                  <a:pt x="691515" y="70739"/>
                </a:lnTo>
                <a:lnTo>
                  <a:pt x="747903" y="70739"/>
                </a:lnTo>
                <a:lnTo>
                  <a:pt x="747903" y="67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76495" y="2780537"/>
            <a:ext cx="2251710" cy="148590"/>
          </a:xfrm>
          <a:custGeom>
            <a:avLst/>
            <a:gdLst/>
            <a:ahLst/>
            <a:cxnLst/>
            <a:rect l="l" t="t" r="r" b="b"/>
            <a:pathLst>
              <a:path w="2251709" h="148589">
                <a:moveTo>
                  <a:pt x="82677" y="59690"/>
                </a:moveTo>
                <a:lnTo>
                  <a:pt x="50165" y="59690"/>
                </a:lnTo>
                <a:lnTo>
                  <a:pt x="50165" y="66421"/>
                </a:lnTo>
                <a:lnTo>
                  <a:pt x="75311" y="66421"/>
                </a:lnTo>
                <a:lnTo>
                  <a:pt x="75311" y="101600"/>
                </a:lnTo>
                <a:lnTo>
                  <a:pt x="69659" y="104343"/>
                </a:lnTo>
                <a:lnTo>
                  <a:pt x="63576" y="106286"/>
                </a:lnTo>
                <a:lnTo>
                  <a:pt x="57035" y="107442"/>
                </a:lnTo>
                <a:lnTo>
                  <a:pt x="50038" y="107823"/>
                </a:lnTo>
                <a:lnTo>
                  <a:pt x="40792" y="107035"/>
                </a:lnTo>
                <a:lnTo>
                  <a:pt x="10464" y="79971"/>
                </a:lnTo>
                <a:lnTo>
                  <a:pt x="7632" y="59690"/>
                </a:lnTo>
                <a:lnTo>
                  <a:pt x="8382" y="49682"/>
                </a:lnTo>
                <a:lnTo>
                  <a:pt x="33997" y="14478"/>
                </a:lnTo>
                <a:lnTo>
                  <a:pt x="52197" y="11049"/>
                </a:lnTo>
                <a:lnTo>
                  <a:pt x="59169" y="11480"/>
                </a:lnTo>
                <a:lnTo>
                  <a:pt x="66205" y="12788"/>
                </a:lnTo>
                <a:lnTo>
                  <a:pt x="73317" y="14960"/>
                </a:lnTo>
                <a:lnTo>
                  <a:pt x="80518" y="18034"/>
                </a:lnTo>
                <a:lnTo>
                  <a:pt x="80518" y="11049"/>
                </a:lnTo>
                <a:lnTo>
                  <a:pt x="80518" y="9906"/>
                </a:lnTo>
                <a:lnTo>
                  <a:pt x="73875" y="7480"/>
                </a:lnTo>
                <a:lnTo>
                  <a:pt x="67094" y="5740"/>
                </a:lnTo>
                <a:lnTo>
                  <a:pt x="60210" y="4673"/>
                </a:lnTo>
                <a:lnTo>
                  <a:pt x="53213" y="4318"/>
                </a:lnTo>
                <a:lnTo>
                  <a:pt x="41706" y="5334"/>
                </a:lnTo>
                <a:lnTo>
                  <a:pt x="8140" y="29171"/>
                </a:lnTo>
                <a:lnTo>
                  <a:pt x="0" y="60960"/>
                </a:lnTo>
                <a:lnTo>
                  <a:pt x="825" y="72453"/>
                </a:lnTo>
                <a:lnTo>
                  <a:pt x="20726" y="106324"/>
                </a:lnTo>
                <a:lnTo>
                  <a:pt x="48768" y="114681"/>
                </a:lnTo>
                <a:lnTo>
                  <a:pt x="57404" y="114096"/>
                </a:lnTo>
                <a:lnTo>
                  <a:pt x="65951" y="112331"/>
                </a:lnTo>
                <a:lnTo>
                  <a:pt x="74383" y="109435"/>
                </a:lnTo>
                <a:lnTo>
                  <a:pt x="77698" y="107823"/>
                </a:lnTo>
                <a:lnTo>
                  <a:pt x="82677" y="105410"/>
                </a:lnTo>
                <a:lnTo>
                  <a:pt x="82677" y="59690"/>
                </a:lnTo>
                <a:close/>
              </a:path>
              <a:path w="2251709" h="148589">
                <a:moveTo>
                  <a:pt x="164211" y="71882"/>
                </a:moveTo>
                <a:lnTo>
                  <a:pt x="164020" y="68707"/>
                </a:lnTo>
                <a:lnTo>
                  <a:pt x="163728" y="63754"/>
                </a:lnTo>
                <a:lnTo>
                  <a:pt x="162306" y="56489"/>
                </a:lnTo>
                <a:lnTo>
                  <a:pt x="159918" y="50139"/>
                </a:lnTo>
                <a:lnTo>
                  <a:pt x="157099" y="45542"/>
                </a:lnTo>
                <a:lnTo>
                  <a:pt x="157099" y="68707"/>
                </a:lnTo>
                <a:lnTo>
                  <a:pt x="108077" y="68707"/>
                </a:lnTo>
                <a:lnTo>
                  <a:pt x="109220" y="59817"/>
                </a:lnTo>
                <a:lnTo>
                  <a:pt x="112141" y="52959"/>
                </a:lnTo>
                <a:lnTo>
                  <a:pt x="121412" y="43434"/>
                </a:lnTo>
                <a:lnTo>
                  <a:pt x="127381" y="41021"/>
                </a:lnTo>
                <a:lnTo>
                  <a:pt x="141478" y="41021"/>
                </a:lnTo>
                <a:lnTo>
                  <a:pt x="146812" y="43434"/>
                </a:lnTo>
                <a:lnTo>
                  <a:pt x="154686" y="53086"/>
                </a:lnTo>
                <a:lnTo>
                  <a:pt x="156845" y="59944"/>
                </a:lnTo>
                <a:lnTo>
                  <a:pt x="157099" y="68707"/>
                </a:lnTo>
                <a:lnTo>
                  <a:pt x="157099" y="45542"/>
                </a:lnTo>
                <a:lnTo>
                  <a:pt x="156591" y="44704"/>
                </a:lnTo>
                <a:lnTo>
                  <a:pt x="153746" y="41021"/>
                </a:lnTo>
                <a:lnTo>
                  <a:pt x="151511" y="38100"/>
                </a:lnTo>
                <a:lnTo>
                  <a:pt x="144272" y="34798"/>
                </a:lnTo>
                <a:lnTo>
                  <a:pt x="134874" y="34798"/>
                </a:lnTo>
                <a:lnTo>
                  <a:pt x="103073" y="58864"/>
                </a:lnTo>
                <a:lnTo>
                  <a:pt x="100711" y="74295"/>
                </a:lnTo>
                <a:lnTo>
                  <a:pt x="101269" y="83375"/>
                </a:lnTo>
                <a:lnTo>
                  <a:pt x="126542" y="114020"/>
                </a:lnTo>
                <a:lnTo>
                  <a:pt x="133604" y="114681"/>
                </a:lnTo>
                <a:lnTo>
                  <a:pt x="140690" y="114160"/>
                </a:lnTo>
                <a:lnTo>
                  <a:pt x="147472" y="112585"/>
                </a:lnTo>
                <a:lnTo>
                  <a:pt x="153924" y="109969"/>
                </a:lnTo>
                <a:lnTo>
                  <a:pt x="156425" y="108458"/>
                </a:lnTo>
                <a:lnTo>
                  <a:pt x="160020" y="106299"/>
                </a:lnTo>
                <a:lnTo>
                  <a:pt x="160020" y="98933"/>
                </a:lnTo>
                <a:lnTo>
                  <a:pt x="153873" y="103111"/>
                </a:lnTo>
                <a:lnTo>
                  <a:pt x="147650" y="106083"/>
                </a:lnTo>
                <a:lnTo>
                  <a:pt x="141351" y="107873"/>
                </a:lnTo>
                <a:lnTo>
                  <a:pt x="135001" y="108458"/>
                </a:lnTo>
                <a:lnTo>
                  <a:pt x="126492" y="108458"/>
                </a:lnTo>
                <a:lnTo>
                  <a:pt x="107823" y="75057"/>
                </a:lnTo>
                <a:lnTo>
                  <a:pt x="164211" y="75057"/>
                </a:lnTo>
                <a:lnTo>
                  <a:pt x="164211" y="71882"/>
                </a:lnTo>
                <a:close/>
              </a:path>
              <a:path w="2251709" h="148589">
                <a:moveTo>
                  <a:pt x="248907" y="74676"/>
                </a:moveTo>
                <a:lnTo>
                  <a:pt x="248335" y="65951"/>
                </a:lnTo>
                <a:lnTo>
                  <a:pt x="246595" y="58077"/>
                </a:lnTo>
                <a:lnTo>
                  <a:pt x="243662" y="51193"/>
                </a:lnTo>
                <a:lnTo>
                  <a:pt x="241808" y="48577"/>
                </a:lnTo>
                <a:lnTo>
                  <a:pt x="241808" y="74676"/>
                </a:lnTo>
                <a:lnTo>
                  <a:pt x="241350" y="82156"/>
                </a:lnTo>
                <a:lnTo>
                  <a:pt x="222377" y="108458"/>
                </a:lnTo>
                <a:lnTo>
                  <a:pt x="204216" y="108458"/>
                </a:lnTo>
                <a:lnTo>
                  <a:pt x="196977" y="105410"/>
                </a:lnTo>
                <a:lnTo>
                  <a:pt x="186563" y="93218"/>
                </a:lnTo>
                <a:lnTo>
                  <a:pt x="184023" y="85217"/>
                </a:lnTo>
                <a:lnTo>
                  <a:pt x="184061" y="74676"/>
                </a:lnTo>
                <a:lnTo>
                  <a:pt x="204470" y="41021"/>
                </a:lnTo>
                <a:lnTo>
                  <a:pt x="222504" y="41021"/>
                </a:lnTo>
                <a:lnTo>
                  <a:pt x="241808" y="74676"/>
                </a:lnTo>
                <a:lnTo>
                  <a:pt x="241808" y="48577"/>
                </a:lnTo>
                <a:lnTo>
                  <a:pt x="213741" y="34798"/>
                </a:lnTo>
                <a:lnTo>
                  <a:pt x="205854" y="35471"/>
                </a:lnTo>
                <a:lnTo>
                  <a:pt x="177533" y="66192"/>
                </a:lnTo>
                <a:lnTo>
                  <a:pt x="176911" y="75311"/>
                </a:lnTo>
                <a:lnTo>
                  <a:pt x="177507" y="83540"/>
                </a:lnTo>
                <a:lnTo>
                  <a:pt x="205041" y="113995"/>
                </a:lnTo>
                <a:lnTo>
                  <a:pt x="212979" y="114681"/>
                </a:lnTo>
                <a:lnTo>
                  <a:pt x="220903" y="113995"/>
                </a:lnTo>
                <a:lnTo>
                  <a:pt x="248323" y="83312"/>
                </a:lnTo>
                <a:lnTo>
                  <a:pt x="248881" y="75311"/>
                </a:lnTo>
                <a:lnTo>
                  <a:pt x="248907" y="74676"/>
                </a:lnTo>
                <a:close/>
              </a:path>
              <a:path w="2251709" h="148589">
                <a:moveTo>
                  <a:pt x="307022" y="64808"/>
                </a:moveTo>
                <a:lnTo>
                  <a:pt x="266319" y="64808"/>
                </a:lnTo>
                <a:lnTo>
                  <a:pt x="266319" y="71501"/>
                </a:lnTo>
                <a:lnTo>
                  <a:pt x="307022" y="71501"/>
                </a:lnTo>
                <a:lnTo>
                  <a:pt x="307022" y="64808"/>
                </a:lnTo>
                <a:close/>
              </a:path>
              <a:path w="2251709" h="148589">
                <a:moveTo>
                  <a:pt x="364617" y="36449"/>
                </a:moveTo>
                <a:lnTo>
                  <a:pt x="362331" y="35560"/>
                </a:lnTo>
                <a:lnTo>
                  <a:pt x="359918" y="35052"/>
                </a:lnTo>
                <a:lnTo>
                  <a:pt x="352044" y="35052"/>
                </a:lnTo>
                <a:lnTo>
                  <a:pt x="347726" y="36703"/>
                </a:lnTo>
                <a:lnTo>
                  <a:pt x="343916" y="40005"/>
                </a:lnTo>
                <a:lnTo>
                  <a:pt x="340106" y="43180"/>
                </a:lnTo>
                <a:lnTo>
                  <a:pt x="337439" y="47625"/>
                </a:lnTo>
                <a:lnTo>
                  <a:pt x="335661" y="53467"/>
                </a:lnTo>
                <a:lnTo>
                  <a:pt x="335407" y="53467"/>
                </a:lnTo>
                <a:lnTo>
                  <a:pt x="335407" y="36576"/>
                </a:lnTo>
                <a:lnTo>
                  <a:pt x="328676" y="36576"/>
                </a:lnTo>
                <a:lnTo>
                  <a:pt x="328676" y="112776"/>
                </a:lnTo>
                <a:lnTo>
                  <a:pt x="335407" y="112776"/>
                </a:lnTo>
                <a:lnTo>
                  <a:pt x="335407" y="76962"/>
                </a:lnTo>
                <a:lnTo>
                  <a:pt x="335775" y="68897"/>
                </a:lnTo>
                <a:lnTo>
                  <a:pt x="350647" y="41275"/>
                </a:lnTo>
                <a:lnTo>
                  <a:pt x="359664" y="41275"/>
                </a:lnTo>
                <a:lnTo>
                  <a:pt x="362331" y="42164"/>
                </a:lnTo>
                <a:lnTo>
                  <a:pt x="364617" y="43688"/>
                </a:lnTo>
                <a:lnTo>
                  <a:pt x="364617" y="41275"/>
                </a:lnTo>
                <a:lnTo>
                  <a:pt x="364617" y="36449"/>
                </a:lnTo>
                <a:close/>
              </a:path>
              <a:path w="2251709" h="148589">
                <a:moveTo>
                  <a:pt x="433959" y="71882"/>
                </a:moveTo>
                <a:lnTo>
                  <a:pt x="433768" y="68707"/>
                </a:lnTo>
                <a:lnTo>
                  <a:pt x="433476" y="63754"/>
                </a:lnTo>
                <a:lnTo>
                  <a:pt x="432054" y="56489"/>
                </a:lnTo>
                <a:lnTo>
                  <a:pt x="429666" y="50139"/>
                </a:lnTo>
                <a:lnTo>
                  <a:pt x="426847" y="45542"/>
                </a:lnTo>
                <a:lnTo>
                  <a:pt x="426847" y="68707"/>
                </a:lnTo>
                <a:lnTo>
                  <a:pt x="377825" y="68707"/>
                </a:lnTo>
                <a:lnTo>
                  <a:pt x="378968" y="59817"/>
                </a:lnTo>
                <a:lnTo>
                  <a:pt x="381889" y="52959"/>
                </a:lnTo>
                <a:lnTo>
                  <a:pt x="391160" y="43434"/>
                </a:lnTo>
                <a:lnTo>
                  <a:pt x="397129" y="41021"/>
                </a:lnTo>
                <a:lnTo>
                  <a:pt x="411226" y="41021"/>
                </a:lnTo>
                <a:lnTo>
                  <a:pt x="416560" y="43434"/>
                </a:lnTo>
                <a:lnTo>
                  <a:pt x="424434" y="53086"/>
                </a:lnTo>
                <a:lnTo>
                  <a:pt x="426593" y="59944"/>
                </a:lnTo>
                <a:lnTo>
                  <a:pt x="426847" y="68707"/>
                </a:lnTo>
                <a:lnTo>
                  <a:pt x="426847" y="45542"/>
                </a:lnTo>
                <a:lnTo>
                  <a:pt x="426339" y="44704"/>
                </a:lnTo>
                <a:lnTo>
                  <a:pt x="423494" y="41021"/>
                </a:lnTo>
                <a:lnTo>
                  <a:pt x="421259" y="38100"/>
                </a:lnTo>
                <a:lnTo>
                  <a:pt x="414020" y="34798"/>
                </a:lnTo>
                <a:lnTo>
                  <a:pt x="404622" y="34798"/>
                </a:lnTo>
                <a:lnTo>
                  <a:pt x="372821" y="58864"/>
                </a:lnTo>
                <a:lnTo>
                  <a:pt x="370459" y="74295"/>
                </a:lnTo>
                <a:lnTo>
                  <a:pt x="371017" y="83375"/>
                </a:lnTo>
                <a:lnTo>
                  <a:pt x="396290" y="114020"/>
                </a:lnTo>
                <a:lnTo>
                  <a:pt x="403352" y="114681"/>
                </a:lnTo>
                <a:lnTo>
                  <a:pt x="410438" y="114160"/>
                </a:lnTo>
                <a:lnTo>
                  <a:pt x="417220" y="112585"/>
                </a:lnTo>
                <a:lnTo>
                  <a:pt x="423672" y="109969"/>
                </a:lnTo>
                <a:lnTo>
                  <a:pt x="426173" y="108458"/>
                </a:lnTo>
                <a:lnTo>
                  <a:pt x="429768" y="106299"/>
                </a:lnTo>
                <a:lnTo>
                  <a:pt x="429768" y="98933"/>
                </a:lnTo>
                <a:lnTo>
                  <a:pt x="423621" y="103111"/>
                </a:lnTo>
                <a:lnTo>
                  <a:pt x="417398" y="106083"/>
                </a:lnTo>
                <a:lnTo>
                  <a:pt x="411099" y="107873"/>
                </a:lnTo>
                <a:lnTo>
                  <a:pt x="404749" y="108458"/>
                </a:lnTo>
                <a:lnTo>
                  <a:pt x="396240" y="108458"/>
                </a:lnTo>
                <a:lnTo>
                  <a:pt x="377571" y="75057"/>
                </a:lnTo>
                <a:lnTo>
                  <a:pt x="433959" y="75057"/>
                </a:lnTo>
                <a:lnTo>
                  <a:pt x="433959" y="71882"/>
                </a:lnTo>
                <a:close/>
              </a:path>
              <a:path w="2251709" h="148589">
                <a:moveTo>
                  <a:pt x="518541" y="71882"/>
                </a:moveTo>
                <a:lnTo>
                  <a:pt x="518033" y="63766"/>
                </a:lnTo>
                <a:lnTo>
                  <a:pt x="516521" y="56540"/>
                </a:lnTo>
                <a:lnTo>
                  <a:pt x="513981" y="50190"/>
                </a:lnTo>
                <a:lnTo>
                  <a:pt x="511429" y="46266"/>
                </a:lnTo>
                <a:lnTo>
                  <a:pt x="511429" y="62611"/>
                </a:lnTo>
                <a:lnTo>
                  <a:pt x="511429" y="72136"/>
                </a:lnTo>
                <a:lnTo>
                  <a:pt x="493014" y="108458"/>
                </a:lnTo>
                <a:lnTo>
                  <a:pt x="477393" y="108458"/>
                </a:lnTo>
                <a:lnTo>
                  <a:pt x="471043" y="105664"/>
                </a:lnTo>
                <a:lnTo>
                  <a:pt x="465429" y="99314"/>
                </a:lnTo>
                <a:lnTo>
                  <a:pt x="461391" y="94742"/>
                </a:lnTo>
                <a:lnTo>
                  <a:pt x="458978" y="88138"/>
                </a:lnTo>
                <a:lnTo>
                  <a:pt x="459054" y="62611"/>
                </a:lnTo>
                <a:lnTo>
                  <a:pt x="478028" y="41021"/>
                </a:lnTo>
                <a:lnTo>
                  <a:pt x="494284" y="41021"/>
                </a:lnTo>
                <a:lnTo>
                  <a:pt x="500253" y="43815"/>
                </a:lnTo>
                <a:lnTo>
                  <a:pt x="509143" y="54991"/>
                </a:lnTo>
                <a:lnTo>
                  <a:pt x="511429" y="62611"/>
                </a:lnTo>
                <a:lnTo>
                  <a:pt x="511429" y="46266"/>
                </a:lnTo>
                <a:lnTo>
                  <a:pt x="510413" y="44704"/>
                </a:lnTo>
                <a:lnTo>
                  <a:pt x="507365" y="41021"/>
                </a:lnTo>
                <a:lnTo>
                  <a:pt x="504952" y="38100"/>
                </a:lnTo>
                <a:lnTo>
                  <a:pt x="497459" y="34798"/>
                </a:lnTo>
                <a:lnTo>
                  <a:pt x="481711" y="34798"/>
                </a:lnTo>
                <a:lnTo>
                  <a:pt x="476123" y="36322"/>
                </a:lnTo>
                <a:lnTo>
                  <a:pt x="465963" y="42418"/>
                </a:lnTo>
                <a:lnTo>
                  <a:pt x="462026" y="46736"/>
                </a:lnTo>
                <a:lnTo>
                  <a:pt x="459232" y="52324"/>
                </a:lnTo>
                <a:lnTo>
                  <a:pt x="458978" y="52324"/>
                </a:lnTo>
                <a:lnTo>
                  <a:pt x="458978" y="36576"/>
                </a:lnTo>
                <a:lnTo>
                  <a:pt x="452120" y="36576"/>
                </a:lnTo>
                <a:lnTo>
                  <a:pt x="452120" y="147828"/>
                </a:lnTo>
                <a:lnTo>
                  <a:pt x="458978" y="147828"/>
                </a:lnTo>
                <a:lnTo>
                  <a:pt x="458978" y="99314"/>
                </a:lnTo>
                <a:lnTo>
                  <a:pt x="459232" y="99314"/>
                </a:lnTo>
                <a:lnTo>
                  <a:pt x="463892" y="106006"/>
                </a:lnTo>
                <a:lnTo>
                  <a:pt x="469684" y="110807"/>
                </a:lnTo>
                <a:lnTo>
                  <a:pt x="476605" y="113715"/>
                </a:lnTo>
                <a:lnTo>
                  <a:pt x="484632" y="114681"/>
                </a:lnTo>
                <a:lnTo>
                  <a:pt x="491883" y="113944"/>
                </a:lnTo>
                <a:lnTo>
                  <a:pt x="498424" y="111734"/>
                </a:lnTo>
                <a:lnTo>
                  <a:pt x="503555" y="108458"/>
                </a:lnTo>
                <a:lnTo>
                  <a:pt x="504215" y="108038"/>
                </a:lnTo>
                <a:lnTo>
                  <a:pt x="509270" y="102870"/>
                </a:lnTo>
                <a:lnTo>
                  <a:pt x="513334" y="96520"/>
                </a:lnTo>
                <a:lnTo>
                  <a:pt x="516229" y="89242"/>
                </a:lnTo>
                <a:lnTo>
                  <a:pt x="517956" y="81038"/>
                </a:lnTo>
                <a:lnTo>
                  <a:pt x="518541" y="71882"/>
                </a:lnTo>
                <a:close/>
              </a:path>
              <a:path w="2251709" h="148589">
                <a:moveTo>
                  <a:pt x="544322" y="0"/>
                </a:moveTo>
                <a:lnTo>
                  <a:pt x="537464" y="0"/>
                </a:lnTo>
                <a:lnTo>
                  <a:pt x="537464" y="112776"/>
                </a:lnTo>
                <a:lnTo>
                  <a:pt x="544322" y="112776"/>
                </a:lnTo>
                <a:lnTo>
                  <a:pt x="544322" y="0"/>
                </a:lnTo>
                <a:close/>
              </a:path>
              <a:path w="2251709" h="148589">
                <a:moveTo>
                  <a:pt x="576326" y="36576"/>
                </a:moveTo>
                <a:lnTo>
                  <a:pt x="569468" y="36576"/>
                </a:lnTo>
                <a:lnTo>
                  <a:pt x="569468" y="112776"/>
                </a:lnTo>
                <a:lnTo>
                  <a:pt x="576326" y="112776"/>
                </a:lnTo>
                <a:lnTo>
                  <a:pt x="576326" y="36576"/>
                </a:lnTo>
                <a:close/>
              </a:path>
              <a:path w="2251709" h="148589">
                <a:moveTo>
                  <a:pt x="578612" y="9906"/>
                </a:moveTo>
                <a:lnTo>
                  <a:pt x="578104" y="8509"/>
                </a:lnTo>
                <a:lnTo>
                  <a:pt x="576834" y="7620"/>
                </a:lnTo>
                <a:lnTo>
                  <a:pt x="575691" y="6604"/>
                </a:lnTo>
                <a:lnTo>
                  <a:pt x="574421" y="6096"/>
                </a:lnTo>
                <a:lnTo>
                  <a:pt x="571373" y="6096"/>
                </a:lnTo>
                <a:lnTo>
                  <a:pt x="570103" y="6604"/>
                </a:lnTo>
                <a:lnTo>
                  <a:pt x="568960" y="7620"/>
                </a:lnTo>
                <a:lnTo>
                  <a:pt x="567690" y="8636"/>
                </a:lnTo>
                <a:lnTo>
                  <a:pt x="567182" y="9906"/>
                </a:lnTo>
                <a:lnTo>
                  <a:pt x="567182" y="13335"/>
                </a:lnTo>
                <a:lnTo>
                  <a:pt x="567690" y="14732"/>
                </a:lnTo>
                <a:lnTo>
                  <a:pt x="568833" y="15748"/>
                </a:lnTo>
                <a:lnTo>
                  <a:pt x="569976" y="16891"/>
                </a:lnTo>
                <a:lnTo>
                  <a:pt x="571373" y="17399"/>
                </a:lnTo>
                <a:lnTo>
                  <a:pt x="574421" y="17399"/>
                </a:lnTo>
                <a:lnTo>
                  <a:pt x="575818" y="16891"/>
                </a:lnTo>
                <a:lnTo>
                  <a:pt x="578104" y="14605"/>
                </a:lnTo>
                <a:lnTo>
                  <a:pt x="578561" y="13335"/>
                </a:lnTo>
                <a:lnTo>
                  <a:pt x="578612" y="9906"/>
                </a:lnTo>
                <a:close/>
              </a:path>
              <a:path w="2251709" h="148589">
                <a:moveTo>
                  <a:pt x="651129" y="38354"/>
                </a:moveTo>
                <a:lnTo>
                  <a:pt x="645668" y="35941"/>
                </a:lnTo>
                <a:lnTo>
                  <a:pt x="640080" y="34798"/>
                </a:lnTo>
                <a:lnTo>
                  <a:pt x="634238" y="34798"/>
                </a:lnTo>
                <a:lnTo>
                  <a:pt x="598678" y="59499"/>
                </a:lnTo>
                <a:lnTo>
                  <a:pt x="596011" y="76073"/>
                </a:lnTo>
                <a:lnTo>
                  <a:pt x="596595" y="84264"/>
                </a:lnTo>
                <a:lnTo>
                  <a:pt x="623189" y="114020"/>
                </a:lnTo>
                <a:lnTo>
                  <a:pt x="630555" y="114681"/>
                </a:lnTo>
                <a:lnTo>
                  <a:pt x="638429" y="114681"/>
                </a:lnTo>
                <a:lnTo>
                  <a:pt x="645160" y="112903"/>
                </a:lnTo>
                <a:lnTo>
                  <a:pt x="650875" y="109474"/>
                </a:lnTo>
                <a:lnTo>
                  <a:pt x="650875" y="108458"/>
                </a:lnTo>
                <a:lnTo>
                  <a:pt x="650875" y="102362"/>
                </a:lnTo>
                <a:lnTo>
                  <a:pt x="645160" y="106426"/>
                </a:lnTo>
                <a:lnTo>
                  <a:pt x="638556" y="108458"/>
                </a:lnTo>
                <a:lnTo>
                  <a:pt x="622554" y="108458"/>
                </a:lnTo>
                <a:lnTo>
                  <a:pt x="615823" y="105410"/>
                </a:lnTo>
                <a:lnTo>
                  <a:pt x="610743" y="99441"/>
                </a:lnTo>
                <a:lnTo>
                  <a:pt x="605663" y="93345"/>
                </a:lnTo>
                <a:lnTo>
                  <a:pt x="603123" y="85471"/>
                </a:lnTo>
                <a:lnTo>
                  <a:pt x="603123" y="75565"/>
                </a:lnTo>
                <a:lnTo>
                  <a:pt x="624205" y="41021"/>
                </a:lnTo>
                <a:lnTo>
                  <a:pt x="639699" y="41021"/>
                </a:lnTo>
                <a:lnTo>
                  <a:pt x="645668" y="42672"/>
                </a:lnTo>
                <a:lnTo>
                  <a:pt x="651129" y="46101"/>
                </a:lnTo>
                <a:lnTo>
                  <a:pt x="651129" y="41021"/>
                </a:lnTo>
                <a:lnTo>
                  <a:pt x="651129" y="38354"/>
                </a:lnTo>
                <a:close/>
              </a:path>
              <a:path w="2251709" h="148589">
                <a:moveTo>
                  <a:pt x="720979" y="53975"/>
                </a:moveTo>
                <a:lnTo>
                  <a:pt x="718820" y="46863"/>
                </a:lnTo>
                <a:lnTo>
                  <a:pt x="713587" y="41021"/>
                </a:lnTo>
                <a:lnTo>
                  <a:pt x="710184" y="37211"/>
                </a:lnTo>
                <a:lnTo>
                  <a:pt x="704088" y="34798"/>
                </a:lnTo>
                <a:lnTo>
                  <a:pt x="692023" y="34798"/>
                </a:lnTo>
                <a:lnTo>
                  <a:pt x="671195" y="42799"/>
                </a:lnTo>
                <a:lnTo>
                  <a:pt x="671195" y="51054"/>
                </a:lnTo>
                <a:lnTo>
                  <a:pt x="677138" y="46647"/>
                </a:lnTo>
                <a:lnTo>
                  <a:pt x="683196" y="43522"/>
                </a:lnTo>
                <a:lnTo>
                  <a:pt x="689330" y="41643"/>
                </a:lnTo>
                <a:lnTo>
                  <a:pt x="695579" y="41021"/>
                </a:lnTo>
                <a:lnTo>
                  <a:pt x="703668" y="42557"/>
                </a:lnTo>
                <a:lnTo>
                  <a:pt x="709460" y="47142"/>
                </a:lnTo>
                <a:lnTo>
                  <a:pt x="712952" y="54800"/>
                </a:lnTo>
                <a:lnTo>
                  <a:pt x="714121" y="65532"/>
                </a:lnTo>
                <a:lnTo>
                  <a:pt x="714121" y="71755"/>
                </a:lnTo>
                <a:lnTo>
                  <a:pt x="714121" y="87757"/>
                </a:lnTo>
                <a:lnTo>
                  <a:pt x="711708" y="94869"/>
                </a:lnTo>
                <a:lnTo>
                  <a:pt x="706755" y="100203"/>
                </a:lnTo>
                <a:lnTo>
                  <a:pt x="701929" y="105664"/>
                </a:lnTo>
                <a:lnTo>
                  <a:pt x="695833" y="108458"/>
                </a:lnTo>
                <a:lnTo>
                  <a:pt x="683133" y="108458"/>
                </a:lnTo>
                <a:lnTo>
                  <a:pt x="671449" y="87122"/>
                </a:lnTo>
                <a:lnTo>
                  <a:pt x="673100" y="82931"/>
                </a:lnTo>
                <a:lnTo>
                  <a:pt x="679450" y="77851"/>
                </a:lnTo>
                <a:lnTo>
                  <a:pt x="685165" y="75946"/>
                </a:lnTo>
                <a:lnTo>
                  <a:pt x="714121" y="71755"/>
                </a:lnTo>
                <a:lnTo>
                  <a:pt x="714121" y="65532"/>
                </a:lnTo>
                <a:lnTo>
                  <a:pt x="670788" y="77190"/>
                </a:lnTo>
                <a:lnTo>
                  <a:pt x="664210" y="93091"/>
                </a:lnTo>
                <a:lnTo>
                  <a:pt x="664210" y="99314"/>
                </a:lnTo>
                <a:lnTo>
                  <a:pt x="666369" y="104521"/>
                </a:lnTo>
                <a:lnTo>
                  <a:pt x="674751" y="112649"/>
                </a:lnTo>
                <a:lnTo>
                  <a:pt x="680466" y="114681"/>
                </a:lnTo>
                <a:lnTo>
                  <a:pt x="693420" y="114681"/>
                </a:lnTo>
                <a:lnTo>
                  <a:pt x="698500" y="113157"/>
                </a:lnTo>
                <a:lnTo>
                  <a:pt x="705485" y="108458"/>
                </a:lnTo>
                <a:lnTo>
                  <a:pt x="707771" y="106934"/>
                </a:lnTo>
                <a:lnTo>
                  <a:pt x="711327" y="102743"/>
                </a:lnTo>
                <a:lnTo>
                  <a:pt x="713740" y="97536"/>
                </a:lnTo>
                <a:lnTo>
                  <a:pt x="714121" y="97536"/>
                </a:lnTo>
                <a:lnTo>
                  <a:pt x="714121" y="112776"/>
                </a:lnTo>
                <a:lnTo>
                  <a:pt x="720979" y="112776"/>
                </a:lnTo>
                <a:lnTo>
                  <a:pt x="720979" y="97536"/>
                </a:lnTo>
                <a:lnTo>
                  <a:pt x="720979" y="71755"/>
                </a:lnTo>
                <a:lnTo>
                  <a:pt x="720979" y="53975"/>
                </a:lnTo>
                <a:close/>
              </a:path>
              <a:path w="2251709" h="148589">
                <a:moveTo>
                  <a:pt x="773303" y="36576"/>
                </a:moveTo>
                <a:lnTo>
                  <a:pt x="753237" y="36576"/>
                </a:lnTo>
                <a:lnTo>
                  <a:pt x="753237" y="14478"/>
                </a:lnTo>
                <a:lnTo>
                  <a:pt x="752221" y="14859"/>
                </a:lnTo>
                <a:lnTo>
                  <a:pt x="751078" y="15240"/>
                </a:lnTo>
                <a:lnTo>
                  <a:pt x="749808" y="15621"/>
                </a:lnTo>
                <a:lnTo>
                  <a:pt x="746379" y="16764"/>
                </a:lnTo>
                <a:lnTo>
                  <a:pt x="746379" y="36576"/>
                </a:lnTo>
                <a:lnTo>
                  <a:pt x="732663" y="36576"/>
                </a:lnTo>
                <a:lnTo>
                  <a:pt x="732663" y="42799"/>
                </a:lnTo>
                <a:lnTo>
                  <a:pt x="746379" y="42799"/>
                </a:lnTo>
                <a:lnTo>
                  <a:pt x="746379" y="94107"/>
                </a:lnTo>
                <a:lnTo>
                  <a:pt x="747445" y="102946"/>
                </a:lnTo>
                <a:lnTo>
                  <a:pt x="750633" y="109258"/>
                </a:lnTo>
                <a:lnTo>
                  <a:pt x="755904" y="113042"/>
                </a:lnTo>
                <a:lnTo>
                  <a:pt x="763270" y="114300"/>
                </a:lnTo>
                <a:lnTo>
                  <a:pt x="766445" y="114300"/>
                </a:lnTo>
                <a:lnTo>
                  <a:pt x="769747" y="113411"/>
                </a:lnTo>
                <a:lnTo>
                  <a:pt x="773303" y="111760"/>
                </a:lnTo>
                <a:lnTo>
                  <a:pt x="773303" y="108077"/>
                </a:lnTo>
                <a:lnTo>
                  <a:pt x="773303" y="105410"/>
                </a:lnTo>
                <a:lnTo>
                  <a:pt x="770128" y="107188"/>
                </a:lnTo>
                <a:lnTo>
                  <a:pt x="767080" y="108077"/>
                </a:lnTo>
                <a:lnTo>
                  <a:pt x="760222" y="108077"/>
                </a:lnTo>
                <a:lnTo>
                  <a:pt x="757428" y="106934"/>
                </a:lnTo>
                <a:lnTo>
                  <a:pt x="755777" y="104521"/>
                </a:lnTo>
                <a:lnTo>
                  <a:pt x="754126" y="102235"/>
                </a:lnTo>
                <a:lnTo>
                  <a:pt x="753237" y="98425"/>
                </a:lnTo>
                <a:lnTo>
                  <a:pt x="753237" y="42799"/>
                </a:lnTo>
                <a:lnTo>
                  <a:pt x="773303" y="42799"/>
                </a:lnTo>
                <a:lnTo>
                  <a:pt x="773303" y="36576"/>
                </a:lnTo>
                <a:close/>
              </a:path>
              <a:path w="2251709" h="148589">
                <a:moveTo>
                  <a:pt x="795782" y="36576"/>
                </a:moveTo>
                <a:lnTo>
                  <a:pt x="788924" y="36576"/>
                </a:lnTo>
                <a:lnTo>
                  <a:pt x="788924" y="112776"/>
                </a:lnTo>
                <a:lnTo>
                  <a:pt x="795782" y="112776"/>
                </a:lnTo>
                <a:lnTo>
                  <a:pt x="795782" y="36576"/>
                </a:lnTo>
                <a:close/>
              </a:path>
              <a:path w="2251709" h="148589">
                <a:moveTo>
                  <a:pt x="798068" y="9906"/>
                </a:moveTo>
                <a:lnTo>
                  <a:pt x="797560" y="8509"/>
                </a:lnTo>
                <a:lnTo>
                  <a:pt x="796290" y="7620"/>
                </a:lnTo>
                <a:lnTo>
                  <a:pt x="795147" y="6604"/>
                </a:lnTo>
                <a:lnTo>
                  <a:pt x="793877" y="6096"/>
                </a:lnTo>
                <a:lnTo>
                  <a:pt x="790829" y="6096"/>
                </a:lnTo>
                <a:lnTo>
                  <a:pt x="789559" y="6604"/>
                </a:lnTo>
                <a:lnTo>
                  <a:pt x="788416" y="7620"/>
                </a:lnTo>
                <a:lnTo>
                  <a:pt x="787146" y="8636"/>
                </a:lnTo>
                <a:lnTo>
                  <a:pt x="786638" y="9906"/>
                </a:lnTo>
                <a:lnTo>
                  <a:pt x="786638" y="13335"/>
                </a:lnTo>
                <a:lnTo>
                  <a:pt x="787146" y="14732"/>
                </a:lnTo>
                <a:lnTo>
                  <a:pt x="788289" y="15748"/>
                </a:lnTo>
                <a:lnTo>
                  <a:pt x="789432" y="16891"/>
                </a:lnTo>
                <a:lnTo>
                  <a:pt x="790829" y="17399"/>
                </a:lnTo>
                <a:lnTo>
                  <a:pt x="793877" y="17399"/>
                </a:lnTo>
                <a:lnTo>
                  <a:pt x="795274" y="16891"/>
                </a:lnTo>
                <a:lnTo>
                  <a:pt x="797560" y="14605"/>
                </a:lnTo>
                <a:lnTo>
                  <a:pt x="798017" y="13335"/>
                </a:lnTo>
                <a:lnTo>
                  <a:pt x="798068" y="9906"/>
                </a:lnTo>
                <a:close/>
              </a:path>
              <a:path w="2251709" h="148589">
                <a:moveTo>
                  <a:pt x="887463" y="74676"/>
                </a:moveTo>
                <a:lnTo>
                  <a:pt x="886891" y="65951"/>
                </a:lnTo>
                <a:lnTo>
                  <a:pt x="885151" y="58077"/>
                </a:lnTo>
                <a:lnTo>
                  <a:pt x="882218" y="51193"/>
                </a:lnTo>
                <a:lnTo>
                  <a:pt x="880364" y="48577"/>
                </a:lnTo>
                <a:lnTo>
                  <a:pt x="880364" y="74676"/>
                </a:lnTo>
                <a:lnTo>
                  <a:pt x="879906" y="82156"/>
                </a:lnTo>
                <a:lnTo>
                  <a:pt x="860933" y="108458"/>
                </a:lnTo>
                <a:lnTo>
                  <a:pt x="842772" y="108458"/>
                </a:lnTo>
                <a:lnTo>
                  <a:pt x="835533" y="105410"/>
                </a:lnTo>
                <a:lnTo>
                  <a:pt x="825119" y="93218"/>
                </a:lnTo>
                <a:lnTo>
                  <a:pt x="822579" y="85217"/>
                </a:lnTo>
                <a:lnTo>
                  <a:pt x="822617" y="74676"/>
                </a:lnTo>
                <a:lnTo>
                  <a:pt x="843026" y="41021"/>
                </a:lnTo>
                <a:lnTo>
                  <a:pt x="861060" y="41021"/>
                </a:lnTo>
                <a:lnTo>
                  <a:pt x="880364" y="74676"/>
                </a:lnTo>
                <a:lnTo>
                  <a:pt x="880364" y="48577"/>
                </a:lnTo>
                <a:lnTo>
                  <a:pt x="852297" y="34798"/>
                </a:lnTo>
                <a:lnTo>
                  <a:pt x="844410" y="35471"/>
                </a:lnTo>
                <a:lnTo>
                  <a:pt x="816089" y="66192"/>
                </a:lnTo>
                <a:lnTo>
                  <a:pt x="815467" y="75311"/>
                </a:lnTo>
                <a:lnTo>
                  <a:pt x="816063" y="83540"/>
                </a:lnTo>
                <a:lnTo>
                  <a:pt x="843597" y="113995"/>
                </a:lnTo>
                <a:lnTo>
                  <a:pt x="851535" y="114681"/>
                </a:lnTo>
                <a:lnTo>
                  <a:pt x="859459" y="113995"/>
                </a:lnTo>
                <a:lnTo>
                  <a:pt x="886879" y="83312"/>
                </a:lnTo>
                <a:lnTo>
                  <a:pt x="887437" y="75311"/>
                </a:lnTo>
                <a:lnTo>
                  <a:pt x="887463" y="74676"/>
                </a:lnTo>
                <a:close/>
              </a:path>
              <a:path w="2251709" h="148589">
                <a:moveTo>
                  <a:pt x="964946" y="56261"/>
                </a:moveTo>
                <a:lnTo>
                  <a:pt x="962787" y="48387"/>
                </a:lnTo>
                <a:lnTo>
                  <a:pt x="958342" y="42926"/>
                </a:lnTo>
                <a:lnTo>
                  <a:pt x="956830" y="41021"/>
                </a:lnTo>
                <a:lnTo>
                  <a:pt x="954024" y="37465"/>
                </a:lnTo>
                <a:lnTo>
                  <a:pt x="947674" y="34798"/>
                </a:lnTo>
                <a:lnTo>
                  <a:pt x="939419" y="34798"/>
                </a:lnTo>
                <a:lnTo>
                  <a:pt x="931151" y="35775"/>
                </a:lnTo>
                <a:lnTo>
                  <a:pt x="924064" y="38709"/>
                </a:lnTo>
                <a:lnTo>
                  <a:pt x="918146" y="43586"/>
                </a:lnTo>
                <a:lnTo>
                  <a:pt x="913384" y="50419"/>
                </a:lnTo>
                <a:lnTo>
                  <a:pt x="913130" y="50419"/>
                </a:lnTo>
                <a:lnTo>
                  <a:pt x="913130" y="36576"/>
                </a:lnTo>
                <a:lnTo>
                  <a:pt x="906272" y="36576"/>
                </a:lnTo>
                <a:lnTo>
                  <a:pt x="906272" y="112776"/>
                </a:lnTo>
                <a:lnTo>
                  <a:pt x="913130" y="112776"/>
                </a:lnTo>
                <a:lnTo>
                  <a:pt x="913130" y="61087"/>
                </a:lnTo>
                <a:lnTo>
                  <a:pt x="915543" y="54483"/>
                </a:lnTo>
                <a:lnTo>
                  <a:pt x="919035" y="50419"/>
                </a:lnTo>
                <a:lnTo>
                  <a:pt x="920242" y="49022"/>
                </a:lnTo>
                <a:lnTo>
                  <a:pt x="924941" y="43688"/>
                </a:lnTo>
                <a:lnTo>
                  <a:pt x="930910" y="41021"/>
                </a:lnTo>
                <a:lnTo>
                  <a:pt x="938276" y="41021"/>
                </a:lnTo>
                <a:lnTo>
                  <a:pt x="946937" y="42735"/>
                </a:lnTo>
                <a:lnTo>
                  <a:pt x="953135" y="47879"/>
                </a:lnTo>
                <a:lnTo>
                  <a:pt x="956843" y="56451"/>
                </a:lnTo>
                <a:lnTo>
                  <a:pt x="958088" y="68453"/>
                </a:lnTo>
                <a:lnTo>
                  <a:pt x="958088" y="112776"/>
                </a:lnTo>
                <a:lnTo>
                  <a:pt x="964946" y="112776"/>
                </a:lnTo>
                <a:lnTo>
                  <a:pt x="964946" y="56261"/>
                </a:lnTo>
                <a:close/>
              </a:path>
              <a:path w="2251709" h="148589">
                <a:moveTo>
                  <a:pt x="998601" y="95885"/>
                </a:moveTo>
                <a:lnTo>
                  <a:pt x="990981" y="95885"/>
                </a:lnTo>
                <a:lnTo>
                  <a:pt x="979932" y="131191"/>
                </a:lnTo>
                <a:lnTo>
                  <a:pt x="985647" y="131191"/>
                </a:lnTo>
                <a:lnTo>
                  <a:pt x="998601" y="95885"/>
                </a:lnTo>
                <a:close/>
              </a:path>
              <a:path w="2251709" h="148589">
                <a:moveTo>
                  <a:pt x="1103249" y="88646"/>
                </a:moveTo>
                <a:lnTo>
                  <a:pt x="1101852" y="84582"/>
                </a:lnTo>
                <a:lnTo>
                  <a:pt x="1098804" y="81534"/>
                </a:lnTo>
                <a:lnTo>
                  <a:pt x="1095883" y="78486"/>
                </a:lnTo>
                <a:lnTo>
                  <a:pt x="1090422" y="75184"/>
                </a:lnTo>
                <a:lnTo>
                  <a:pt x="1075817" y="68707"/>
                </a:lnTo>
                <a:lnTo>
                  <a:pt x="1071626" y="66167"/>
                </a:lnTo>
                <a:lnTo>
                  <a:pt x="1069594" y="63881"/>
                </a:lnTo>
                <a:lnTo>
                  <a:pt x="1067689" y="61595"/>
                </a:lnTo>
                <a:lnTo>
                  <a:pt x="1066800" y="58674"/>
                </a:lnTo>
                <a:lnTo>
                  <a:pt x="1066800" y="50927"/>
                </a:lnTo>
                <a:lnTo>
                  <a:pt x="1068324" y="47498"/>
                </a:lnTo>
                <a:lnTo>
                  <a:pt x="1071372" y="44831"/>
                </a:lnTo>
                <a:lnTo>
                  <a:pt x="1074420" y="42291"/>
                </a:lnTo>
                <a:lnTo>
                  <a:pt x="1078484" y="41021"/>
                </a:lnTo>
                <a:lnTo>
                  <a:pt x="1089533" y="41021"/>
                </a:lnTo>
                <a:lnTo>
                  <a:pt x="1095375" y="42799"/>
                </a:lnTo>
                <a:lnTo>
                  <a:pt x="1101090" y="46482"/>
                </a:lnTo>
                <a:lnTo>
                  <a:pt x="1101090" y="41021"/>
                </a:lnTo>
                <a:lnTo>
                  <a:pt x="1101090" y="38735"/>
                </a:lnTo>
                <a:lnTo>
                  <a:pt x="1096391" y="36068"/>
                </a:lnTo>
                <a:lnTo>
                  <a:pt x="1090803" y="34798"/>
                </a:lnTo>
                <a:lnTo>
                  <a:pt x="1077341" y="34798"/>
                </a:lnTo>
                <a:lnTo>
                  <a:pt x="1071499" y="36703"/>
                </a:lnTo>
                <a:lnTo>
                  <a:pt x="1066673" y="40513"/>
                </a:lnTo>
                <a:lnTo>
                  <a:pt x="1061974" y="44323"/>
                </a:lnTo>
                <a:lnTo>
                  <a:pt x="1059561" y="49276"/>
                </a:lnTo>
                <a:lnTo>
                  <a:pt x="1059561" y="60325"/>
                </a:lnTo>
                <a:lnTo>
                  <a:pt x="1085342" y="80264"/>
                </a:lnTo>
                <a:lnTo>
                  <a:pt x="1089533" y="82677"/>
                </a:lnTo>
                <a:lnTo>
                  <a:pt x="1094867" y="87503"/>
                </a:lnTo>
                <a:lnTo>
                  <a:pt x="1096137" y="90424"/>
                </a:lnTo>
                <a:lnTo>
                  <a:pt x="1096137" y="103505"/>
                </a:lnTo>
                <a:lnTo>
                  <a:pt x="1090168" y="108458"/>
                </a:lnTo>
                <a:lnTo>
                  <a:pt x="1075563" y="108458"/>
                </a:lnTo>
                <a:lnTo>
                  <a:pt x="1072388" y="107823"/>
                </a:lnTo>
                <a:lnTo>
                  <a:pt x="1068705" y="106426"/>
                </a:lnTo>
                <a:lnTo>
                  <a:pt x="1065022" y="105156"/>
                </a:lnTo>
                <a:lnTo>
                  <a:pt x="1061847" y="103378"/>
                </a:lnTo>
                <a:lnTo>
                  <a:pt x="1059307" y="101219"/>
                </a:lnTo>
                <a:lnTo>
                  <a:pt x="1059307" y="109474"/>
                </a:lnTo>
                <a:lnTo>
                  <a:pt x="1064260" y="112903"/>
                </a:lnTo>
                <a:lnTo>
                  <a:pt x="1070356" y="114681"/>
                </a:lnTo>
                <a:lnTo>
                  <a:pt x="1085723" y="114681"/>
                </a:lnTo>
                <a:lnTo>
                  <a:pt x="1091946" y="112649"/>
                </a:lnTo>
                <a:lnTo>
                  <a:pt x="1096797" y="108458"/>
                </a:lnTo>
                <a:lnTo>
                  <a:pt x="1100963" y="104775"/>
                </a:lnTo>
                <a:lnTo>
                  <a:pt x="1103249" y="99822"/>
                </a:lnTo>
                <a:lnTo>
                  <a:pt x="1103249" y="88646"/>
                </a:lnTo>
                <a:close/>
              </a:path>
              <a:path w="2251709" h="148589">
                <a:moveTo>
                  <a:pt x="1152779" y="36576"/>
                </a:moveTo>
                <a:lnTo>
                  <a:pt x="1132713" y="36576"/>
                </a:lnTo>
                <a:lnTo>
                  <a:pt x="1132713" y="14478"/>
                </a:lnTo>
                <a:lnTo>
                  <a:pt x="1131697" y="14859"/>
                </a:lnTo>
                <a:lnTo>
                  <a:pt x="1130554" y="15240"/>
                </a:lnTo>
                <a:lnTo>
                  <a:pt x="1129284" y="15621"/>
                </a:lnTo>
                <a:lnTo>
                  <a:pt x="1125855" y="16764"/>
                </a:lnTo>
                <a:lnTo>
                  <a:pt x="1125855" y="36576"/>
                </a:lnTo>
                <a:lnTo>
                  <a:pt x="1112139" y="36576"/>
                </a:lnTo>
                <a:lnTo>
                  <a:pt x="1112139" y="42799"/>
                </a:lnTo>
                <a:lnTo>
                  <a:pt x="1125855" y="42799"/>
                </a:lnTo>
                <a:lnTo>
                  <a:pt x="1125855" y="94107"/>
                </a:lnTo>
                <a:lnTo>
                  <a:pt x="1126921" y="102946"/>
                </a:lnTo>
                <a:lnTo>
                  <a:pt x="1130109" y="109258"/>
                </a:lnTo>
                <a:lnTo>
                  <a:pt x="1135380" y="113042"/>
                </a:lnTo>
                <a:lnTo>
                  <a:pt x="1142746" y="114300"/>
                </a:lnTo>
                <a:lnTo>
                  <a:pt x="1145921" y="114300"/>
                </a:lnTo>
                <a:lnTo>
                  <a:pt x="1149223" y="113411"/>
                </a:lnTo>
                <a:lnTo>
                  <a:pt x="1152779" y="111760"/>
                </a:lnTo>
                <a:lnTo>
                  <a:pt x="1152779" y="108077"/>
                </a:lnTo>
                <a:lnTo>
                  <a:pt x="1152779" y="105410"/>
                </a:lnTo>
                <a:lnTo>
                  <a:pt x="1149604" y="107188"/>
                </a:lnTo>
                <a:lnTo>
                  <a:pt x="1146556" y="108077"/>
                </a:lnTo>
                <a:lnTo>
                  <a:pt x="1139698" y="108077"/>
                </a:lnTo>
                <a:lnTo>
                  <a:pt x="1136904" y="106934"/>
                </a:lnTo>
                <a:lnTo>
                  <a:pt x="1135253" y="104521"/>
                </a:lnTo>
                <a:lnTo>
                  <a:pt x="1133602" y="102235"/>
                </a:lnTo>
                <a:lnTo>
                  <a:pt x="1132713" y="98425"/>
                </a:lnTo>
                <a:lnTo>
                  <a:pt x="1132713" y="42799"/>
                </a:lnTo>
                <a:lnTo>
                  <a:pt x="1152779" y="42799"/>
                </a:lnTo>
                <a:lnTo>
                  <a:pt x="1152779" y="36576"/>
                </a:lnTo>
                <a:close/>
              </a:path>
              <a:path w="2251709" h="148589">
                <a:moveTo>
                  <a:pt x="1220851" y="53975"/>
                </a:moveTo>
                <a:lnTo>
                  <a:pt x="1218692" y="46863"/>
                </a:lnTo>
                <a:lnTo>
                  <a:pt x="1213459" y="41021"/>
                </a:lnTo>
                <a:lnTo>
                  <a:pt x="1210056" y="37211"/>
                </a:lnTo>
                <a:lnTo>
                  <a:pt x="1203960" y="34798"/>
                </a:lnTo>
                <a:lnTo>
                  <a:pt x="1191895" y="34798"/>
                </a:lnTo>
                <a:lnTo>
                  <a:pt x="1171067" y="42799"/>
                </a:lnTo>
                <a:lnTo>
                  <a:pt x="1171067" y="51054"/>
                </a:lnTo>
                <a:lnTo>
                  <a:pt x="1177010" y="46647"/>
                </a:lnTo>
                <a:lnTo>
                  <a:pt x="1183068" y="43522"/>
                </a:lnTo>
                <a:lnTo>
                  <a:pt x="1189202" y="41643"/>
                </a:lnTo>
                <a:lnTo>
                  <a:pt x="1195451" y="41021"/>
                </a:lnTo>
                <a:lnTo>
                  <a:pt x="1203540" y="42557"/>
                </a:lnTo>
                <a:lnTo>
                  <a:pt x="1209332" y="47142"/>
                </a:lnTo>
                <a:lnTo>
                  <a:pt x="1212824" y="54800"/>
                </a:lnTo>
                <a:lnTo>
                  <a:pt x="1213993" y="65532"/>
                </a:lnTo>
                <a:lnTo>
                  <a:pt x="1213993" y="71755"/>
                </a:lnTo>
                <a:lnTo>
                  <a:pt x="1213993" y="87757"/>
                </a:lnTo>
                <a:lnTo>
                  <a:pt x="1211580" y="94869"/>
                </a:lnTo>
                <a:lnTo>
                  <a:pt x="1206627" y="100203"/>
                </a:lnTo>
                <a:lnTo>
                  <a:pt x="1201801" y="105664"/>
                </a:lnTo>
                <a:lnTo>
                  <a:pt x="1195705" y="108458"/>
                </a:lnTo>
                <a:lnTo>
                  <a:pt x="1183005" y="108458"/>
                </a:lnTo>
                <a:lnTo>
                  <a:pt x="1171321" y="87122"/>
                </a:lnTo>
                <a:lnTo>
                  <a:pt x="1172972" y="82931"/>
                </a:lnTo>
                <a:lnTo>
                  <a:pt x="1179322" y="77851"/>
                </a:lnTo>
                <a:lnTo>
                  <a:pt x="1185037" y="75946"/>
                </a:lnTo>
                <a:lnTo>
                  <a:pt x="1213993" y="71755"/>
                </a:lnTo>
                <a:lnTo>
                  <a:pt x="1213993" y="65532"/>
                </a:lnTo>
                <a:lnTo>
                  <a:pt x="1170660" y="77190"/>
                </a:lnTo>
                <a:lnTo>
                  <a:pt x="1164082" y="93091"/>
                </a:lnTo>
                <a:lnTo>
                  <a:pt x="1164082" y="99314"/>
                </a:lnTo>
                <a:lnTo>
                  <a:pt x="1166241" y="104521"/>
                </a:lnTo>
                <a:lnTo>
                  <a:pt x="1174623" y="112649"/>
                </a:lnTo>
                <a:lnTo>
                  <a:pt x="1180338" y="114681"/>
                </a:lnTo>
                <a:lnTo>
                  <a:pt x="1193292" y="114681"/>
                </a:lnTo>
                <a:lnTo>
                  <a:pt x="1198372" y="113157"/>
                </a:lnTo>
                <a:lnTo>
                  <a:pt x="1205357" y="108458"/>
                </a:lnTo>
                <a:lnTo>
                  <a:pt x="1207643" y="106934"/>
                </a:lnTo>
                <a:lnTo>
                  <a:pt x="1211199" y="102743"/>
                </a:lnTo>
                <a:lnTo>
                  <a:pt x="1213612" y="97536"/>
                </a:lnTo>
                <a:lnTo>
                  <a:pt x="1213993" y="97536"/>
                </a:lnTo>
                <a:lnTo>
                  <a:pt x="1213993" y="112776"/>
                </a:lnTo>
                <a:lnTo>
                  <a:pt x="1220851" y="112776"/>
                </a:lnTo>
                <a:lnTo>
                  <a:pt x="1220851" y="97536"/>
                </a:lnTo>
                <a:lnTo>
                  <a:pt x="1220851" y="71755"/>
                </a:lnTo>
                <a:lnTo>
                  <a:pt x="1220851" y="53975"/>
                </a:lnTo>
                <a:close/>
              </a:path>
              <a:path w="2251709" h="148589">
                <a:moveTo>
                  <a:pt x="1301750" y="56261"/>
                </a:moveTo>
                <a:lnTo>
                  <a:pt x="1299591" y="48387"/>
                </a:lnTo>
                <a:lnTo>
                  <a:pt x="1295146" y="42926"/>
                </a:lnTo>
                <a:lnTo>
                  <a:pt x="1293634" y="41021"/>
                </a:lnTo>
                <a:lnTo>
                  <a:pt x="1290828" y="37465"/>
                </a:lnTo>
                <a:lnTo>
                  <a:pt x="1284478" y="34798"/>
                </a:lnTo>
                <a:lnTo>
                  <a:pt x="1276223" y="34798"/>
                </a:lnTo>
                <a:lnTo>
                  <a:pt x="1267955" y="35775"/>
                </a:lnTo>
                <a:lnTo>
                  <a:pt x="1260868" y="38709"/>
                </a:lnTo>
                <a:lnTo>
                  <a:pt x="1254950" y="43586"/>
                </a:lnTo>
                <a:lnTo>
                  <a:pt x="1250188" y="50419"/>
                </a:lnTo>
                <a:lnTo>
                  <a:pt x="1249934" y="50419"/>
                </a:lnTo>
                <a:lnTo>
                  <a:pt x="1249934" y="36576"/>
                </a:lnTo>
                <a:lnTo>
                  <a:pt x="1243076" y="36576"/>
                </a:lnTo>
                <a:lnTo>
                  <a:pt x="1243076" y="112776"/>
                </a:lnTo>
                <a:lnTo>
                  <a:pt x="1249934" y="112776"/>
                </a:lnTo>
                <a:lnTo>
                  <a:pt x="1249934" y="61087"/>
                </a:lnTo>
                <a:lnTo>
                  <a:pt x="1252347" y="54483"/>
                </a:lnTo>
                <a:lnTo>
                  <a:pt x="1255839" y="50419"/>
                </a:lnTo>
                <a:lnTo>
                  <a:pt x="1257046" y="49022"/>
                </a:lnTo>
                <a:lnTo>
                  <a:pt x="1261745" y="43688"/>
                </a:lnTo>
                <a:lnTo>
                  <a:pt x="1267714" y="41021"/>
                </a:lnTo>
                <a:lnTo>
                  <a:pt x="1275080" y="41021"/>
                </a:lnTo>
                <a:lnTo>
                  <a:pt x="1283741" y="42735"/>
                </a:lnTo>
                <a:lnTo>
                  <a:pt x="1289926" y="47879"/>
                </a:lnTo>
                <a:lnTo>
                  <a:pt x="1293647" y="56451"/>
                </a:lnTo>
                <a:lnTo>
                  <a:pt x="1294892" y="68453"/>
                </a:lnTo>
                <a:lnTo>
                  <a:pt x="1294892" y="112776"/>
                </a:lnTo>
                <a:lnTo>
                  <a:pt x="1301750" y="112776"/>
                </a:lnTo>
                <a:lnTo>
                  <a:pt x="1301750" y="56261"/>
                </a:lnTo>
                <a:close/>
              </a:path>
              <a:path w="2251709" h="148589">
                <a:moveTo>
                  <a:pt x="1386332" y="0"/>
                </a:moveTo>
                <a:lnTo>
                  <a:pt x="1379474" y="0"/>
                </a:lnTo>
                <a:lnTo>
                  <a:pt x="1379474" y="48768"/>
                </a:lnTo>
                <a:lnTo>
                  <a:pt x="1379474" y="59309"/>
                </a:lnTo>
                <a:lnTo>
                  <a:pt x="1379474" y="88392"/>
                </a:lnTo>
                <a:lnTo>
                  <a:pt x="1377061" y="94996"/>
                </a:lnTo>
                <a:lnTo>
                  <a:pt x="1372362" y="100330"/>
                </a:lnTo>
                <a:lnTo>
                  <a:pt x="1367536" y="105664"/>
                </a:lnTo>
                <a:lnTo>
                  <a:pt x="1360805" y="108458"/>
                </a:lnTo>
                <a:lnTo>
                  <a:pt x="1344803" y="108458"/>
                </a:lnTo>
                <a:lnTo>
                  <a:pt x="1338707" y="105537"/>
                </a:lnTo>
                <a:lnTo>
                  <a:pt x="1329309" y="94107"/>
                </a:lnTo>
                <a:lnTo>
                  <a:pt x="1327023" y="85979"/>
                </a:lnTo>
                <a:lnTo>
                  <a:pt x="1327023" y="75438"/>
                </a:lnTo>
                <a:lnTo>
                  <a:pt x="1346581" y="41021"/>
                </a:lnTo>
                <a:lnTo>
                  <a:pt x="1362202" y="41021"/>
                </a:lnTo>
                <a:lnTo>
                  <a:pt x="1368298" y="43434"/>
                </a:lnTo>
                <a:lnTo>
                  <a:pt x="1377188" y="53340"/>
                </a:lnTo>
                <a:lnTo>
                  <a:pt x="1379474" y="59309"/>
                </a:lnTo>
                <a:lnTo>
                  <a:pt x="1379474" y="48768"/>
                </a:lnTo>
                <a:lnTo>
                  <a:pt x="1379220" y="48768"/>
                </a:lnTo>
                <a:lnTo>
                  <a:pt x="1374902" y="42621"/>
                </a:lnTo>
                <a:lnTo>
                  <a:pt x="1372882" y="41021"/>
                </a:lnTo>
                <a:lnTo>
                  <a:pt x="1369402" y="38265"/>
                </a:lnTo>
                <a:lnTo>
                  <a:pt x="1362710" y="35661"/>
                </a:lnTo>
                <a:lnTo>
                  <a:pt x="1354836" y="34798"/>
                </a:lnTo>
                <a:lnTo>
                  <a:pt x="1347393" y="35496"/>
                </a:lnTo>
                <a:lnTo>
                  <a:pt x="1320507" y="67271"/>
                </a:lnTo>
                <a:lnTo>
                  <a:pt x="1319911" y="76073"/>
                </a:lnTo>
                <a:lnTo>
                  <a:pt x="1320457" y="84632"/>
                </a:lnTo>
                <a:lnTo>
                  <a:pt x="1342390" y="114681"/>
                </a:lnTo>
                <a:lnTo>
                  <a:pt x="1357884" y="114681"/>
                </a:lnTo>
                <a:lnTo>
                  <a:pt x="1363345" y="113284"/>
                </a:lnTo>
                <a:lnTo>
                  <a:pt x="1368171" y="110363"/>
                </a:lnTo>
                <a:lnTo>
                  <a:pt x="1371460" y="108458"/>
                </a:lnTo>
                <a:lnTo>
                  <a:pt x="1372997" y="107569"/>
                </a:lnTo>
                <a:lnTo>
                  <a:pt x="1376680" y="103759"/>
                </a:lnTo>
                <a:lnTo>
                  <a:pt x="1379220" y="98933"/>
                </a:lnTo>
                <a:lnTo>
                  <a:pt x="1379474" y="98933"/>
                </a:lnTo>
                <a:lnTo>
                  <a:pt x="1379474" y="112776"/>
                </a:lnTo>
                <a:lnTo>
                  <a:pt x="1386332" y="112776"/>
                </a:lnTo>
                <a:lnTo>
                  <a:pt x="1386332" y="98933"/>
                </a:lnTo>
                <a:lnTo>
                  <a:pt x="1386332" y="48768"/>
                </a:lnTo>
                <a:lnTo>
                  <a:pt x="1386332" y="0"/>
                </a:lnTo>
                <a:close/>
              </a:path>
              <a:path w="2251709" h="148589">
                <a:moveTo>
                  <a:pt x="1477137" y="71882"/>
                </a:moveTo>
                <a:lnTo>
                  <a:pt x="1476629" y="63766"/>
                </a:lnTo>
                <a:lnTo>
                  <a:pt x="1475117" y="56540"/>
                </a:lnTo>
                <a:lnTo>
                  <a:pt x="1472577" y="50190"/>
                </a:lnTo>
                <a:lnTo>
                  <a:pt x="1470025" y="46266"/>
                </a:lnTo>
                <a:lnTo>
                  <a:pt x="1470025" y="62611"/>
                </a:lnTo>
                <a:lnTo>
                  <a:pt x="1470025" y="72136"/>
                </a:lnTo>
                <a:lnTo>
                  <a:pt x="1451610" y="108458"/>
                </a:lnTo>
                <a:lnTo>
                  <a:pt x="1435989" y="108458"/>
                </a:lnTo>
                <a:lnTo>
                  <a:pt x="1429639" y="105664"/>
                </a:lnTo>
                <a:lnTo>
                  <a:pt x="1424025" y="99314"/>
                </a:lnTo>
                <a:lnTo>
                  <a:pt x="1419987" y="94742"/>
                </a:lnTo>
                <a:lnTo>
                  <a:pt x="1417574" y="88138"/>
                </a:lnTo>
                <a:lnTo>
                  <a:pt x="1417650" y="62611"/>
                </a:lnTo>
                <a:lnTo>
                  <a:pt x="1436624" y="41021"/>
                </a:lnTo>
                <a:lnTo>
                  <a:pt x="1452880" y="41021"/>
                </a:lnTo>
                <a:lnTo>
                  <a:pt x="1458849" y="43815"/>
                </a:lnTo>
                <a:lnTo>
                  <a:pt x="1467739" y="54991"/>
                </a:lnTo>
                <a:lnTo>
                  <a:pt x="1470025" y="62611"/>
                </a:lnTo>
                <a:lnTo>
                  <a:pt x="1470025" y="46266"/>
                </a:lnTo>
                <a:lnTo>
                  <a:pt x="1469009" y="44704"/>
                </a:lnTo>
                <a:lnTo>
                  <a:pt x="1465961" y="41021"/>
                </a:lnTo>
                <a:lnTo>
                  <a:pt x="1463548" y="38100"/>
                </a:lnTo>
                <a:lnTo>
                  <a:pt x="1456055" y="34798"/>
                </a:lnTo>
                <a:lnTo>
                  <a:pt x="1440307" y="34798"/>
                </a:lnTo>
                <a:lnTo>
                  <a:pt x="1434719" y="36322"/>
                </a:lnTo>
                <a:lnTo>
                  <a:pt x="1424559" y="42418"/>
                </a:lnTo>
                <a:lnTo>
                  <a:pt x="1420622" y="46736"/>
                </a:lnTo>
                <a:lnTo>
                  <a:pt x="1417828" y="52324"/>
                </a:lnTo>
                <a:lnTo>
                  <a:pt x="1417574" y="52324"/>
                </a:lnTo>
                <a:lnTo>
                  <a:pt x="1417574" y="0"/>
                </a:lnTo>
                <a:lnTo>
                  <a:pt x="1410716" y="0"/>
                </a:lnTo>
                <a:lnTo>
                  <a:pt x="1410716" y="112776"/>
                </a:lnTo>
                <a:lnTo>
                  <a:pt x="1417574" y="112776"/>
                </a:lnTo>
                <a:lnTo>
                  <a:pt x="1417574" y="99314"/>
                </a:lnTo>
                <a:lnTo>
                  <a:pt x="1417828" y="99314"/>
                </a:lnTo>
                <a:lnTo>
                  <a:pt x="1422488" y="106006"/>
                </a:lnTo>
                <a:lnTo>
                  <a:pt x="1428280" y="110807"/>
                </a:lnTo>
                <a:lnTo>
                  <a:pt x="1435201" y="113715"/>
                </a:lnTo>
                <a:lnTo>
                  <a:pt x="1443228" y="114681"/>
                </a:lnTo>
                <a:lnTo>
                  <a:pt x="1450390" y="113944"/>
                </a:lnTo>
                <a:lnTo>
                  <a:pt x="1456855" y="111734"/>
                </a:lnTo>
                <a:lnTo>
                  <a:pt x="1461973" y="108458"/>
                </a:lnTo>
                <a:lnTo>
                  <a:pt x="1462633" y="108038"/>
                </a:lnTo>
                <a:lnTo>
                  <a:pt x="1467739" y="102870"/>
                </a:lnTo>
                <a:lnTo>
                  <a:pt x="1471879" y="96520"/>
                </a:lnTo>
                <a:lnTo>
                  <a:pt x="1474812" y="89242"/>
                </a:lnTo>
                <a:lnTo>
                  <a:pt x="1476552" y="81038"/>
                </a:lnTo>
                <a:lnTo>
                  <a:pt x="1477137" y="71882"/>
                </a:lnTo>
                <a:close/>
              </a:path>
              <a:path w="2251709" h="148589">
                <a:moveTo>
                  <a:pt x="1551800" y="36576"/>
                </a:moveTo>
                <a:lnTo>
                  <a:pt x="1544320" y="36576"/>
                </a:lnTo>
                <a:lnTo>
                  <a:pt x="1519809" y="99060"/>
                </a:lnTo>
                <a:lnTo>
                  <a:pt x="1518031" y="104267"/>
                </a:lnTo>
                <a:lnTo>
                  <a:pt x="1517777" y="104267"/>
                </a:lnTo>
                <a:lnTo>
                  <a:pt x="1517523" y="103505"/>
                </a:lnTo>
                <a:lnTo>
                  <a:pt x="1517015" y="101727"/>
                </a:lnTo>
                <a:lnTo>
                  <a:pt x="1516888" y="100965"/>
                </a:lnTo>
                <a:lnTo>
                  <a:pt x="1516507" y="99949"/>
                </a:lnTo>
                <a:lnTo>
                  <a:pt x="1515999" y="98679"/>
                </a:lnTo>
                <a:lnTo>
                  <a:pt x="1493012" y="36576"/>
                </a:lnTo>
                <a:lnTo>
                  <a:pt x="1485392" y="36576"/>
                </a:lnTo>
                <a:lnTo>
                  <a:pt x="1514221" y="112141"/>
                </a:lnTo>
                <a:lnTo>
                  <a:pt x="1507109" y="129032"/>
                </a:lnTo>
                <a:lnTo>
                  <a:pt x="1503680" y="137541"/>
                </a:lnTo>
                <a:lnTo>
                  <a:pt x="1498854" y="141732"/>
                </a:lnTo>
                <a:lnTo>
                  <a:pt x="1490345" y="141732"/>
                </a:lnTo>
                <a:lnTo>
                  <a:pt x="1488313" y="141351"/>
                </a:lnTo>
                <a:lnTo>
                  <a:pt x="1486408" y="140716"/>
                </a:lnTo>
                <a:lnTo>
                  <a:pt x="1486408" y="147574"/>
                </a:lnTo>
                <a:lnTo>
                  <a:pt x="1488186" y="148209"/>
                </a:lnTo>
                <a:lnTo>
                  <a:pt x="1490218" y="148590"/>
                </a:lnTo>
                <a:lnTo>
                  <a:pt x="1497711" y="148590"/>
                </a:lnTo>
                <a:lnTo>
                  <a:pt x="1502029" y="146939"/>
                </a:lnTo>
                <a:lnTo>
                  <a:pt x="1505458" y="143637"/>
                </a:lnTo>
                <a:lnTo>
                  <a:pt x="1507350" y="141732"/>
                </a:lnTo>
                <a:lnTo>
                  <a:pt x="1508760" y="140335"/>
                </a:lnTo>
                <a:lnTo>
                  <a:pt x="1511935" y="135255"/>
                </a:lnTo>
                <a:lnTo>
                  <a:pt x="1514729" y="128397"/>
                </a:lnTo>
                <a:lnTo>
                  <a:pt x="1524469" y="104267"/>
                </a:lnTo>
                <a:lnTo>
                  <a:pt x="1551800" y="36576"/>
                </a:lnTo>
                <a:close/>
              </a:path>
              <a:path w="2251709" h="148589">
                <a:moveTo>
                  <a:pt x="1645793" y="88646"/>
                </a:moveTo>
                <a:lnTo>
                  <a:pt x="1644396" y="84582"/>
                </a:lnTo>
                <a:lnTo>
                  <a:pt x="1641348" y="81534"/>
                </a:lnTo>
                <a:lnTo>
                  <a:pt x="1638427" y="78486"/>
                </a:lnTo>
                <a:lnTo>
                  <a:pt x="1632953" y="75184"/>
                </a:lnTo>
                <a:lnTo>
                  <a:pt x="1618361" y="68707"/>
                </a:lnTo>
                <a:lnTo>
                  <a:pt x="1614170" y="66167"/>
                </a:lnTo>
                <a:lnTo>
                  <a:pt x="1612125" y="63881"/>
                </a:lnTo>
                <a:lnTo>
                  <a:pt x="1610233" y="61595"/>
                </a:lnTo>
                <a:lnTo>
                  <a:pt x="1609344" y="58674"/>
                </a:lnTo>
                <a:lnTo>
                  <a:pt x="1609344" y="50927"/>
                </a:lnTo>
                <a:lnTo>
                  <a:pt x="1610868" y="47498"/>
                </a:lnTo>
                <a:lnTo>
                  <a:pt x="1613903" y="44831"/>
                </a:lnTo>
                <a:lnTo>
                  <a:pt x="1616951" y="42291"/>
                </a:lnTo>
                <a:lnTo>
                  <a:pt x="1621028" y="41021"/>
                </a:lnTo>
                <a:lnTo>
                  <a:pt x="1632077" y="41021"/>
                </a:lnTo>
                <a:lnTo>
                  <a:pt x="1637919" y="42799"/>
                </a:lnTo>
                <a:lnTo>
                  <a:pt x="1643634" y="46482"/>
                </a:lnTo>
                <a:lnTo>
                  <a:pt x="1643634" y="41021"/>
                </a:lnTo>
                <a:lnTo>
                  <a:pt x="1643634" y="38735"/>
                </a:lnTo>
                <a:lnTo>
                  <a:pt x="1638935" y="36068"/>
                </a:lnTo>
                <a:lnTo>
                  <a:pt x="1633347" y="34798"/>
                </a:lnTo>
                <a:lnTo>
                  <a:pt x="1619885" y="34798"/>
                </a:lnTo>
                <a:lnTo>
                  <a:pt x="1614043" y="36703"/>
                </a:lnTo>
                <a:lnTo>
                  <a:pt x="1609204" y="40513"/>
                </a:lnTo>
                <a:lnTo>
                  <a:pt x="1604518" y="44323"/>
                </a:lnTo>
                <a:lnTo>
                  <a:pt x="1602105" y="49276"/>
                </a:lnTo>
                <a:lnTo>
                  <a:pt x="1602105" y="60325"/>
                </a:lnTo>
                <a:lnTo>
                  <a:pt x="1627886" y="80264"/>
                </a:lnTo>
                <a:lnTo>
                  <a:pt x="1632077" y="82677"/>
                </a:lnTo>
                <a:lnTo>
                  <a:pt x="1637411" y="87503"/>
                </a:lnTo>
                <a:lnTo>
                  <a:pt x="1638681" y="90424"/>
                </a:lnTo>
                <a:lnTo>
                  <a:pt x="1638681" y="103505"/>
                </a:lnTo>
                <a:lnTo>
                  <a:pt x="1632699" y="108458"/>
                </a:lnTo>
                <a:lnTo>
                  <a:pt x="1618107" y="108458"/>
                </a:lnTo>
                <a:lnTo>
                  <a:pt x="1614932" y="107823"/>
                </a:lnTo>
                <a:lnTo>
                  <a:pt x="1611249" y="106426"/>
                </a:lnTo>
                <a:lnTo>
                  <a:pt x="1607553" y="105156"/>
                </a:lnTo>
                <a:lnTo>
                  <a:pt x="1604378" y="103378"/>
                </a:lnTo>
                <a:lnTo>
                  <a:pt x="1601851" y="101219"/>
                </a:lnTo>
                <a:lnTo>
                  <a:pt x="1601851" y="109474"/>
                </a:lnTo>
                <a:lnTo>
                  <a:pt x="1606804" y="112903"/>
                </a:lnTo>
                <a:lnTo>
                  <a:pt x="1612900" y="114681"/>
                </a:lnTo>
                <a:lnTo>
                  <a:pt x="1628254" y="114681"/>
                </a:lnTo>
                <a:lnTo>
                  <a:pt x="1634477" y="112649"/>
                </a:lnTo>
                <a:lnTo>
                  <a:pt x="1639341" y="108458"/>
                </a:lnTo>
                <a:lnTo>
                  <a:pt x="1643507" y="104775"/>
                </a:lnTo>
                <a:lnTo>
                  <a:pt x="1645793" y="99822"/>
                </a:lnTo>
                <a:lnTo>
                  <a:pt x="1645793" y="88646"/>
                </a:lnTo>
                <a:close/>
              </a:path>
              <a:path w="2251709" h="148589">
                <a:moveTo>
                  <a:pt x="1723263" y="71882"/>
                </a:moveTo>
                <a:lnTo>
                  <a:pt x="1723072" y="68707"/>
                </a:lnTo>
                <a:lnTo>
                  <a:pt x="1722780" y="63754"/>
                </a:lnTo>
                <a:lnTo>
                  <a:pt x="1721358" y="56489"/>
                </a:lnTo>
                <a:lnTo>
                  <a:pt x="1718970" y="50139"/>
                </a:lnTo>
                <a:lnTo>
                  <a:pt x="1716151" y="45542"/>
                </a:lnTo>
                <a:lnTo>
                  <a:pt x="1716151" y="68707"/>
                </a:lnTo>
                <a:lnTo>
                  <a:pt x="1667129" y="68707"/>
                </a:lnTo>
                <a:lnTo>
                  <a:pt x="1668272" y="59817"/>
                </a:lnTo>
                <a:lnTo>
                  <a:pt x="1671193" y="52959"/>
                </a:lnTo>
                <a:lnTo>
                  <a:pt x="1680451" y="43434"/>
                </a:lnTo>
                <a:lnTo>
                  <a:pt x="1686433" y="41021"/>
                </a:lnTo>
                <a:lnTo>
                  <a:pt x="1700530" y="41021"/>
                </a:lnTo>
                <a:lnTo>
                  <a:pt x="1705864" y="43434"/>
                </a:lnTo>
                <a:lnTo>
                  <a:pt x="1713738" y="53086"/>
                </a:lnTo>
                <a:lnTo>
                  <a:pt x="1715897" y="59944"/>
                </a:lnTo>
                <a:lnTo>
                  <a:pt x="1716151" y="68707"/>
                </a:lnTo>
                <a:lnTo>
                  <a:pt x="1716151" y="45542"/>
                </a:lnTo>
                <a:lnTo>
                  <a:pt x="1715643" y="44704"/>
                </a:lnTo>
                <a:lnTo>
                  <a:pt x="1712798" y="41021"/>
                </a:lnTo>
                <a:lnTo>
                  <a:pt x="1710563" y="38100"/>
                </a:lnTo>
                <a:lnTo>
                  <a:pt x="1703324" y="34798"/>
                </a:lnTo>
                <a:lnTo>
                  <a:pt x="1693926" y="34798"/>
                </a:lnTo>
                <a:lnTo>
                  <a:pt x="1662125" y="58864"/>
                </a:lnTo>
                <a:lnTo>
                  <a:pt x="1659750" y="74295"/>
                </a:lnTo>
                <a:lnTo>
                  <a:pt x="1660321" y="83375"/>
                </a:lnTo>
                <a:lnTo>
                  <a:pt x="1685594" y="114020"/>
                </a:lnTo>
                <a:lnTo>
                  <a:pt x="1692656" y="114681"/>
                </a:lnTo>
                <a:lnTo>
                  <a:pt x="1699742" y="114160"/>
                </a:lnTo>
                <a:lnTo>
                  <a:pt x="1706524" y="112585"/>
                </a:lnTo>
                <a:lnTo>
                  <a:pt x="1712976" y="109969"/>
                </a:lnTo>
                <a:lnTo>
                  <a:pt x="1715477" y="108458"/>
                </a:lnTo>
                <a:lnTo>
                  <a:pt x="1719072" y="106299"/>
                </a:lnTo>
                <a:lnTo>
                  <a:pt x="1719072" y="98933"/>
                </a:lnTo>
                <a:lnTo>
                  <a:pt x="1712925" y="103111"/>
                </a:lnTo>
                <a:lnTo>
                  <a:pt x="1706702" y="106083"/>
                </a:lnTo>
                <a:lnTo>
                  <a:pt x="1700403" y="107873"/>
                </a:lnTo>
                <a:lnTo>
                  <a:pt x="1694053" y="108458"/>
                </a:lnTo>
                <a:lnTo>
                  <a:pt x="1685544" y="108458"/>
                </a:lnTo>
                <a:lnTo>
                  <a:pt x="1666875" y="75057"/>
                </a:lnTo>
                <a:lnTo>
                  <a:pt x="1723263" y="75057"/>
                </a:lnTo>
                <a:lnTo>
                  <a:pt x="1723263" y="71882"/>
                </a:lnTo>
                <a:close/>
              </a:path>
              <a:path w="2251709" h="148589">
                <a:moveTo>
                  <a:pt x="1791081" y="38354"/>
                </a:moveTo>
                <a:lnTo>
                  <a:pt x="1785620" y="35941"/>
                </a:lnTo>
                <a:lnTo>
                  <a:pt x="1780032" y="34798"/>
                </a:lnTo>
                <a:lnTo>
                  <a:pt x="1774190" y="34798"/>
                </a:lnTo>
                <a:lnTo>
                  <a:pt x="1738630" y="59499"/>
                </a:lnTo>
                <a:lnTo>
                  <a:pt x="1735963" y="76073"/>
                </a:lnTo>
                <a:lnTo>
                  <a:pt x="1736547" y="84264"/>
                </a:lnTo>
                <a:lnTo>
                  <a:pt x="1763141" y="114020"/>
                </a:lnTo>
                <a:lnTo>
                  <a:pt x="1770507" y="114681"/>
                </a:lnTo>
                <a:lnTo>
                  <a:pt x="1778381" y="114681"/>
                </a:lnTo>
                <a:lnTo>
                  <a:pt x="1785112" y="112903"/>
                </a:lnTo>
                <a:lnTo>
                  <a:pt x="1790827" y="109474"/>
                </a:lnTo>
                <a:lnTo>
                  <a:pt x="1790827" y="108458"/>
                </a:lnTo>
                <a:lnTo>
                  <a:pt x="1790827" y="102362"/>
                </a:lnTo>
                <a:lnTo>
                  <a:pt x="1785112" y="106426"/>
                </a:lnTo>
                <a:lnTo>
                  <a:pt x="1778508" y="108458"/>
                </a:lnTo>
                <a:lnTo>
                  <a:pt x="1762506" y="108458"/>
                </a:lnTo>
                <a:lnTo>
                  <a:pt x="1755775" y="105410"/>
                </a:lnTo>
                <a:lnTo>
                  <a:pt x="1750695" y="99441"/>
                </a:lnTo>
                <a:lnTo>
                  <a:pt x="1745615" y="93345"/>
                </a:lnTo>
                <a:lnTo>
                  <a:pt x="1743075" y="85471"/>
                </a:lnTo>
                <a:lnTo>
                  <a:pt x="1743075" y="75565"/>
                </a:lnTo>
                <a:lnTo>
                  <a:pt x="1764157" y="41021"/>
                </a:lnTo>
                <a:lnTo>
                  <a:pt x="1779651" y="41021"/>
                </a:lnTo>
                <a:lnTo>
                  <a:pt x="1785620" y="42672"/>
                </a:lnTo>
                <a:lnTo>
                  <a:pt x="1791081" y="46101"/>
                </a:lnTo>
                <a:lnTo>
                  <a:pt x="1791081" y="41021"/>
                </a:lnTo>
                <a:lnTo>
                  <a:pt x="1791081" y="38354"/>
                </a:lnTo>
                <a:close/>
              </a:path>
              <a:path w="2251709" h="148589">
                <a:moveTo>
                  <a:pt x="1875015" y="74676"/>
                </a:moveTo>
                <a:lnTo>
                  <a:pt x="1874443" y="65951"/>
                </a:lnTo>
                <a:lnTo>
                  <a:pt x="1872703" y="58077"/>
                </a:lnTo>
                <a:lnTo>
                  <a:pt x="1869770" y="51193"/>
                </a:lnTo>
                <a:lnTo>
                  <a:pt x="1867916" y="48577"/>
                </a:lnTo>
                <a:lnTo>
                  <a:pt x="1867916" y="74676"/>
                </a:lnTo>
                <a:lnTo>
                  <a:pt x="1867458" y="82156"/>
                </a:lnTo>
                <a:lnTo>
                  <a:pt x="1848485" y="108458"/>
                </a:lnTo>
                <a:lnTo>
                  <a:pt x="1830324" y="108458"/>
                </a:lnTo>
                <a:lnTo>
                  <a:pt x="1823085" y="105410"/>
                </a:lnTo>
                <a:lnTo>
                  <a:pt x="1812671" y="93218"/>
                </a:lnTo>
                <a:lnTo>
                  <a:pt x="1810131" y="85217"/>
                </a:lnTo>
                <a:lnTo>
                  <a:pt x="1810169" y="74676"/>
                </a:lnTo>
                <a:lnTo>
                  <a:pt x="1830578" y="41021"/>
                </a:lnTo>
                <a:lnTo>
                  <a:pt x="1848612" y="41021"/>
                </a:lnTo>
                <a:lnTo>
                  <a:pt x="1867916" y="74676"/>
                </a:lnTo>
                <a:lnTo>
                  <a:pt x="1867916" y="48577"/>
                </a:lnTo>
                <a:lnTo>
                  <a:pt x="1839849" y="34798"/>
                </a:lnTo>
                <a:lnTo>
                  <a:pt x="1831962" y="35471"/>
                </a:lnTo>
                <a:lnTo>
                  <a:pt x="1803641" y="66192"/>
                </a:lnTo>
                <a:lnTo>
                  <a:pt x="1803019" y="75311"/>
                </a:lnTo>
                <a:lnTo>
                  <a:pt x="1803615" y="83540"/>
                </a:lnTo>
                <a:lnTo>
                  <a:pt x="1831149" y="113995"/>
                </a:lnTo>
                <a:lnTo>
                  <a:pt x="1839087" y="114681"/>
                </a:lnTo>
                <a:lnTo>
                  <a:pt x="1847011" y="113995"/>
                </a:lnTo>
                <a:lnTo>
                  <a:pt x="1874431" y="83312"/>
                </a:lnTo>
                <a:lnTo>
                  <a:pt x="1874989" y="75311"/>
                </a:lnTo>
                <a:lnTo>
                  <a:pt x="1875015" y="74676"/>
                </a:lnTo>
                <a:close/>
              </a:path>
              <a:path w="2251709" h="148589">
                <a:moveTo>
                  <a:pt x="1952498" y="56261"/>
                </a:moveTo>
                <a:lnTo>
                  <a:pt x="1950339" y="48387"/>
                </a:lnTo>
                <a:lnTo>
                  <a:pt x="1945894" y="42926"/>
                </a:lnTo>
                <a:lnTo>
                  <a:pt x="1944382" y="41021"/>
                </a:lnTo>
                <a:lnTo>
                  <a:pt x="1941576" y="37465"/>
                </a:lnTo>
                <a:lnTo>
                  <a:pt x="1935226" y="34798"/>
                </a:lnTo>
                <a:lnTo>
                  <a:pt x="1926971" y="34798"/>
                </a:lnTo>
                <a:lnTo>
                  <a:pt x="1918703" y="35775"/>
                </a:lnTo>
                <a:lnTo>
                  <a:pt x="1911616" y="38709"/>
                </a:lnTo>
                <a:lnTo>
                  <a:pt x="1905698" y="43586"/>
                </a:lnTo>
                <a:lnTo>
                  <a:pt x="1900936" y="50419"/>
                </a:lnTo>
                <a:lnTo>
                  <a:pt x="1900682" y="50419"/>
                </a:lnTo>
                <a:lnTo>
                  <a:pt x="1900682" y="36576"/>
                </a:lnTo>
                <a:lnTo>
                  <a:pt x="1893824" y="36576"/>
                </a:lnTo>
                <a:lnTo>
                  <a:pt x="1893824" y="112776"/>
                </a:lnTo>
                <a:lnTo>
                  <a:pt x="1900682" y="112776"/>
                </a:lnTo>
                <a:lnTo>
                  <a:pt x="1900682" y="61087"/>
                </a:lnTo>
                <a:lnTo>
                  <a:pt x="1903095" y="54483"/>
                </a:lnTo>
                <a:lnTo>
                  <a:pt x="1906587" y="50419"/>
                </a:lnTo>
                <a:lnTo>
                  <a:pt x="1907794" y="49022"/>
                </a:lnTo>
                <a:lnTo>
                  <a:pt x="1912493" y="43688"/>
                </a:lnTo>
                <a:lnTo>
                  <a:pt x="1918462" y="41021"/>
                </a:lnTo>
                <a:lnTo>
                  <a:pt x="1925828" y="41021"/>
                </a:lnTo>
                <a:lnTo>
                  <a:pt x="1934489" y="42735"/>
                </a:lnTo>
                <a:lnTo>
                  <a:pt x="1940687" y="47879"/>
                </a:lnTo>
                <a:lnTo>
                  <a:pt x="1944395" y="56451"/>
                </a:lnTo>
                <a:lnTo>
                  <a:pt x="1945640" y="68453"/>
                </a:lnTo>
                <a:lnTo>
                  <a:pt x="1945640" y="112776"/>
                </a:lnTo>
                <a:lnTo>
                  <a:pt x="1952498" y="112776"/>
                </a:lnTo>
                <a:lnTo>
                  <a:pt x="1952498" y="56261"/>
                </a:lnTo>
                <a:close/>
              </a:path>
              <a:path w="2251709" h="148589">
                <a:moveTo>
                  <a:pt x="2037080" y="0"/>
                </a:moveTo>
                <a:lnTo>
                  <a:pt x="2030222" y="0"/>
                </a:lnTo>
                <a:lnTo>
                  <a:pt x="2030222" y="48768"/>
                </a:lnTo>
                <a:lnTo>
                  <a:pt x="2030222" y="59309"/>
                </a:lnTo>
                <a:lnTo>
                  <a:pt x="2030222" y="88392"/>
                </a:lnTo>
                <a:lnTo>
                  <a:pt x="2027809" y="94996"/>
                </a:lnTo>
                <a:lnTo>
                  <a:pt x="2023110" y="100330"/>
                </a:lnTo>
                <a:lnTo>
                  <a:pt x="2018284" y="105664"/>
                </a:lnTo>
                <a:lnTo>
                  <a:pt x="2011553" y="108458"/>
                </a:lnTo>
                <a:lnTo>
                  <a:pt x="1995551" y="108458"/>
                </a:lnTo>
                <a:lnTo>
                  <a:pt x="1989455" y="105537"/>
                </a:lnTo>
                <a:lnTo>
                  <a:pt x="1980057" y="94107"/>
                </a:lnTo>
                <a:lnTo>
                  <a:pt x="1977771" y="85979"/>
                </a:lnTo>
                <a:lnTo>
                  <a:pt x="1977771" y="75438"/>
                </a:lnTo>
                <a:lnTo>
                  <a:pt x="1997329" y="41021"/>
                </a:lnTo>
                <a:lnTo>
                  <a:pt x="2012950" y="41021"/>
                </a:lnTo>
                <a:lnTo>
                  <a:pt x="2019046" y="43434"/>
                </a:lnTo>
                <a:lnTo>
                  <a:pt x="2027936" y="53340"/>
                </a:lnTo>
                <a:lnTo>
                  <a:pt x="2030222" y="59309"/>
                </a:lnTo>
                <a:lnTo>
                  <a:pt x="2030222" y="48768"/>
                </a:lnTo>
                <a:lnTo>
                  <a:pt x="2029968" y="48768"/>
                </a:lnTo>
                <a:lnTo>
                  <a:pt x="2025650" y="42621"/>
                </a:lnTo>
                <a:lnTo>
                  <a:pt x="2023630" y="41021"/>
                </a:lnTo>
                <a:lnTo>
                  <a:pt x="2020150" y="38265"/>
                </a:lnTo>
                <a:lnTo>
                  <a:pt x="2013458" y="35661"/>
                </a:lnTo>
                <a:lnTo>
                  <a:pt x="2005584" y="34798"/>
                </a:lnTo>
                <a:lnTo>
                  <a:pt x="1998141" y="35496"/>
                </a:lnTo>
                <a:lnTo>
                  <a:pt x="1971255" y="67271"/>
                </a:lnTo>
                <a:lnTo>
                  <a:pt x="1970659" y="76073"/>
                </a:lnTo>
                <a:lnTo>
                  <a:pt x="1971205" y="84632"/>
                </a:lnTo>
                <a:lnTo>
                  <a:pt x="1993138" y="114681"/>
                </a:lnTo>
                <a:lnTo>
                  <a:pt x="2008632" y="114681"/>
                </a:lnTo>
                <a:lnTo>
                  <a:pt x="2014093" y="113284"/>
                </a:lnTo>
                <a:lnTo>
                  <a:pt x="2018919" y="110363"/>
                </a:lnTo>
                <a:lnTo>
                  <a:pt x="2022208" y="108458"/>
                </a:lnTo>
                <a:lnTo>
                  <a:pt x="2023745" y="107569"/>
                </a:lnTo>
                <a:lnTo>
                  <a:pt x="2027428" y="103759"/>
                </a:lnTo>
                <a:lnTo>
                  <a:pt x="2029968" y="98933"/>
                </a:lnTo>
                <a:lnTo>
                  <a:pt x="2030222" y="98933"/>
                </a:lnTo>
                <a:lnTo>
                  <a:pt x="2030222" y="112776"/>
                </a:lnTo>
                <a:lnTo>
                  <a:pt x="2037080" y="112776"/>
                </a:lnTo>
                <a:lnTo>
                  <a:pt x="2037080" y="98933"/>
                </a:lnTo>
                <a:lnTo>
                  <a:pt x="2037080" y="48768"/>
                </a:lnTo>
                <a:lnTo>
                  <a:pt x="2037080" y="0"/>
                </a:lnTo>
                <a:close/>
              </a:path>
              <a:path w="2251709" h="148589">
                <a:moveTo>
                  <a:pt x="2113915" y="53975"/>
                </a:moveTo>
                <a:lnTo>
                  <a:pt x="2111756" y="46863"/>
                </a:lnTo>
                <a:lnTo>
                  <a:pt x="2106523" y="41021"/>
                </a:lnTo>
                <a:lnTo>
                  <a:pt x="2103120" y="37211"/>
                </a:lnTo>
                <a:lnTo>
                  <a:pt x="2097024" y="34798"/>
                </a:lnTo>
                <a:lnTo>
                  <a:pt x="2084959" y="34798"/>
                </a:lnTo>
                <a:lnTo>
                  <a:pt x="2064131" y="42799"/>
                </a:lnTo>
                <a:lnTo>
                  <a:pt x="2064131" y="51054"/>
                </a:lnTo>
                <a:lnTo>
                  <a:pt x="2070074" y="46647"/>
                </a:lnTo>
                <a:lnTo>
                  <a:pt x="2076119" y="43522"/>
                </a:lnTo>
                <a:lnTo>
                  <a:pt x="2082266" y="41643"/>
                </a:lnTo>
                <a:lnTo>
                  <a:pt x="2088515" y="41021"/>
                </a:lnTo>
                <a:lnTo>
                  <a:pt x="2096604" y="42557"/>
                </a:lnTo>
                <a:lnTo>
                  <a:pt x="2102396" y="47142"/>
                </a:lnTo>
                <a:lnTo>
                  <a:pt x="2105888" y="54800"/>
                </a:lnTo>
                <a:lnTo>
                  <a:pt x="2107057" y="65532"/>
                </a:lnTo>
                <a:lnTo>
                  <a:pt x="2107057" y="71755"/>
                </a:lnTo>
                <a:lnTo>
                  <a:pt x="2107057" y="87757"/>
                </a:lnTo>
                <a:lnTo>
                  <a:pt x="2104644" y="94869"/>
                </a:lnTo>
                <a:lnTo>
                  <a:pt x="2099691" y="100203"/>
                </a:lnTo>
                <a:lnTo>
                  <a:pt x="2094865" y="105664"/>
                </a:lnTo>
                <a:lnTo>
                  <a:pt x="2088769" y="108458"/>
                </a:lnTo>
                <a:lnTo>
                  <a:pt x="2076069" y="108458"/>
                </a:lnTo>
                <a:lnTo>
                  <a:pt x="2064385" y="87122"/>
                </a:lnTo>
                <a:lnTo>
                  <a:pt x="2066036" y="82931"/>
                </a:lnTo>
                <a:lnTo>
                  <a:pt x="2072386" y="77851"/>
                </a:lnTo>
                <a:lnTo>
                  <a:pt x="2078101" y="75946"/>
                </a:lnTo>
                <a:lnTo>
                  <a:pt x="2107057" y="71755"/>
                </a:lnTo>
                <a:lnTo>
                  <a:pt x="2107057" y="65532"/>
                </a:lnTo>
                <a:lnTo>
                  <a:pt x="2063724" y="77190"/>
                </a:lnTo>
                <a:lnTo>
                  <a:pt x="2057146" y="93091"/>
                </a:lnTo>
                <a:lnTo>
                  <a:pt x="2057146" y="99314"/>
                </a:lnTo>
                <a:lnTo>
                  <a:pt x="2059305" y="104521"/>
                </a:lnTo>
                <a:lnTo>
                  <a:pt x="2067687" y="112649"/>
                </a:lnTo>
                <a:lnTo>
                  <a:pt x="2073402" y="114681"/>
                </a:lnTo>
                <a:lnTo>
                  <a:pt x="2086356" y="114681"/>
                </a:lnTo>
                <a:lnTo>
                  <a:pt x="2091436" y="113157"/>
                </a:lnTo>
                <a:lnTo>
                  <a:pt x="2098408" y="108458"/>
                </a:lnTo>
                <a:lnTo>
                  <a:pt x="2100707" y="106934"/>
                </a:lnTo>
                <a:lnTo>
                  <a:pt x="2104263" y="102743"/>
                </a:lnTo>
                <a:lnTo>
                  <a:pt x="2106676" y="97536"/>
                </a:lnTo>
                <a:lnTo>
                  <a:pt x="2107057" y="97536"/>
                </a:lnTo>
                <a:lnTo>
                  <a:pt x="2107057" y="112776"/>
                </a:lnTo>
                <a:lnTo>
                  <a:pt x="2113915" y="112776"/>
                </a:lnTo>
                <a:lnTo>
                  <a:pt x="2113915" y="97536"/>
                </a:lnTo>
                <a:lnTo>
                  <a:pt x="2113915" y="71755"/>
                </a:lnTo>
                <a:lnTo>
                  <a:pt x="2113915" y="53975"/>
                </a:lnTo>
                <a:close/>
              </a:path>
              <a:path w="2251709" h="148589">
                <a:moveTo>
                  <a:pt x="2172081" y="36449"/>
                </a:moveTo>
                <a:lnTo>
                  <a:pt x="2169795" y="35560"/>
                </a:lnTo>
                <a:lnTo>
                  <a:pt x="2167382" y="35052"/>
                </a:lnTo>
                <a:lnTo>
                  <a:pt x="2159508" y="35052"/>
                </a:lnTo>
                <a:lnTo>
                  <a:pt x="2155190" y="36703"/>
                </a:lnTo>
                <a:lnTo>
                  <a:pt x="2151380" y="40005"/>
                </a:lnTo>
                <a:lnTo>
                  <a:pt x="2147570" y="43180"/>
                </a:lnTo>
                <a:lnTo>
                  <a:pt x="2144903" y="47625"/>
                </a:lnTo>
                <a:lnTo>
                  <a:pt x="2143125" y="53467"/>
                </a:lnTo>
                <a:lnTo>
                  <a:pt x="2142871" y="53467"/>
                </a:lnTo>
                <a:lnTo>
                  <a:pt x="2142871" y="36576"/>
                </a:lnTo>
                <a:lnTo>
                  <a:pt x="2136140" y="36576"/>
                </a:lnTo>
                <a:lnTo>
                  <a:pt x="2136140" y="112776"/>
                </a:lnTo>
                <a:lnTo>
                  <a:pt x="2142871" y="112776"/>
                </a:lnTo>
                <a:lnTo>
                  <a:pt x="2142871" y="76962"/>
                </a:lnTo>
                <a:lnTo>
                  <a:pt x="2143252" y="68897"/>
                </a:lnTo>
                <a:lnTo>
                  <a:pt x="2158111" y="41275"/>
                </a:lnTo>
                <a:lnTo>
                  <a:pt x="2167128" y="41275"/>
                </a:lnTo>
                <a:lnTo>
                  <a:pt x="2169795" y="42164"/>
                </a:lnTo>
                <a:lnTo>
                  <a:pt x="2172081" y="43688"/>
                </a:lnTo>
                <a:lnTo>
                  <a:pt x="2172081" y="41275"/>
                </a:lnTo>
                <a:lnTo>
                  <a:pt x="2172081" y="36449"/>
                </a:lnTo>
                <a:close/>
              </a:path>
              <a:path w="2251709" h="148589">
                <a:moveTo>
                  <a:pt x="2251329" y="36576"/>
                </a:moveTo>
                <a:lnTo>
                  <a:pt x="2243836" y="36576"/>
                </a:lnTo>
                <a:lnTo>
                  <a:pt x="2219325" y="99060"/>
                </a:lnTo>
                <a:lnTo>
                  <a:pt x="2217547" y="104267"/>
                </a:lnTo>
                <a:lnTo>
                  <a:pt x="2217293" y="104267"/>
                </a:lnTo>
                <a:lnTo>
                  <a:pt x="2217039" y="103505"/>
                </a:lnTo>
                <a:lnTo>
                  <a:pt x="2216531" y="101727"/>
                </a:lnTo>
                <a:lnTo>
                  <a:pt x="2216404" y="100965"/>
                </a:lnTo>
                <a:lnTo>
                  <a:pt x="2216023" y="99949"/>
                </a:lnTo>
                <a:lnTo>
                  <a:pt x="2215515" y="98679"/>
                </a:lnTo>
                <a:lnTo>
                  <a:pt x="2192528" y="36576"/>
                </a:lnTo>
                <a:lnTo>
                  <a:pt x="2184908" y="36576"/>
                </a:lnTo>
                <a:lnTo>
                  <a:pt x="2213737" y="112141"/>
                </a:lnTo>
                <a:lnTo>
                  <a:pt x="2206625" y="129032"/>
                </a:lnTo>
                <a:lnTo>
                  <a:pt x="2203196" y="137541"/>
                </a:lnTo>
                <a:lnTo>
                  <a:pt x="2198370" y="141732"/>
                </a:lnTo>
                <a:lnTo>
                  <a:pt x="2189861" y="141732"/>
                </a:lnTo>
                <a:lnTo>
                  <a:pt x="2187829" y="141351"/>
                </a:lnTo>
                <a:lnTo>
                  <a:pt x="2185924" y="140716"/>
                </a:lnTo>
                <a:lnTo>
                  <a:pt x="2185924" y="147574"/>
                </a:lnTo>
                <a:lnTo>
                  <a:pt x="2187702" y="148209"/>
                </a:lnTo>
                <a:lnTo>
                  <a:pt x="2189734" y="148590"/>
                </a:lnTo>
                <a:lnTo>
                  <a:pt x="2197227" y="148590"/>
                </a:lnTo>
                <a:lnTo>
                  <a:pt x="2201545" y="146939"/>
                </a:lnTo>
                <a:lnTo>
                  <a:pt x="2204974" y="143637"/>
                </a:lnTo>
                <a:lnTo>
                  <a:pt x="2206879" y="141732"/>
                </a:lnTo>
                <a:lnTo>
                  <a:pt x="2208276" y="140335"/>
                </a:lnTo>
                <a:lnTo>
                  <a:pt x="2211451" y="135255"/>
                </a:lnTo>
                <a:lnTo>
                  <a:pt x="2214245" y="128397"/>
                </a:lnTo>
                <a:lnTo>
                  <a:pt x="2223986" y="104267"/>
                </a:lnTo>
                <a:lnTo>
                  <a:pt x="2251329" y="36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641843" y="2796158"/>
            <a:ext cx="2694685" cy="14973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91902" y="2797301"/>
            <a:ext cx="732917" cy="114681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98665" y="3129279"/>
            <a:ext cx="607060" cy="180340"/>
          </a:xfrm>
          <a:custGeom>
            <a:avLst/>
            <a:gdLst/>
            <a:ahLst/>
            <a:cxnLst/>
            <a:rect l="l" t="t" r="r" b="b"/>
            <a:pathLst>
              <a:path w="607060" h="180339">
                <a:moveTo>
                  <a:pt x="132626" y="37973"/>
                </a:moveTo>
                <a:lnTo>
                  <a:pt x="96641" y="59818"/>
                </a:lnTo>
                <a:lnTo>
                  <a:pt x="89928" y="87375"/>
                </a:lnTo>
                <a:lnTo>
                  <a:pt x="90638" y="98782"/>
                </a:lnTo>
                <a:lnTo>
                  <a:pt x="114400" y="134604"/>
                </a:lnTo>
                <a:lnTo>
                  <a:pt x="131051" y="137922"/>
                </a:lnTo>
                <a:lnTo>
                  <a:pt x="139950" y="137257"/>
                </a:lnTo>
                <a:lnTo>
                  <a:pt x="148418" y="135270"/>
                </a:lnTo>
                <a:lnTo>
                  <a:pt x="156458" y="131974"/>
                </a:lnTo>
                <a:lnTo>
                  <a:pt x="159440" y="130175"/>
                </a:lnTo>
                <a:lnTo>
                  <a:pt x="132816" y="130175"/>
                </a:lnTo>
                <a:lnTo>
                  <a:pt x="125332" y="129464"/>
                </a:lnTo>
                <a:lnTo>
                  <a:pt x="99423" y="97657"/>
                </a:lnTo>
                <a:lnTo>
                  <a:pt x="98856" y="88392"/>
                </a:lnTo>
                <a:lnTo>
                  <a:pt x="169367" y="88392"/>
                </a:lnTo>
                <a:lnTo>
                  <a:pt x="169367" y="84582"/>
                </a:lnTo>
                <a:lnTo>
                  <a:pt x="169132" y="80518"/>
                </a:lnTo>
                <a:lnTo>
                  <a:pt x="99237" y="80518"/>
                </a:lnTo>
                <a:lnTo>
                  <a:pt x="100680" y="72634"/>
                </a:lnTo>
                <a:lnTo>
                  <a:pt x="123329" y="45847"/>
                </a:lnTo>
                <a:lnTo>
                  <a:pt x="155386" y="45847"/>
                </a:lnTo>
                <a:lnTo>
                  <a:pt x="154619" y="45045"/>
                </a:lnTo>
                <a:lnTo>
                  <a:pt x="148324" y="41116"/>
                </a:lnTo>
                <a:lnTo>
                  <a:pt x="140994" y="38758"/>
                </a:lnTo>
                <a:lnTo>
                  <a:pt x="132626" y="37973"/>
                </a:lnTo>
                <a:close/>
              </a:path>
              <a:path w="607060" h="180339">
                <a:moveTo>
                  <a:pt x="164071" y="118237"/>
                </a:moveTo>
                <a:lnTo>
                  <a:pt x="156396" y="123477"/>
                </a:lnTo>
                <a:lnTo>
                  <a:pt x="148629" y="127206"/>
                </a:lnTo>
                <a:lnTo>
                  <a:pt x="140770" y="129434"/>
                </a:lnTo>
                <a:lnTo>
                  <a:pt x="132816" y="130175"/>
                </a:lnTo>
                <a:lnTo>
                  <a:pt x="159440" y="130175"/>
                </a:lnTo>
                <a:lnTo>
                  <a:pt x="164071" y="127381"/>
                </a:lnTo>
                <a:lnTo>
                  <a:pt x="164071" y="118237"/>
                </a:lnTo>
                <a:close/>
              </a:path>
              <a:path w="607060" h="180339">
                <a:moveTo>
                  <a:pt x="155386" y="45847"/>
                </a:moveTo>
                <a:lnTo>
                  <a:pt x="140881" y="45847"/>
                </a:lnTo>
                <a:lnTo>
                  <a:pt x="147637" y="48895"/>
                </a:lnTo>
                <a:lnTo>
                  <a:pt x="152539" y="54991"/>
                </a:lnTo>
                <a:lnTo>
                  <a:pt x="155784" y="60015"/>
                </a:lnTo>
                <a:lnTo>
                  <a:pt x="158184" y="65944"/>
                </a:lnTo>
                <a:lnTo>
                  <a:pt x="159737" y="72778"/>
                </a:lnTo>
                <a:lnTo>
                  <a:pt x="160439" y="80518"/>
                </a:lnTo>
                <a:lnTo>
                  <a:pt x="169132" y="80518"/>
                </a:lnTo>
                <a:lnTo>
                  <a:pt x="168774" y="74316"/>
                </a:lnTo>
                <a:lnTo>
                  <a:pt x="166995" y="65230"/>
                </a:lnTo>
                <a:lnTo>
                  <a:pt x="164030" y="57310"/>
                </a:lnTo>
                <a:lnTo>
                  <a:pt x="159880" y="50546"/>
                </a:lnTo>
                <a:lnTo>
                  <a:pt x="155386" y="45847"/>
                </a:lnTo>
                <a:close/>
              </a:path>
              <a:path w="607060" h="180339">
                <a:moveTo>
                  <a:pt x="525246" y="170434"/>
                </a:moveTo>
                <a:lnTo>
                  <a:pt x="525246" y="179070"/>
                </a:lnTo>
                <a:lnTo>
                  <a:pt x="527418" y="179959"/>
                </a:lnTo>
                <a:lnTo>
                  <a:pt x="529907" y="180340"/>
                </a:lnTo>
                <a:lnTo>
                  <a:pt x="539330" y="180340"/>
                </a:lnTo>
                <a:lnTo>
                  <a:pt x="544753" y="178308"/>
                </a:lnTo>
                <a:lnTo>
                  <a:pt x="551270" y="171831"/>
                </a:lnTo>
                <a:lnTo>
                  <a:pt x="530085" y="171831"/>
                </a:lnTo>
                <a:lnTo>
                  <a:pt x="527481" y="171323"/>
                </a:lnTo>
                <a:lnTo>
                  <a:pt x="525246" y="170434"/>
                </a:lnTo>
                <a:close/>
              </a:path>
              <a:path w="607060" h="180339">
                <a:moveTo>
                  <a:pt x="533438" y="40386"/>
                </a:moveTo>
                <a:lnTo>
                  <a:pt x="523862" y="40386"/>
                </a:lnTo>
                <a:lnTo>
                  <a:pt x="559943" y="134874"/>
                </a:lnTo>
                <a:lnTo>
                  <a:pt x="546709" y="166497"/>
                </a:lnTo>
                <a:lnTo>
                  <a:pt x="540689" y="171831"/>
                </a:lnTo>
                <a:lnTo>
                  <a:pt x="551270" y="171831"/>
                </a:lnTo>
                <a:lnTo>
                  <a:pt x="553186" y="169925"/>
                </a:lnTo>
                <a:lnTo>
                  <a:pt x="557034" y="163575"/>
                </a:lnTo>
                <a:lnTo>
                  <a:pt x="560501" y="155067"/>
                </a:lnTo>
                <a:lnTo>
                  <a:pt x="572729" y="124841"/>
                </a:lnTo>
                <a:lnTo>
                  <a:pt x="564324" y="124841"/>
                </a:lnTo>
                <a:lnTo>
                  <a:pt x="564007" y="123952"/>
                </a:lnTo>
                <a:lnTo>
                  <a:pt x="563727" y="122936"/>
                </a:lnTo>
                <a:lnTo>
                  <a:pt x="563486" y="121793"/>
                </a:lnTo>
                <a:lnTo>
                  <a:pt x="563232" y="120904"/>
                </a:lnTo>
                <a:lnTo>
                  <a:pt x="562800" y="119634"/>
                </a:lnTo>
                <a:lnTo>
                  <a:pt x="533438" y="40386"/>
                </a:lnTo>
                <a:close/>
              </a:path>
              <a:path w="607060" h="180339">
                <a:moveTo>
                  <a:pt x="606894" y="40386"/>
                </a:moveTo>
                <a:lnTo>
                  <a:pt x="597623" y="40386"/>
                </a:lnTo>
                <a:lnTo>
                  <a:pt x="566928" y="118491"/>
                </a:lnTo>
                <a:lnTo>
                  <a:pt x="564692" y="124841"/>
                </a:lnTo>
                <a:lnTo>
                  <a:pt x="572729" y="124841"/>
                </a:lnTo>
                <a:lnTo>
                  <a:pt x="606894" y="40386"/>
                </a:lnTo>
                <a:close/>
              </a:path>
              <a:path w="607060" h="180339">
                <a:moveTo>
                  <a:pt x="449795" y="40386"/>
                </a:moveTo>
                <a:lnTo>
                  <a:pt x="441236" y="40386"/>
                </a:lnTo>
                <a:lnTo>
                  <a:pt x="441236" y="135636"/>
                </a:lnTo>
                <a:lnTo>
                  <a:pt x="449795" y="135636"/>
                </a:lnTo>
                <a:lnTo>
                  <a:pt x="449795" y="40386"/>
                </a:lnTo>
                <a:close/>
              </a:path>
              <a:path w="607060" h="180339">
                <a:moveTo>
                  <a:pt x="283349" y="40386"/>
                </a:moveTo>
                <a:lnTo>
                  <a:pt x="274688" y="40386"/>
                </a:lnTo>
                <a:lnTo>
                  <a:pt x="274688" y="95377"/>
                </a:lnTo>
                <a:lnTo>
                  <a:pt x="276800" y="113972"/>
                </a:lnTo>
                <a:lnTo>
                  <a:pt x="283133" y="127269"/>
                </a:lnTo>
                <a:lnTo>
                  <a:pt x="293687" y="135256"/>
                </a:lnTo>
                <a:lnTo>
                  <a:pt x="308457" y="137922"/>
                </a:lnTo>
                <a:lnTo>
                  <a:pt x="318156" y="136703"/>
                </a:lnTo>
                <a:lnTo>
                  <a:pt x="326505" y="133032"/>
                </a:lnTo>
                <a:lnTo>
                  <a:pt x="329759" y="130175"/>
                </a:lnTo>
                <a:lnTo>
                  <a:pt x="300647" y="130175"/>
                </a:lnTo>
                <a:lnTo>
                  <a:pt x="293966" y="127254"/>
                </a:lnTo>
                <a:lnTo>
                  <a:pt x="283444" y="95377"/>
                </a:lnTo>
                <a:lnTo>
                  <a:pt x="283349" y="40386"/>
                </a:lnTo>
                <a:close/>
              </a:path>
              <a:path w="607060" h="180339">
                <a:moveTo>
                  <a:pt x="348081" y="118237"/>
                </a:moveTo>
                <a:lnTo>
                  <a:pt x="339521" y="118237"/>
                </a:lnTo>
                <a:lnTo>
                  <a:pt x="339521" y="135636"/>
                </a:lnTo>
                <a:lnTo>
                  <a:pt x="348081" y="135636"/>
                </a:lnTo>
                <a:lnTo>
                  <a:pt x="348081" y="118237"/>
                </a:lnTo>
                <a:close/>
              </a:path>
              <a:path w="607060" h="180339">
                <a:moveTo>
                  <a:pt x="348081" y="40386"/>
                </a:moveTo>
                <a:lnTo>
                  <a:pt x="339521" y="40386"/>
                </a:lnTo>
                <a:lnTo>
                  <a:pt x="339453" y="95377"/>
                </a:lnTo>
                <a:lnTo>
                  <a:pt x="339007" y="102054"/>
                </a:lnTo>
                <a:lnTo>
                  <a:pt x="318630" y="130175"/>
                </a:lnTo>
                <a:lnTo>
                  <a:pt x="329759" y="130175"/>
                </a:lnTo>
                <a:lnTo>
                  <a:pt x="333513" y="126873"/>
                </a:lnTo>
                <a:lnTo>
                  <a:pt x="339153" y="118237"/>
                </a:lnTo>
                <a:lnTo>
                  <a:pt x="348081" y="118237"/>
                </a:lnTo>
                <a:lnTo>
                  <a:pt x="348081" y="40386"/>
                </a:lnTo>
                <a:close/>
              </a:path>
              <a:path w="607060" h="180339">
                <a:moveTo>
                  <a:pt x="387121" y="40386"/>
                </a:moveTo>
                <a:lnTo>
                  <a:pt x="378752" y="40386"/>
                </a:lnTo>
                <a:lnTo>
                  <a:pt x="378752" y="135636"/>
                </a:lnTo>
                <a:lnTo>
                  <a:pt x="387121" y="135636"/>
                </a:lnTo>
                <a:lnTo>
                  <a:pt x="387121" y="90805"/>
                </a:lnTo>
                <a:lnTo>
                  <a:pt x="387599" y="80734"/>
                </a:lnTo>
                <a:lnTo>
                  <a:pt x="389032" y="71866"/>
                </a:lnTo>
                <a:lnTo>
                  <a:pt x="391418" y="64212"/>
                </a:lnTo>
                <a:lnTo>
                  <a:pt x="392842" y="61468"/>
                </a:lnTo>
                <a:lnTo>
                  <a:pt x="387121" y="61468"/>
                </a:lnTo>
                <a:lnTo>
                  <a:pt x="387121" y="40386"/>
                </a:lnTo>
                <a:close/>
              </a:path>
              <a:path w="607060" h="180339">
                <a:moveTo>
                  <a:pt x="417728" y="38481"/>
                </a:moveTo>
                <a:lnTo>
                  <a:pt x="408000" y="38481"/>
                </a:lnTo>
                <a:lnTo>
                  <a:pt x="402539" y="40512"/>
                </a:lnTo>
                <a:lnTo>
                  <a:pt x="397827" y="44577"/>
                </a:lnTo>
                <a:lnTo>
                  <a:pt x="393115" y="48514"/>
                </a:lnTo>
                <a:lnTo>
                  <a:pt x="389674" y="54229"/>
                </a:lnTo>
                <a:lnTo>
                  <a:pt x="387502" y="61468"/>
                </a:lnTo>
                <a:lnTo>
                  <a:pt x="392842" y="61468"/>
                </a:lnTo>
                <a:lnTo>
                  <a:pt x="394754" y="57785"/>
                </a:lnTo>
                <a:lnTo>
                  <a:pt x="399834" y="50037"/>
                </a:lnTo>
                <a:lnTo>
                  <a:pt x="406133" y="46228"/>
                </a:lnTo>
                <a:lnTo>
                  <a:pt x="423684" y="46228"/>
                </a:lnTo>
                <a:lnTo>
                  <a:pt x="423684" y="40132"/>
                </a:lnTo>
                <a:lnTo>
                  <a:pt x="420890" y="38989"/>
                </a:lnTo>
                <a:lnTo>
                  <a:pt x="417728" y="38481"/>
                </a:lnTo>
                <a:close/>
              </a:path>
              <a:path w="607060" h="180339">
                <a:moveTo>
                  <a:pt x="423684" y="46228"/>
                </a:moveTo>
                <a:lnTo>
                  <a:pt x="417487" y="46228"/>
                </a:lnTo>
                <a:lnTo>
                  <a:pt x="420827" y="47244"/>
                </a:lnTo>
                <a:lnTo>
                  <a:pt x="423684" y="49275"/>
                </a:lnTo>
                <a:lnTo>
                  <a:pt x="423684" y="46228"/>
                </a:lnTo>
                <a:close/>
              </a:path>
              <a:path w="607060" h="180339">
                <a:moveTo>
                  <a:pt x="241007" y="37973"/>
                </a:moveTo>
                <a:lnTo>
                  <a:pt x="233756" y="37973"/>
                </a:lnTo>
                <a:lnTo>
                  <a:pt x="223719" y="38877"/>
                </a:lnTo>
                <a:lnTo>
                  <a:pt x="189291" y="69008"/>
                </a:lnTo>
                <a:lnTo>
                  <a:pt x="185940" y="89662"/>
                </a:lnTo>
                <a:lnTo>
                  <a:pt x="186685" y="99923"/>
                </a:lnTo>
                <a:lnTo>
                  <a:pt x="211643" y="134588"/>
                </a:lnTo>
                <a:lnTo>
                  <a:pt x="229196" y="137922"/>
                </a:lnTo>
                <a:lnTo>
                  <a:pt x="236293" y="137517"/>
                </a:lnTo>
                <a:lnTo>
                  <a:pt x="242874" y="136302"/>
                </a:lnTo>
                <a:lnTo>
                  <a:pt x="248942" y="134278"/>
                </a:lnTo>
                <a:lnTo>
                  <a:pt x="254495" y="131445"/>
                </a:lnTo>
                <a:lnTo>
                  <a:pt x="254495" y="130175"/>
                </a:lnTo>
                <a:lnTo>
                  <a:pt x="229565" y="130175"/>
                </a:lnTo>
                <a:lnTo>
                  <a:pt x="222135" y="129462"/>
                </a:lnTo>
                <a:lnTo>
                  <a:pt x="195466" y="97940"/>
                </a:lnTo>
                <a:lnTo>
                  <a:pt x="194868" y="89154"/>
                </a:lnTo>
                <a:lnTo>
                  <a:pt x="195521" y="79986"/>
                </a:lnTo>
                <a:lnTo>
                  <a:pt x="224478" y="46607"/>
                </a:lnTo>
                <a:lnTo>
                  <a:pt x="232448" y="45847"/>
                </a:lnTo>
                <a:lnTo>
                  <a:pt x="254876" y="45847"/>
                </a:lnTo>
                <a:lnTo>
                  <a:pt x="254876" y="42545"/>
                </a:lnTo>
                <a:lnTo>
                  <a:pt x="248043" y="39497"/>
                </a:lnTo>
                <a:lnTo>
                  <a:pt x="241007" y="37973"/>
                </a:lnTo>
                <a:close/>
              </a:path>
              <a:path w="607060" h="180339">
                <a:moveTo>
                  <a:pt x="254495" y="122428"/>
                </a:moveTo>
                <a:lnTo>
                  <a:pt x="248964" y="125781"/>
                </a:lnTo>
                <a:lnTo>
                  <a:pt x="242963" y="128206"/>
                </a:lnTo>
                <a:lnTo>
                  <a:pt x="236496" y="129678"/>
                </a:lnTo>
                <a:lnTo>
                  <a:pt x="229565" y="130175"/>
                </a:lnTo>
                <a:lnTo>
                  <a:pt x="254495" y="130175"/>
                </a:lnTo>
                <a:lnTo>
                  <a:pt x="254495" y="122428"/>
                </a:lnTo>
                <a:close/>
              </a:path>
              <a:path w="607060" h="180339">
                <a:moveTo>
                  <a:pt x="254876" y="45847"/>
                </a:moveTo>
                <a:lnTo>
                  <a:pt x="240576" y="45847"/>
                </a:lnTo>
                <a:lnTo>
                  <a:pt x="248043" y="48006"/>
                </a:lnTo>
                <a:lnTo>
                  <a:pt x="254876" y="52197"/>
                </a:lnTo>
                <a:lnTo>
                  <a:pt x="254876" y="45847"/>
                </a:lnTo>
                <a:close/>
              </a:path>
              <a:path w="607060" h="180339">
                <a:moveTo>
                  <a:pt x="493420" y="48133"/>
                </a:moveTo>
                <a:lnTo>
                  <a:pt x="484860" y="48133"/>
                </a:lnTo>
                <a:lnTo>
                  <a:pt x="484860" y="112141"/>
                </a:lnTo>
                <a:lnTo>
                  <a:pt x="486180" y="123215"/>
                </a:lnTo>
                <a:lnTo>
                  <a:pt x="490139" y="131111"/>
                </a:lnTo>
                <a:lnTo>
                  <a:pt x="496738" y="135840"/>
                </a:lnTo>
                <a:lnTo>
                  <a:pt x="505980" y="137414"/>
                </a:lnTo>
                <a:lnTo>
                  <a:pt x="509879" y="137414"/>
                </a:lnTo>
                <a:lnTo>
                  <a:pt x="514070" y="136398"/>
                </a:lnTo>
                <a:lnTo>
                  <a:pt x="518541" y="134239"/>
                </a:lnTo>
                <a:lnTo>
                  <a:pt x="518541" y="129794"/>
                </a:lnTo>
                <a:lnTo>
                  <a:pt x="502132" y="129794"/>
                </a:lnTo>
                <a:lnTo>
                  <a:pt x="498614" y="128270"/>
                </a:lnTo>
                <a:lnTo>
                  <a:pt x="494461" y="122428"/>
                </a:lnTo>
                <a:lnTo>
                  <a:pt x="493420" y="117602"/>
                </a:lnTo>
                <a:lnTo>
                  <a:pt x="493420" y="48133"/>
                </a:lnTo>
                <a:close/>
              </a:path>
              <a:path w="607060" h="180339">
                <a:moveTo>
                  <a:pt x="518541" y="126237"/>
                </a:moveTo>
                <a:lnTo>
                  <a:pt x="514438" y="128650"/>
                </a:lnTo>
                <a:lnTo>
                  <a:pt x="510628" y="129794"/>
                </a:lnTo>
                <a:lnTo>
                  <a:pt x="518541" y="129794"/>
                </a:lnTo>
                <a:lnTo>
                  <a:pt x="518541" y="126237"/>
                </a:lnTo>
                <a:close/>
              </a:path>
              <a:path w="607060" h="180339">
                <a:moveTo>
                  <a:pt x="518541" y="40386"/>
                </a:moveTo>
                <a:lnTo>
                  <a:pt x="467753" y="40386"/>
                </a:lnTo>
                <a:lnTo>
                  <a:pt x="467753" y="48133"/>
                </a:lnTo>
                <a:lnTo>
                  <a:pt x="518541" y="48133"/>
                </a:lnTo>
                <a:lnTo>
                  <a:pt x="518541" y="40386"/>
                </a:lnTo>
                <a:close/>
              </a:path>
              <a:path w="607060" h="180339">
                <a:moveTo>
                  <a:pt x="493420" y="12700"/>
                </a:moveTo>
                <a:lnTo>
                  <a:pt x="492061" y="13208"/>
                </a:lnTo>
                <a:lnTo>
                  <a:pt x="490626" y="13716"/>
                </a:lnTo>
                <a:lnTo>
                  <a:pt x="489140" y="14097"/>
                </a:lnTo>
                <a:lnTo>
                  <a:pt x="487654" y="14605"/>
                </a:lnTo>
                <a:lnTo>
                  <a:pt x="484860" y="15621"/>
                </a:lnTo>
                <a:lnTo>
                  <a:pt x="484860" y="40386"/>
                </a:lnTo>
                <a:lnTo>
                  <a:pt x="493420" y="40386"/>
                </a:lnTo>
                <a:lnTo>
                  <a:pt x="493420" y="12700"/>
                </a:lnTo>
                <a:close/>
              </a:path>
              <a:path w="607060" h="180339">
                <a:moveTo>
                  <a:pt x="447344" y="2159"/>
                </a:moveTo>
                <a:lnTo>
                  <a:pt x="443623" y="2159"/>
                </a:lnTo>
                <a:lnTo>
                  <a:pt x="441998" y="2794"/>
                </a:lnTo>
                <a:lnTo>
                  <a:pt x="439089" y="5334"/>
                </a:lnTo>
                <a:lnTo>
                  <a:pt x="438405" y="6985"/>
                </a:lnTo>
                <a:lnTo>
                  <a:pt x="438353" y="11175"/>
                </a:lnTo>
                <a:lnTo>
                  <a:pt x="439064" y="12954"/>
                </a:lnTo>
                <a:lnTo>
                  <a:pt x="440499" y="14350"/>
                </a:lnTo>
                <a:lnTo>
                  <a:pt x="441921" y="15621"/>
                </a:lnTo>
                <a:lnTo>
                  <a:pt x="443560" y="16383"/>
                </a:lnTo>
                <a:lnTo>
                  <a:pt x="447408" y="16383"/>
                </a:lnTo>
                <a:lnTo>
                  <a:pt x="449110" y="15621"/>
                </a:lnTo>
                <a:lnTo>
                  <a:pt x="451967" y="12827"/>
                </a:lnTo>
                <a:lnTo>
                  <a:pt x="452628" y="11175"/>
                </a:lnTo>
                <a:lnTo>
                  <a:pt x="452678" y="6985"/>
                </a:lnTo>
                <a:lnTo>
                  <a:pt x="451954" y="5334"/>
                </a:lnTo>
                <a:lnTo>
                  <a:pt x="449033" y="2794"/>
                </a:lnTo>
                <a:lnTo>
                  <a:pt x="447344" y="2159"/>
                </a:lnTo>
                <a:close/>
              </a:path>
              <a:path w="607060" h="180339">
                <a:moveTo>
                  <a:pt x="0" y="120396"/>
                </a:moveTo>
                <a:lnTo>
                  <a:pt x="0" y="130810"/>
                </a:lnTo>
                <a:lnTo>
                  <a:pt x="3162" y="132715"/>
                </a:lnTo>
                <a:lnTo>
                  <a:pt x="7734" y="134366"/>
                </a:lnTo>
                <a:lnTo>
                  <a:pt x="19710" y="137160"/>
                </a:lnTo>
                <a:lnTo>
                  <a:pt x="24993" y="137922"/>
                </a:lnTo>
                <a:lnTo>
                  <a:pt x="29578" y="137922"/>
                </a:lnTo>
                <a:lnTo>
                  <a:pt x="38753" y="137324"/>
                </a:lnTo>
                <a:lnTo>
                  <a:pt x="46828" y="135524"/>
                </a:lnTo>
                <a:lnTo>
                  <a:pt x="53802" y="132510"/>
                </a:lnTo>
                <a:lnTo>
                  <a:pt x="58093" y="129412"/>
                </a:lnTo>
                <a:lnTo>
                  <a:pt x="29019" y="129412"/>
                </a:lnTo>
                <a:lnTo>
                  <a:pt x="21697" y="128843"/>
                </a:lnTo>
                <a:lnTo>
                  <a:pt x="14419" y="127142"/>
                </a:lnTo>
                <a:lnTo>
                  <a:pt x="7186" y="124323"/>
                </a:lnTo>
                <a:lnTo>
                  <a:pt x="0" y="120396"/>
                </a:lnTo>
                <a:close/>
              </a:path>
              <a:path w="607060" h="180339">
                <a:moveTo>
                  <a:pt x="48958" y="0"/>
                </a:moveTo>
                <a:lnTo>
                  <a:pt x="41021" y="0"/>
                </a:lnTo>
                <a:lnTo>
                  <a:pt x="32317" y="617"/>
                </a:lnTo>
                <a:lnTo>
                  <a:pt x="1435" y="26995"/>
                </a:lnTo>
                <a:lnTo>
                  <a:pt x="749" y="33782"/>
                </a:lnTo>
                <a:lnTo>
                  <a:pt x="749" y="40767"/>
                </a:lnTo>
                <a:lnTo>
                  <a:pt x="31813" y="72009"/>
                </a:lnTo>
                <a:lnTo>
                  <a:pt x="40088" y="76963"/>
                </a:lnTo>
                <a:lnTo>
                  <a:pt x="46777" y="81359"/>
                </a:lnTo>
                <a:lnTo>
                  <a:pt x="51880" y="85207"/>
                </a:lnTo>
                <a:lnTo>
                  <a:pt x="55397" y="88519"/>
                </a:lnTo>
                <a:lnTo>
                  <a:pt x="59016" y="92583"/>
                </a:lnTo>
                <a:lnTo>
                  <a:pt x="60832" y="98044"/>
                </a:lnTo>
                <a:lnTo>
                  <a:pt x="60832" y="112649"/>
                </a:lnTo>
                <a:lnTo>
                  <a:pt x="58140" y="118745"/>
                </a:lnTo>
                <a:lnTo>
                  <a:pt x="52743" y="122936"/>
                </a:lnTo>
                <a:lnTo>
                  <a:pt x="47345" y="127254"/>
                </a:lnTo>
                <a:lnTo>
                  <a:pt x="39446" y="129412"/>
                </a:lnTo>
                <a:lnTo>
                  <a:pt x="58093" y="129412"/>
                </a:lnTo>
                <a:lnTo>
                  <a:pt x="70319" y="103250"/>
                </a:lnTo>
                <a:lnTo>
                  <a:pt x="70319" y="96139"/>
                </a:lnTo>
                <a:lnTo>
                  <a:pt x="39255" y="65405"/>
                </a:lnTo>
                <a:lnTo>
                  <a:pt x="31021" y="60523"/>
                </a:lnTo>
                <a:lnTo>
                  <a:pt x="24361" y="56165"/>
                </a:lnTo>
                <a:lnTo>
                  <a:pt x="19278" y="52331"/>
                </a:lnTo>
                <a:lnTo>
                  <a:pt x="15773" y="49022"/>
                </a:lnTo>
                <a:lnTo>
                  <a:pt x="12141" y="44958"/>
                </a:lnTo>
                <a:lnTo>
                  <a:pt x="10325" y="39497"/>
                </a:lnTo>
                <a:lnTo>
                  <a:pt x="10325" y="25654"/>
                </a:lnTo>
                <a:lnTo>
                  <a:pt x="12979" y="19812"/>
                </a:lnTo>
                <a:lnTo>
                  <a:pt x="23583" y="10668"/>
                </a:lnTo>
                <a:lnTo>
                  <a:pt x="30759" y="8382"/>
                </a:lnTo>
                <a:lnTo>
                  <a:pt x="64833" y="8382"/>
                </a:lnTo>
                <a:lnTo>
                  <a:pt x="64833" y="3937"/>
                </a:lnTo>
                <a:lnTo>
                  <a:pt x="56896" y="1270"/>
                </a:lnTo>
                <a:lnTo>
                  <a:pt x="48958" y="0"/>
                </a:lnTo>
                <a:close/>
              </a:path>
              <a:path w="607060" h="180339">
                <a:moveTo>
                  <a:pt x="64833" y="8382"/>
                </a:moveTo>
                <a:lnTo>
                  <a:pt x="39814" y="8382"/>
                </a:lnTo>
                <a:lnTo>
                  <a:pt x="46365" y="8715"/>
                </a:lnTo>
                <a:lnTo>
                  <a:pt x="52719" y="9715"/>
                </a:lnTo>
                <a:lnTo>
                  <a:pt x="58875" y="11382"/>
                </a:lnTo>
                <a:lnTo>
                  <a:pt x="64833" y="13716"/>
                </a:lnTo>
                <a:lnTo>
                  <a:pt x="64833" y="83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42254" y="3114929"/>
            <a:ext cx="3284347" cy="14859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2856" y="3440557"/>
            <a:ext cx="1831301" cy="18732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765044" y="3439159"/>
            <a:ext cx="759332" cy="108585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3583432" y="3433064"/>
            <a:ext cx="539115" cy="147955"/>
          </a:xfrm>
          <a:custGeom>
            <a:avLst/>
            <a:gdLst/>
            <a:ahLst/>
            <a:cxnLst/>
            <a:rect l="l" t="t" r="r" b="b"/>
            <a:pathLst>
              <a:path w="539114" h="147954">
                <a:moveTo>
                  <a:pt x="366648" y="34798"/>
                </a:moveTo>
                <a:lnTo>
                  <a:pt x="332327" y="58229"/>
                </a:lnTo>
                <a:lnTo>
                  <a:pt x="329828" y="75311"/>
                </a:lnTo>
                <a:lnTo>
                  <a:pt x="330416" y="83542"/>
                </a:lnTo>
                <a:lnTo>
                  <a:pt x="357955" y="113992"/>
                </a:lnTo>
                <a:lnTo>
                  <a:pt x="365887" y="114681"/>
                </a:lnTo>
                <a:lnTo>
                  <a:pt x="373818" y="113990"/>
                </a:lnTo>
                <a:lnTo>
                  <a:pt x="380857" y="111918"/>
                </a:lnTo>
                <a:lnTo>
                  <a:pt x="387023" y="108458"/>
                </a:lnTo>
                <a:lnTo>
                  <a:pt x="357123" y="108458"/>
                </a:lnTo>
                <a:lnTo>
                  <a:pt x="350012" y="105410"/>
                </a:lnTo>
                <a:lnTo>
                  <a:pt x="344804" y="99313"/>
                </a:lnTo>
                <a:lnTo>
                  <a:pt x="339470" y="93345"/>
                </a:lnTo>
                <a:lnTo>
                  <a:pt x="336930" y="85344"/>
                </a:lnTo>
                <a:lnTo>
                  <a:pt x="350265" y="44069"/>
                </a:lnTo>
                <a:lnTo>
                  <a:pt x="357377" y="41021"/>
                </a:lnTo>
                <a:lnTo>
                  <a:pt x="387504" y="41021"/>
                </a:lnTo>
                <a:lnTo>
                  <a:pt x="387258" y="40798"/>
                </a:lnTo>
                <a:lnTo>
                  <a:pt x="381253" y="37464"/>
                </a:lnTo>
                <a:lnTo>
                  <a:pt x="374392" y="35464"/>
                </a:lnTo>
                <a:lnTo>
                  <a:pt x="366648" y="34798"/>
                </a:lnTo>
                <a:close/>
              </a:path>
              <a:path w="539114" h="147954">
                <a:moveTo>
                  <a:pt x="387504" y="41021"/>
                </a:moveTo>
                <a:lnTo>
                  <a:pt x="375412" y="41021"/>
                </a:lnTo>
                <a:lnTo>
                  <a:pt x="382396" y="43941"/>
                </a:lnTo>
                <a:lnTo>
                  <a:pt x="387350" y="49784"/>
                </a:lnTo>
                <a:lnTo>
                  <a:pt x="390590" y="54566"/>
                </a:lnTo>
                <a:lnTo>
                  <a:pt x="392890" y="60325"/>
                </a:lnTo>
                <a:lnTo>
                  <a:pt x="394261" y="67036"/>
                </a:lnTo>
                <a:lnTo>
                  <a:pt x="394715" y="74675"/>
                </a:lnTo>
                <a:lnTo>
                  <a:pt x="394261" y="82226"/>
                </a:lnTo>
                <a:lnTo>
                  <a:pt x="375284" y="108458"/>
                </a:lnTo>
                <a:lnTo>
                  <a:pt x="387023" y="108458"/>
                </a:lnTo>
                <a:lnTo>
                  <a:pt x="401938" y="74675"/>
                </a:lnTo>
                <a:lnTo>
                  <a:pt x="401359" y="66004"/>
                </a:lnTo>
                <a:lnTo>
                  <a:pt x="399573" y="58102"/>
                </a:lnTo>
                <a:lnTo>
                  <a:pt x="396597" y="51248"/>
                </a:lnTo>
                <a:lnTo>
                  <a:pt x="392429" y="45465"/>
                </a:lnTo>
                <a:lnTo>
                  <a:pt x="387504" y="41021"/>
                </a:lnTo>
                <a:close/>
              </a:path>
              <a:path w="539114" h="147954">
                <a:moveTo>
                  <a:pt x="123443" y="34798"/>
                </a:moveTo>
                <a:lnTo>
                  <a:pt x="114045" y="34798"/>
                </a:lnTo>
                <a:lnTo>
                  <a:pt x="106783" y="35512"/>
                </a:lnTo>
                <a:lnTo>
                  <a:pt x="80476" y="66266"/>
                </a:lnTo>
                <a:lnTo>
                  <a:pt x="79930" y="75057"/>
                </a:lnTo>
                <a:lnTo>
                  <a:pt x="80452" y="83369"/>
                </a:lnTo>
                <a:lnTo>
                  <a:pt x="105723" y="114016"/>
                </a:lnTo>
                <a:lnTo>
                  <a:pt x="112775" y="114681"/>
                </a:lnTo>
                <a:lnTo>
                  <a:pt x="119868" y="114157"/>
                </a:lnTo>
                <a:lnTo>
                  <a:pt x="126650" y="112585"/>
                </a:lnTo>
                <a:lnTo>
                  <a:pt x="133099" y="109966"/>
                </a:lnTo>
                <a:lnTo>
                  <a:pt x="135605" y="108458"/>
                </a:lnTo>
                <a:lnTo>
                  <a:pt x="105663" y="108458"/>
                </a:lnTo>
                <a:lnTo>
                  <a:pt x="99059" y="105537"/>
                </a:lnTo>
                <a:lnTo>
                  <a:pt x="86994" y="75057"/>
                </a:lnTo>
                <a:lnTo>
                  <a:pt x="143382" y="75057"/>
                </a:lnTo>
                <a:lnTo>
                  <a:pt x="143382" y="72009"/>
                </a:lnTo>
                <a:lnTo>
                  <a:pt x="143198" y="68834"/>
                </a:lnTo>
                <a:lnTo>
                  <a:pt x="87248" y="68834"/>
                </a:lnTo>
                <a:lnTo>
                  <a:pt x="88391" y="59816"/>
                </a:lnTo>
                <a:lnTo>
                  <a:pt x="91312" y="52959"/>
                </a:lnTo>
                <a:lnTo>
                  <a:pt x="96012" y="48260"/>
                </a:lnTo>
                <a:lnTo>
                  <a:pt x="100710" y="43434"/>
                </a:lnTo>
                <a:lnTo>
                  <a:pt x="106552" y="41021"/>
                </a:lnTo>
                <a:lnTo>
                  <a:pt x="133000" y="41021"/>
                </a:lnTo>
                <a:lnTo>
                  <a:pt x="130809" y="38100"/>
                </a:lnTo>
                <a:lnTo>
                  <a:pt x="123443" y="34798"/>
                </a:lnTo>
                <a:close/>
              </a:path>
              <a:path w="539114" h="147954">
                <a:moveTo>
                  <a:pt x="139191" y="98933"/>
                </a:moveTo>
                <a:lnTo>
                  <a:pt x="133050" y="103100"/>
                </a:lnTo>
                <a:lnTo>
                  <a:pt x="126825" y="106076"/>
                </a:lnTo>
                <a:lnTo>
                  <a:pt x="120528" y="107862"/>
                </a:lnTo>
                <a:lnTo>
                  <a:pt x="114172" y="108458"/>
                </a:lnTo>
                <a:lnTo>
                  <a:pt x="135605" y="108458"/>
                </a:lnTo>
                <a:lnTo>
                  <a:pt x="139191" y="106299"/>
                </a:lnTo>
                <a:lnTo>
                  <a:pt x="139191" y="98933"/>
                </a:lnTo>
                <a:close/>
              </a:path>
              <a:path w="539114" h="147954">
                <a:moveTo>
                  <a:pt x="133000" y="41021"/>
                </a:moveTo>
                <a:lnTo>
                  <a:pt x="120650" y="41021"/>
                </a:lnTo>
                <a:lnTo>
                  <a:pt x="125983" y="43434"/>
                </a:lnTo>
                <a:lnTo>
                  <a:pt x="129920" y="48260"/>
                </a:lnTo>
                <a:lnTo>
                  <a:pt x="133857" y="53212"/>
                </a:lnTo>
                <a:lnTo>
                  <a:pt x="136016" y="59944"/>
                </a:lnTo>
                <a:lnTo>
                  <a:pt x="136270" y="68834"/>
                </a:lnTo>
                <a:lnTo>
                  <a:pt x="143198" y="68834"/>
                </a:lnTo>
                <a:lnTo>
                  <a:pt x="142906" y="63813"/>
                </a:lnTo>
                <a:lnTo>
                  <a:pt x="141477" y="56546"/>
                </a:lnTo>
                <a:lnTo>
                  <a:pt x="139096" y="50184"/>
                </a:lnTo>
                <a:lnTo>
                  <a:pt x="135762" y="44703"/>
                </a:lnTo>
                <a:lnTo>
                  <a:pt x="133000" y="41021"/>
                </a:lnTo>
                <a:close/>
              </a:path>
              <a:path w="539114" h="147954">
                <a:moveTo>
                  <a:pt x="6857" y="36575"/>
                </a:moveTo>
                <a:lnTo>
                  <a:pt x="0" y="36575"/>
                </a:lnTo>
                <a:lnTo>
                  <a:pt x="0" y="147827"/>
                </a:lnTo>
                <a:lnTo>
                  <a:pt x="6857" y="147827"/>
                </a:lnTo>
                <a:lnTo>
                  <a:pt x="6857" y="99313"/>
                </a:lnTo>
                <a:lnTo>
                  <a:pt x="13311" y="99313"/>
                </a:lnTo>
                <a:lnTo>
                  <a:pt x="9270" y="94741"/>
                </a:lnTo>
                <a:lnTo>
                  <a:pt x="6857" y="88137"/>
                </a:lnTo>
                <a:lnTo>
                  <a:pt x="6945" y="62611"/>
                </a:lnTo>
                <a:lnTo>
                  <a:pt x="9270" y="55880"/>
                </a:lnTo>
                <a:lnTo>
                  <a:pt x="12146" y="52324"/>
                </a:lnTo>
                <a:lnTo>
                  <a:pt x="6857" y="52324"/>
                </a:lnTo>
                <a:lnTo>
                  <a:pt x="6857" y="36575"/>
                </a:lnTo>
                <a:close/>
              </a:path>
              <a:path w="539114" h="147954">
                <a:moveTo>
                  <a:pt x="13311" y="99313"/>
                </a:moveTo>
                <a:lnTo>
                  <a:pt x="7112" y="99313"/>
                </a:lnTo>
                <a:lnTo>
                  <a:pt x="11777" y="106054"/>
                </a:lnTo>
                <a:lnTo>
                  <a:pt x="17573" y="110855"/>
                </a:lnTo>
                <a:lnTo>
                  <a:pt x="24489" y="113726"/>
                </a:lnTo>
                <a:lnTo>
                  <a:pt x="32512" y="114681"/>
                </a:lnTo>
                <a:lnTo>
                  <a:pt x="39772" y="113942"/>
                </a:lnTo>
                <a:lnTo>
                  <a:pt x="46307" y="111728"/>
                </a:lnTo>
                <a:lnTo>
                  <a:pt x="51443" y="108458"/>
                </a:lnTo>
                <a:lnTo>
                  <a:pt x="25272" y="108458"/>
                </a:lnTo>
                <a:lnTo>
                  <a:pt x="18922" y="105663"/>
                </a:lnTo>
                <a:lnTo>
                  <a:pt x="13311" y="99313"/>
                </a:lnTo>
                <a:close/>
              </a:path>
              <a:path w="539114" h="147954">
                <a:moveTo>
                  <a:pt x="55201" y="41021"/>
                </a:moveTo>
                <a:lnTo>
                  <a:pt x="42163" y="41021"/>
                </a:lnTo>
                <a:lnTo>
                  <a:pt x="48132" y="43814"/>
                </a:lnTo>
                <a:lnTo>
                  <a:pt x="52577" y="49402"/>
                </a:lnTo>
                <a:lnTo>
                  <a:pt x="57150" y="54990"/>
                </a:lnTo>
                <a:lnTo>
                  <a:pt x="59308" y="62611"/>
                </a:lnTo>
                <a:lnTo>
                  <a:pt x="59308" y="72136"/>
                </a:lnTo>
                <a:lnTo>
                  <a:pt x="40893" y="108458"/>
                </a:lnTo>
                <a:lnTo>
                  <a:pt x="51443" y="108458"/>
                </a:lnTo>
                <a:lnTo>
                  <a:pt x="66420" y="72009"/>
                </a:lnTo>
                <a:lnTo>
                  <a:pt x="65918" y="63869"/>
                </a:lnTo>
                <a:lnTo>
                  <a:pt x="64404" y="56610"/>
                </a:lnTo>
                <a:lnTo>
                  <a:pt x="61866" y="50256"/>
                </a:lnTo>
                <a:lnTo>
                  <a:pt x="58292" y="44831"/>
                </a:lnTo>
                <a:lnTo>
                  <a:pt x="55201" y="41021"/>
                </a:lnTo>
                <a:close/>
              </a:path>
              <a:path w="539114" h="147954">
                <a:moveTo>
                  <a:pt x="45338" y="34798"/>
                </a:moveTo>
                <a:lnTo>
                  <a:pt x="29590" y="34798"/>
                </a:lnTo>
                <a:lnTo>
                  <a:pt x="24002" y="36322"/>
                </a:lnTo>
                <a:lnTo>
                  <a:pt x="13842" y="42418"/>
                </a:lnTo>
                <a:lnTo>
                  <a:pt x="9905" y="46736"/>
                </a:lnTo>
                <a:lnTo>
                  <a:pt x="7112" y="52324"/>
                </a:lnTo>
                <a:lnTo>
                  <a:pt x="12146" y="52324"/>
                </a:lnTo>
                <a:lnTo>
                  <a:pt x="14096" y="49911"/>
                </a:lnTo>
                <a:lnTo>
                  <a:pt x="19050" y="43941"/>
                </a:lnTo>
                <a:lnTo>
                  <a:pt x="25907" y="41021"/>
                </a:lnTo>
                <a:lnTo>
                  <a:pt x="55201" y="41021"/>
                </a:lnTo>
                <a:lnTo>
                  <a:pt x="52831" y="38100"/>
                </a:lnTo>
                <a:lnTo>
                  <a:pt x="45338" y="34798"/>
                </a:lnTo>
                <a:close/>
              </a:path>
              <a:path w="539114" h="147954">
                <a:moveTo>
                  <a:pt x="425957" y="36575"/>
                </a:moveTo>
                <a:lnTo>
                  <a:pt x="419100" y="36575"/>
                </a:lnTo>
                <a:lnTo>
                  <a:pt x="419100" y="80645"/>
                </a:lnTo>
                <a:lnTo>
                  <a:pt x="420788" y="95553"/>
                </a:lnTo>
                <a:lnTo>
                  <a:pt x="425846" y="106187"/>
                </a:lnTo>
                <a:lnTo>
                  <a:pt x="434262" y="112559"/>
                </a:lnTo>
                <a:lnTo>
                  <a:pt x="446023" y="114681"/>
                </a:lnTo>
                <a:lnTo>
                  <a:pt x="453838" y="113702"/>
                </a:lnTo>
                <a:lnTo>
                  <a:pt x="460533" y="110759"/>
                </a:lnTo>
                <a:lnTo>
                  <a:pt x="463154" y="108458"/>
                </a:lnTo>
                <a:lnTo>
                  <a:pt x="439800" y="108458"/>
                </a:lnTo>
                <a:lnTo>
                  <a:pt x="434466" y="106045"/>
                </a:lnTo>
                <a:lnTo>
                  <a:pt x="431038" y="101473"/>
                </a:lnTo>
                <a:lnTo>
                  <a:pt x="427735" y="96774"/>
                </a:lnTo>
                <a:lnTo>
                  <a:pt x="425957" y="89281"/>
                </a:lnTo>
                <a:lnTo>
                  <a:pt x="425957" y="36575"/>
                </a:lnTo>
                <a:close/>
              </a:path>
              <a:path w="539114" h="147954">
                <a:moveTo>
                  <a:pt x="477773" y="98933"/>
                </a:moveTo>
                <a:lnTo>
                  <a:pt x="470915" y="98933"/>
                </a:lnTo>
                <a:lnTo>
                  <a:pt x="470915" y="112775"/>
                </a:lnTo>
                <a:lnTo>
                  <a:pt x="477773" y="112775"/>
                </a:lnTo>
                <a:lnTo>
                  <a:pt x="477773" y="98933"/>
                </a:lnTo>
                <a:close/>
              </a:path>
              <a:path w="539114" h="147954">
                <a:moveTo>
                  <a:pt x="477773" y="36575"/>
                </a:moveTo>
                <a:lnTo>
                  <a:pt x="470915" y="36575"/>
                </a:lnTo>
                <a:lnTo>
                  <a:pt x="470915" y="88519"/>
                </a:lnTo>
                <a:lnTo>
                  <a:pt x="468756" y="95376"/>
                </a:lnTo>
                <a:lnTo>
                  <a:pt x="464312" y="100584"/>
                </a:lnTo>
                <a:lnTo>
                  <a:pt x="459993" y="105790"/>
                </a:lnTo>
                <a:lnTo>
                  <a:pt x="454278" y="108458"/>
                </a:lnTo>
                <a:lnTo>
                  <a:pt x="463154" y="108458"/>
                </a:lnTo>
                <a:lnTo>
                  <a:pt x="466133" y="105840"/>
                </a:lnTo>
                <a:lnTo>
                  <a:pt x="470662" y="98933"/>
                </a:lnTo>
                <a:lnTo>
                  <a:pt x="477773" y="98933"/>
                </a:lnTo>
                <a:lnTo>
                  <a:pt x="477773" y="36575"/>
                </a:lnTo>
                <a:close/>
              </a:path>
              <a:path w="539114" h="147954">
                <a:moveTo>
                  <a:pt x="509650" y="36575"/>
                </a:moveTo>
                <a:lnTo>
                  <a:pt x="502919" y="36575"/>
                </a:lnTo>
                <a:lnTo>
                  <a:pt x="502919" y="112775"/>
                </a:lnTo>
                <a:lnTo>
                  <a:pt x="509650" y="112775"/>
                </a:lnTo>
                <a:lnTo>
                  <a:pt x="509650" y="77088"/>
                </a:lnTo>
                <a:lnTo>
                  <a:pt x="510032" y="68996"/>
                </a:lnTo>
                <a:lnTo>
                  <a:pt x="511175" y="61880"/>
                </a:lnTo>
                <a:lnTo>
                  <a:pt x="513079" y="55764"/>
                </a:lnTo>
                <a:lnTo>
                  <a:pt x="514283" y="53466"/>
                </a:lnTo>
                <a:lnTo>
                  <a:pt x="509650" y="53466"/>
                </a:lnTo>
                <a:lnTo>
                  <a:pt x="509650" y="36575"/>
                </a:lnTo>
                <a:close/>
              </a:path>
              <a:path w="539114" h="147954">
                <a:moveTo>
                  <a:pt x="534162" y="35178"/>
                </a:moveTo>
                <a:lnTo>
                  <a:pt x="526288" y="35178"/>
                </a:lnTo>
                <a:lnTo>
                  <a:pt x="521969" y="36702"/>
                </a:lnTo>
                <a:lnTo>
                  <a:pt x="514476" y="43180"/>
                </a:lnTo>
                <a:lnTo>
                  <a:pt x="511682" y="47751"/>
                </a:lnTo>
                <a:lnTo>
                  <a:pt x="509904" y="53466"/>
                </a:lnTo>
                <a:lnTo>
                  <a:pt x="514283" y="53466"/>
                </a:lnTo>
                <a:lnTo>
                  <a:pt x="515746" y="50673"/>
                </a:lnTo>
                <a:lnTo>
                  <a:pt x="519810" y="44450"/>
                </a:lnTo>
                <a:lnTo>
                  <a:pt x="524890" y="41275"/>
                </a:lnTo>
                <a:lnTo>
                  <a:pt x="538860" y="41275"/>
                </a:lnTo>
                <a:lnTo>
                  <a:pt x="538860" y="36449"/>
                </a:lnTo>
                <a:lnTo>
                  <a:pt x="536701" y="35560"/>
                </a:lnTo>
                <a:lnTo>
                  <a:pt x="534162" y="35178"/>
                </a:lnTo>
                <a:close/>
              </a:path>
              <a:path w="539114" h="147954">
                <a:moveTo>
                  <a:pt x="538860" y="41275"/>
                </a:moveTo>
                <a:lnTo>
                  <a:pt x="533907" y="41275"/>
                </a:lnTo>
                <a:lnTo>
                  <a:pt x="536575" y="42163"/>
                </a:lnTo>
                <a:lnTo>
                  <a:pt x="538860" y="43814"/>
                </a:lnTo>
                <a:lnTo>
                  <a:pt x="538860" y="41275"/>
                </a:lnTo>
                <a:close/>
              </a:path>
              <a:path w="539114" h="147954">
                <a:moveTo>
                  <a:pt x="168275" y="36575"/>
                </a:moveTo>
                <a:lnTo>
                  <a:pt x="161543" y="36575"/>
                </a:lnTo>
                <a:lnTo>
                  <a:pt x="161543" y="112775"/>
                </a:lnTo>
                <a:lnTo>
                  <a:pt x="168275" y="112775"/>
                </a:lnTo>
                <a:lnTo>
                  <a:pt x="168275" y="77088"/>
                </a:lnTo>
                <a:lnTo>
                  <a:pt x="168656" y="68996"/>
                </a:lnTo>
                <a:lnTo>
                  <a:pt x="169799" y="61880"/>
                </a:lnTo>
                <a:lnTo>
                  <a:pt x="171703" y="55764"/>
                </a:lnTo>
                <a:lnTo>
                  <a:pt x="172907" y="53466"/>
                </a:lnTo>
                <a:lnTo>
                  <a:pt x="168275" y="53466"/>
                </a:lnTo>
                <a:lnTo>
                  <a:pt x="168275" y="36575"/>
                </a:lnTo>
                <a:close/>
              </a:path>
              <a:path w="539114" h="147954">
                <a:moveTo>
                  <a:pt x="192785" y="35178"/>
                </a:moveTo>
                <a:lnTo>
                  <a:pt x="184912" y="35178"/>
                </a:lnTo>
                <a:lnTo>
                  <a:pt x="180593" y="36702"/>
                </a:lnTo>
                <a:lnTo>
                  <a:pt x="173100" y="43180"/>
                </a:lnTo>
                <a:lnTo>
                  <a:pt x="170306" y="47751"/>
                </a:lnTo>
                <a:lnTo>
                  <a:pt x="168528" y="53466"/>
                </a:lnTo>
                <a:lnTo>
                  <a:pt x="172907" y="53466"/>
                </a:lnTo>
                <a:lnTo>
                  <a:pt x="174370" y="50673"/>
                </a:lnTo>
                <a:lnTo>
                  <a:pt x="178434" y="44450"/>
                </a:lnTo>
                <a:lnTo>
                  <a:pt x="183514" y="41275"/>
                </a:lnTo>
                <a:lnTo>
                  <a:pt x="197484" y="41275"/>
                </a:lnTo>
                <a:lnTo>
                  <a:pt x="197484" y="36449"/>
                </a:lnTo>
                <a:lnTo>
                  <a:pt x="195325" y="35560"/>
                </a:lnTo>
                <a:lnTo>
                  <a:pt x="192785" y="35178"/>
                </a:lnTo>
                <a:close/>
              </a:path>
              <a:path w="539114" h="147954">
                <a:moveTo>
                  <a:pt x="197484" y="41275"/>
                </a:moveTo>
                <a:lnTo>
                  <a:pt x="192531" y="41275"/>
                </a:lnTo>
                <a:lnTo>
                  <a:pt x="195198" y="42163"/>
                </a:lnTo>
                <a:lnTo>
                  <a:pt x="197484" y="43814"/>
                </a:lnTo>
                <a:lnTo>
                  <a:pt x="197484" y="41275"/>
                </a:lnTo>
                <a:close/>
              </a:path>
              <a:path w="539114" h="147954">
                <a:moveTo>
                  <a:pt x="259841" y="0"/>
                </a:moveTo>
                <a:lnTo>
                  <a:pt x="252983" y="0"/>
                </a:lnTo>
                <a:lnTo>
                  <a:pt x="252983" y="112775"/>
                </a:lnTo>
                <a:lnTo>
                  <a:pt x="259841" y="112775"/>
                </a:lnTo>
                <a:lnTo>
                  <a:pt x="259841" y="61087"/>
                </a:lnTo>
                <a:lnTo>
                  <a:pt x="262381" y="53848"/>
                </a:lnTo>
                <a:lnTo>
                  <a:pt x="265764" y="50291"/>
                </a:lnTo>
                <a:lnTo>
                  <a:pt x="259841" y="50291"/>
                </a:lnTo>
                <a:lnTo>
                  <a:pt x="259841" y="0"/>
                </a:lnTo>
                <a:close/>
              </a:path>
              <a:path w="539114" h="147954">
                <a:moveTo>
                  <a:pt x="303811" y="41021"/>
                </a:moveTo>
                <a:lnTo>
                  <a:pt x="291464" y="41021"/>
                </a:lnTo>
                <a:lnTo>
                  <a:pt x="296544" y="43180"/>
                </a:lnTo>
                <a:lnTo>
                  <a:pt x="303148" y="51562"/>
                </a:lnTo>
                <a:lnTo>
                  <a:pt x="304800" y="58165"/>
                </a:lnTo>
                <a:lnTo>
                  <a:pt x="304800" y="112775"/>
                </a:lnTo>
                <a:lnTo>
                  <a:pt x="311657" y="112775"/>
                </a:lnTo>
                <a:lnTo>
                  <a:pt x="311657" y="55625"/>
                </a:lnTo>
                <a:lnTo>
                  <a:pt x="309498" y="48006"/>
                </a:lnTo>
                <a:lnTo>
                  <a:pt x="305180" y="42672"/>
                </a:lnTo>
                <a:lnTo>
                  <a:pt x="303811" y="41021"/>
                </a:lnTo>
                <a:close/>
              </a:path>
              <a:path w="539114" h="147954">
                <a:moveTo>
                  <a:pt x="294513" y="34798"/>
                </a:moveTo>
                <a:lnTo>
                  <a:pt x="286384" y="34798"/>
                </a:lnTo>
                <a:lnTo>
                  <a:pt x="278258" y="35772"/>
                </a:lnTo>
                <a:lnTo>
                  <a:pt x="271192" y="38687"/>
                </a:lnTo>
                <a:lnTo>
                  <a:pt x="265127" y="43561"/>
                </a:lnTo>
                <a:lnTo>
                  <a:pt x="260095" y="50291"/>
                </a:lnTo>
                <a:lnTo>
                  <a:pt x="265764" y="50291"/>
                </a:lnTo>
                <a:lnTo>
                  <a:pt x="267334" y="48640"/>
                </a:lnTo>
                <a:lnTo>
                  <a:pt x="272288" y="43561"/>
                </a:lnTo>
                <a:lnTo>
                  <a:pt x="278002" y="41021"/>
                </a:lnTo>
                <a:lnTo>
                  <a:pt x="303811" y="41021"/>
                </a:lnTo>
                <a:lnTo>
                  <a:pt x="300863" y="37464"/>
                </a:lnTo>
                <a:lnTo>
                  <a:pt x="294513" y="34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01640" y="3439159"/>
            <a:ext cx="1496695" cy="14173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70672" y="3433064"/>
            <a:ext cx="1502663" cy="14782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99033" y="3797427"/>
            <a:ext cx="1683994" cy="399923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2745485" y="3810380"/>
            <a:ext cx="443865" cy="108585"/>
          </a:xfrm>
          <a:custGeom>
            <a:avLst/>
            <a:gdLst/>
            <a:ahLst/>
            <a:cxnLst/>
            <a:rect l="l" t="t" r="r" b="b"/>
            <a:pathLst>
              <a:path w="443864" h="108585">
                <a:moveTo>
                  <a:pt x="320294" y="96139"/>
                </a:moveTo>
                <a:lnTo>
                  <a:pt x="316991" y="96139"/>
                </a:lnTo>
                <a:lnTo>
                  <a:pt x="315594" y="96647"/>
                </a:lnTo>
                <a:lnTo>
                  <a:pt x="313308" y="98933"/>
                </a:lnTo>
                <a:lnTo>
                  <a:pt x="312674" y="100330"/>
                </a:lnTo>
                <a:lnTo>
                  <a:pt x="312674" y="103759"/>
                </a:lnTo>
                <a:lnTo>
                  <a:pt x="313308" y="105156"/>
                </a:lnTo>
                <a:lnTo>
                  <a:pt x="315594" y="107442"/>
                </a:lnTo>
                <a:lnTo>
                  <a:pt x="316991" y="108077"/>
                </a:lnTo>
                <a:lnTo>
                  <a:pt x="320294" y="108077"/>
                </a:lnTo>
                <a:lnTo>
                  <a:pt x="321818" y="107442"/>
                </a:lnTo>
                <a:lnTo>
                  <a:pt x="322961" y="106299"/>
                </a:lnTo>
                <a:lnTo>
                  <a:pt x="324231" y="105156"/>
                </a:lnTo>
                <a:lnTo>
                  <a:pt x="324738" y="103759"/>
                </a:lnTo>
                <a:lnTo>
                  <a:pt x="324738" y="100330"/>
                </a:lnTo>
                <a:lnTo>
                  <a:pt x="324231" y="98933"/>
                </a:lnTo>
                <a:lnTo>
                  <a:pt x="322961" y="97790"/>
                </a:lnTo>
                <a:lnTo>
                  <a:pt x="321818" y="96647"/>
                </a:lnTo>
                <a:lnTo>
                  <a:pt x="320294" y="96139"/>
                </a:lnTo>
                <a:close/>
              </a:path>
              <a:path w="443864" h="108585">
                <a:moveTo>
                  <a:pt x="125836" y="34925"/>
                </a:moveTo>
                <a:lnTo>
                  <a:pt x="107950" y="34925"/>
                </a:lnTo>
                <a:lnTo>
                  <a:pt x="115970" y="36450"/>
                </a:lnTo>
                <a:lnTo>
                  <a:pt x="121729" y="41036"/>
                </a:lnTo>
                <a:lnTo>
                  <a:pt x="125202" y="48694"/>
                </a:lnTo>
                <a:lnTo>
                  <a:pt x="126364" y="59436"/>
                </a:lnTo>
                <a:lnTo>
                  <a:pt x="102869" y="62992"/>
                </a:lnTo>
                <a:lnTo>
                  <a:pt x="91348" y="66065"/>
                </a:lnTo>
                <a:lnTo>
                  <a:pt x="83089" y="71104"/>
                </a:lnTo>
                <a:lnTo>
                  <a:pt x="78116" y="78118"/>
                </a:lnTo>
                <a:lnTo>
                  <a:pt x="76453" y="87122"/>
                </a:lnTo>
                <a:lnTo>
                  <a:pt x="76453" y="93345"/>
                </a:lnTo>
                <a:lnTo>
                  <a:pt x="78612" y="98425"/>
                </a:lnTo>
                <a:lnTo>
                  <a:pt x="86994" y="106553"/>
                </a:lnTo>
                <a:lnTo>
                  <a:pt x="92709" y="108585"/>
                </a:lnTo>
                <a:lnTo>
                  <a:pt x="105663" y="108585"/>
                </a:lnTo>
                <a:lnTo>
                  <a:pt x="110743" y="107061"/>
                </a:lnTo>
                <a:lnTo>
                  <a:pt x="115443" y="103886"/>
                </a:lnTo>
                <a:lnTo>
                  <a:pt x="117792" y="102362"/>
                </a:lnTo>
                <a:lnTo>
                  <a:pt x="95376" y="102362"/>
                </a:lnTo>
                <a:lnTo>
                  <a:pt x="91186" y="100838"/>
                </a:lnTo>
                <a:lnTo>
                  <a:pt x="88264" y="97917"/>
                </a:lnTo>
                <a:lnTo>
                  <a:pt x="85216" y="94996"/>
                </a:lnTo>
                <a:lnTo>
                  <a:pt x="83745" y="91440"/>
                </a:lnTo>
                <a:lnTo>
                  <a:pt x="83693" y="81026"/>
                </a:lnTo>
                <a:lnTo>
                  <a:pt x="85343" y="76835"/>
                </a:lnTo>
                <a:lnTo>
                  <a:pt x="88518" y="74295"/>
                </a:lnTo>
                <a:lnTo>
                  <a:pt x="91820" y="71755"/>
                </a:lnTo>
                <a:lnTo>
                  <a:pt x="97408" y="69977"/>
                </a:lnTo>
                <a:lnTo>
                  <a:pt x="126364" y="65786"/>
                </a:lnTo>
                <a:lnTo>
                  <a:pt x="133222" y="65786"/>
                </a:lnTo>
                <a:lnTo>
                  <a:pt x="133222" y="47879"/>
                </a:lnTo>
                <a:lnTo>
                  <a:pt x="131063" y="40767"/>
                </a:lnTo>
                <a:lnTo>
                  <a:pt x="125836" y="34925"/>
                </a:lnTo>
                <a:close/>
              </a:path>
              <a:path w="443864" h="108585">
                <a:moveTo>
                  <a:pt x="133222" y="91440"/>
                </a:moveTo>
                <a:lnTo>
                  <a:pt x="126364" y="91440"/>
                </a:lnTo>
                <a:lnTo>
                  <a:pt x="126364" y="106680"/>
                </a:lnTo>
                <a:lnTo>
                  <a:pt x="133222" y="106680"/>
                </a:lnTo>
                <a:lnTo>
                  <a:pt x="133222" y="91440"/>
                </a:lnTo>
                <a:close/>
              </a:path>
              <a:path w="443864" h="108585">
                <a:moveTo>
                  <a:pt x="133222" y="65786"/>
                </a:moveTo>
                <a:lnTo>
                  <a:pt x="126364" y="65786"/>
                </a:lnTo>
                <a:lnTo>
                  <a:pt x="126364" y="81788"/>
                </a:lnTo>
                <a:lnTo>
                  <a:pt x="123951" y="88773"/>
                </a:lnTo>
                <a:lnTo>
                  <a:pt x="114172" y="99568"/>
                </a:lnTo>
                <a:lnTo>
                  <a:pt x="108076" y="102362"/>
                </a:lnTo>
                <a:lnTo>
                  <a:pt x="117792" y="102362"/>
                </a:lnTo>
                <a:lnTo>
                  <a:pt x="120141" y="100838"/>
                </a:lnTo>
                <a:lnTo>
                  <a:pt x="123570" y="96647"/>
                </a:lnTo>
                <a:lnTo>
                  <a:pt x="126111" y="91440"/>
                </a:lnTo>
                <a:lnTo>
                  <a:pt x="133222" y="91440"/>
                </a:lnTo>
                <a:lnTo>
                  <a:pt x="133222" y="65786"/>
                </a:lnTo>
                <a:close/>
              </a:path>
              <a:path w="443864" h="108585">
                <a:moveTo>
                  <a:pt x="116458" y="28702"/>
                </a:moveTo>
                <a:lnTo>
                  <a:pt x="104266" y="28702"/>
                </a:lnTo>
                <a:lnTo>
                  <a:pt x="99694" y="29464"/>
                </a:lnTo>
                <a:lnTo>
                  <a:pt x="94868" y="31115"/>
                </a:lnTo>
                <a:lnTo>
                  <a:pt x="90043" y="32639"/>
                </a:lnTo>
                <a:lnTo>
                  <a:pt x="86232" y="34544"/>
                </a:lnTo>
                <a:lnTo>
                  <a:pt x="83438" y="36830"/>
                </a:lnTo>
                <a:lnTo>
                  <a:pt x="83438" y="45085"/>
                </a:lnTo>
                <a:lnTo>
                  <a:pt x="89411" y="40657"/>
                </a:lnTo>
                <a:lnTo>
                  <a:pt x="95504" y="37480"/>
                </a:lnTo>
                <a:lnTo>
                  <a:pt x="101691" y="35565"/>
                </a:lnTo>
                <a:lnTo>
                  <a:pt x="107950" y="34925"/>
                </a:lnTo>
                <a:lnTo>
                  <a:pt x="125836" y="34925"/>
                </a:lnTo>
                <a:lnTo>
                  <a:pt x="122427" y="31115"/>
                </a:lnTo>
                <a:lnTo>
                  <a:pt x="116458" y="28702"/>
                </a:lnTo>
                <a:close/>
              </a:path>
              <a:path w="443864" h="108585">
                <a:moveTo>
                  <a:pt x="36449" y="0"/>
                </a:moveTo>
                <a:lnTo>
                  <a:pt x="0" y="0"/>
                </a:lnTo>
                <a:lnTo>
                  <a:pt x="0" y="106680"/>
                </a:lnTo>
                <a:lnTo>
                  <a:pt x="38353" y="106680"/>
                </a:lnTo>
                <a:lnTo>
                  <a:pt x="46100" y="103886"/>
                </a:lnTo>
                <a:lnTo>
                  <a:pt x="49995" y="100076"/>
                </a:lnTo>
                <a:lnTo>
                  <a:pt x="7365" y="100076"/>
                </a:lnTo>
                <a:lnTo>
                  <a:pt x="7365" y="54737"/>
                </a:lnTo>
                <a:lnTo>
                  <a:pt x="50620" y="54737"/>
                </a:lnTo>
                <a:lnTo>
                  <a:pt x="50037" y="54102"/>
                </a:lnTo>
                <a:lnTo>
                  <a:pt x="44195" y="51435"/>
                </a:lnTo>
                <a:lnTo>
                  <a:pt x="36702" y="50800"/>
                </a:lnTo>
                <a:lnTo>
                  <a:pt x="36702" y="50419"/>
                </a:lnTo>
                <a:lnTo>
                  <a:pt x="42671" y="48641"/>
                </a:lnTo>
                <a:lnTo>
                  <a:pt x="43375" y="48133"/>
                </a:lnTo>
                <a:lnTo>
                  <a:pt x="7365" y="48133"/>
                </a:lnTo>
                <a:lnTo>
                  <a:pt x="7365" y="6731"/>
                </a:lnTo>
                <a:lnTo>
                  <a:pt x="47998" y="6731"/>
                </a:lnTo>
                <a:lnTo>
                  <a:pt x="43052" y="2286"/>
                </a:lnTo>
                <a:lnTo>
                  <a:pt x="36449" y="0"/>
                </a:lnTo>
                <a:close/>
              </a:path>
              <a:path w="443864" h="108585">
                <a:moveTo>
                  <a:pt x="50620" y="54737"/>
                </a:moveTo>
                <a:lnTo>
                  <a:pt x="23113" y="54737"/>
                </a:lnTo>
                <a:lnTo>
                  <a:pt x="36208" y="56118"/>
                </a:lnTo>
                <a:lnTo>
                  <a:pt x="45577" y="60261"/>
                </a:lnTo>
                <a:lnTo>
                  <a:pt x="51206" y="67167"/>
                </a:lnTo>
                <a:lnTo>
                  <a:pt x="53086" y="76835"/>
                </a:lnTo>
                <a:lnTo>
                  <a:pt x="53086" y="84328"/>
                </a:lnTo>
                <a:lnTo>
                  <a:pt x="50800" y="90043"/>
                </a:lnTo>
                <a:lnTo>
                  <a:pt x="46355" y="93980"/>
                </a:lnTo>
                <a:lnTo>
                  <a:pt x="41909" y="98044"/>
                </a:lnTo>
                <a:lnTo>
                  <a:pt x="35559" y="100076"/>
                </a:lnTo>
                <a:lnTo>
                  <a:pt x="49995" y="100076"/>
                </a:lnTo>
                <a:lnTo>
                  <a:pt x="51943" y="98171"/>
                </a:lnTo>
                <a:lnTo>
                  <a:pt x="57784" y="92583"/>
                </a:lnTo>
                <a:lnTo>
                  <a:pt x="60706" y="85217"/>
                </a:lnTo>
                <a:lnTo>
                  <a:pt x="60706" y="69088"/>
                </a:lnTo>
                <a:lnTo>
                  <a:pt x="58546" y="63246"/>
                </a:lnTo>
                <a:lnTo>
                  <a:pt x="54228" y="58674"/>
                </a:lnTo>
                <a:lnTo>
                  <a:pt x="50620" y="54737"/>
                </a:lnTo>
                <a:close/>
              </a:path>
              <a:path w="443864" h="108585">
                <a:moveTo>
                  <a:pt x="47998" y="6731"/>
                </a:moveTo>
                <a:lnTo>
                  <a:pt x="25145" y="6731"/>
                </a:lnTo>
                <a:lnTo>
                  <a:pt x="35073" y="7943"/>
                </a:lnTo>
                <a:lnTo>
                  <a:pt x="42179" y="11572"/>
                </a:lnTo>
                <a:lnTo>
                  <a:pt x="46452" y="17607"/>
                </a:lnTo>
                <a:lnTo>
                  <a:pt x="47878" y="26035"/>
                </a:lnTo>
                <a:lnTo>
                  <a:pt x="47878" y="32766"/>
                </a:lnTo>
                <a:lnTo>
                  <a:pt x="45465" y="38227"/>
                </a:lnTo>
                <a:lnTo>
                  <a:pt x="40893" y="42164"/>
                </a:lnTo>
                <a:lnTo>
                  <a:pt x="36194" y="46101"/>
                </a:lnTo>
                <a:lnTo>
                  <a:pt x="29971" y="48133"/>
                </a:lnTo>
                <a:lnTo>
                  <a:pt x="43375" y="48133"/>
                </a:lnTo>
                <a:lnTo>
                  <a:pt x="47243" y="45339"/>
                </a:lnTo>
                <a:lnTo>
                  <a:pt x="50545" y="40894"/>
                </a:lnTo>
                <a:lnTo>
                  <a:pt x="53847" y="36322"/>
                </a:lnTo>
                <a:lnTo>
                  <a:pt x="55499" y="30988"/>
                </a:lnTo>
                <a:lnTo>
                  <a:pt x="55499" y="17272"/>
                </a:lnTo>
                <a:lnTo>
                  <a:pt x="53086" y="11303"/>
                </a:lnTo>
                <a:lnTo>
                  <a:pt x="47998" y="6731"/>
                </a:lnTo>
                <a:close/>
              </a:path>
              <a:path w="443864" h="108585">
                <a:moveTo>
                  <a:pt x="221741" y="30480"/>
                </a:moveTo>
                <a:lnTo>
                  <a:pt x="214883" y="30480"/>
                </a:lnTo>
                <a:lnTo>
                  <a:pt x="214883" y="106680"/>
                </a:lnTo>
                <a:lnTo>
                  <a:pt x="221741" y="106680"/>
                </a:lnTo>
                <a:lnTo>
                  <a:pt x="221741" y="30480"/>
                </a:lnTo>
                <a:close/>
              </a:path>
              <a:path w="443864" h="108585">
                <a:moveTo>
                  <a:pt x="320294" y="29210"/>
                </a:moveTo>
                <a:lnTo>
                  <a:pt x="316991" y="29210"/>
                </a:lnTo>
                <a:lnTo>
                  <a:pt x="315594" y="29718"/>
                </a:lnTo>
                <a:lnTo>
                  <a:pt x="313308" y="32004"/>
                </a:lnTo>
                <a:lnTo>
                  <a:pt x="312674" y="33401"/>
                </a:lnTo>
                <a:lnTo>
                  <a:pt x="312674" y="36703"/>
                </a:lnTo>
                <a:lnTo>
                  <a:pt x="313308" y="38227"/>
                </a:lnTo>
                <a:lnTo>
                  <a:pt x="314451" y="39370"/>
                </a:lnTo>
                <a:lnTo>
                  <a:pt x="315594" y="40640"/>
                </a:lnTo>
                <a:lnTo>
                  <a:pt x="316991" y="41148"/>
                </a:lnTo>
                <a:lnTo>
                  <a:pt x="320294" y="41148"/>
                </a:lnTo>
                <a:lnTo>
                  <a:pt x="321818" y="40640"/>
                </a:lnTo>
                <a:lnTo>
                  <a:pt x="322961" y="39370"/>
                </a:lnTo>
                <a:lnTo>
                  <a:pt x="324231" y="38227"/>
                </a:lnTo>
                <a:lnTo>
                  <a:pt x="324738" y="36703"/>
                </a:lnTo>
                <a:lnTo>
                  <a:pt x="324738" y="33401"/>
                </a:lnTo>
                <a:lnTo>
                  <a:pt x="324231" y="32004"/>
                </a:lnTo>
                <a:lnTo>
                  <a:pt x="322961" y="30861"/>
                </a:lnTo>
                <a:lnTo>
                  <a:pt x="321818" y="29718"/>
                </a:lnTo>
                <a:lnTo>
                  <a:pt x="320294" y="29210"/>
                </a:lnTo>
                <a:close/>
              </a:path>
              <a:path w="443864" h="108585">
                <a:moveTo>
                  <a:pt x="285495" y="28702"/>
                </a:moveTo>
                <a:lnTo>
                  <a:pt x="279653" y="28702"/>
                </a:lnTo>
                <a:lnTo>
                  <a:pt x="271651" y="29418"/>
                </a:lnTo>
                <a:lnTo>
                  <a:pt x="242093" y="61333"/>
                </a:lnTo>
                <a:lnTo>
                  <a:pt x="241426" y="69977"/>
                </a:lnTo>
                <a:lnTo>
                  <a:pt x="242022" y="78218"/>
                </a:lnTo>
                <a:lnTo>
                  <a:pt x="268614" y="107918"/>
                </a:lnTo>
                <a:lnTo>
                  <a:pt x="275970" y="108585"/>
                </a:lnTo>
                <a:lnTo>
                  <a:pt x="283844" y="108585"/>
                </a:lnTo>
                <a:lnTo>
                  <a:pt x="290575" y="106807"/>
                </a:lnTo>
                <a:lnTo>
                  <a:pt x="296290" y="103378"/>
                </a:lnTo>
                <a:lnTo>
                  <a:pt x="296290" y="102362"/>
                </a:lnTo>
                <a:lnTo>
                  <a:pt x="267969" y="102362"/>
                </a:lnTo>
                <a:lnTo>
                  <a:pt x="261238" y="99314"/>
                </a:lnTo>
                <a:lnTo>
                  <a:pt x="251078" y="87376"/>
                </a:lnTo>
                <a:lnTo>
                  <a:pt x="248538" y="79375"/>
                </a:lnTo>
                <a:lnTo>
                  <a:pt x="248538" y="69469"/>
                </a:lnTo>
                <a:lnTo>
                  <a:pt x="269747" y="34925"/>
                </a:lnTo>
                <a:lnTo>
                  <a:pt x="296544" y="34925"/>
                </a:lnTo>
                <a:lnTo>
                  <a:pt x="296544" y="32258"/>
                </a:lnTo>
                <a:lnTo>
                  <a:pt x="291083" y="29845"/>
                </a:lnTo>
                <a:lnTo>
                  <a:pt x="285495" y="28702"/>
                </a:lnTo>
                <a:close/>
              </a:path>
              <a:path w="443864" h="108585">
                <a:moveTo>
                  <a:pt x="296290" y="96266"/>
                </a:moveTo>
                <a:lnTo>
                  <a:pt x="290575" y="100330"/>
                </a:lnTo>
                <a:lnTo>
                  <a:pt x="283971" y="102362"/>
                </a:lnTo>
                <a:lnTo>
                  <a:pt x="296290" y="102362"/>
                </a:lnTo>
                <a:lnTo>
                  <a:pt x="296290" y="96266"/>
                </a:lnTo>
                <a:close/>
              </a:path>
              <a:path w="443864" h="108585">
                <a:moveTo>
                  <a:pt x="296544" y="34925"/>
                </a:moveTo>
                <a:lnTo>
                  <a:pt x="285114" y="34925"/>
                </a:lnTo>
                <a:lnTo>
                  <a:pt x="291083" y="36576"/>
                </a:lnTo>
                <a:lnTo>
                  <a:pt x="296544" y="40005"/>
                </a:lnTo>
                <a:lnTo>
                  <a:pt x="296544" y="34925"/>
                </a:lnTo>
                <a:close/>
              </a:path>
              <a:path w="443864" h="108585">
                <a:moveTo>
                  <a:pt x="151511" y="95123"/>
                </a:moveTo>
                <a:lnTo>
                  <a:pt x="151511" y="103378"/>
                </a:lnTo>
                <a:lnTo>
                  <a:pt x="156463" y="106807"/>
                </a:lnTo>
                <a:lnTo>
                  <a:pt x="162559" y="108585"/>
                </a:lnTo>
                <a:lnTo>
                  <a:pt x="177926" y="108585"/>
                </a:lnTo>
                <a:lnTo>
                  <a:pt x="184150" y="106680"/>
                </a:lnTo>
                <a:lnTo>
                  <a:pt x="189016" y="102362"/>
                </a:lnTo>
                <a:lnTo>
                  <a:pt x="167766" y="102362"/>
                </a:lnTo>
                <a:lnTo>
                  <a:pt x="164591" y="101727"/>
                </a:lnTo>
                <a:lnTo>
                  <a:pt x="160908" y="100457"/>
                </a:lnTo>
                <a:lnTo>
                  <a:pt x="157225" y="99060"/>
                </a:lnTo>
                <a:lnTo>
                  <a:pt x="154177" y="97409"/>
                </a:lnTo>
                <a:lnTo>
                  <a:pt x="151511" y="95123"/>
                </a:lnTo>
                <a:close/>
              </a:path>
              <a:path w="443864" h="108585">
                <a:moveTo>
                  <a:pt x="183006" y="28702"/>
                </a:moveTo>
                <a:lnTo>
                  <a:pt x="169544" y="28702"/>
                </a:lnTo>
                <a:lnTo>
                  <a:pt x="163702" y="30607"/>
                </a:lnTo>
                <a:lnTo>
                  <a:pt x="159003" y="34417"/>
                </a:lnTo>
                <a:lnTo>
                  <a:pt x="154177" y="38227"/>
                </a:lnTo>
                <a:lnTo>
                  <a:pt x="151891" y="43180"/>
                </a:lnTo>
                <a:lnTo>
                  <a:pt x="151891" y="54356"/>
                </a:lnTo>
                <a:lnTo>
                  <a:pt x="177545" y="74168"/>
                </a:lnTo>
                <a:lnTo>
                  <a:pt x="181737" y="76708"/>
                </a:lnTo>
                <a:lnTo>
                  <a:pt x="184403" y="78994"/>
                </a:lnTo>
                <a:lnTo>
                  <a:pt x="187070" y="81407"/>
                </a:lnTo>
                <a:lnTo>
                  <a:pt x="188340" y="84328"/>
                </a:lnTo>
                <a:lnTo>
                  <a:pt x="188340" y="97409"/>
                </a:lnTo>
                <a:lnTo>
                  <a:pt x="182371" y="102362"/>
                </a:lnTo>
                <a:lnTo>
                  <a:pt x="189016" y="102362"/>
                </a:lnTo>
                <a:lnTo>
                  <a:pt x="193294" y="98679"/>
                </a:lnTo>
                <a:lnTo>
                  <a:pt x="195452" y="93726"/>
                </a:lnTo>
                <a:lnTo>
                  <a:pt x="195452" y="82677"/>
                </a:lnTo>
                <a:lnTo>
                  <a:pt x="194056" y="78613"/>
                </a:lnTo>
                <a:lnTo>
                  <a:pt x="191007" y="75565"/>
                </a:lnTo>
                <a:lnTo>
                  <a:pt x="188087" y="72517"/>
                </a:lnTo>
                <a:lnTo>
                  <a:pt x="182625" y="69215"/>
                </a:lnTo>
                <a:lnTo>
                  <a:pt x="174625" y="65532"/>
                </a:lnTo>
                <a:lnTo>
                  <a:pt x="168020" y="62611"/>
                </a:lnTo>
                <a:lnTo>
                  <a:pt x="163830" y="60071"/>
                </a:lnTo>
                <a:lnTo>
                  <a:pt x="161925" y="57785"/>
                </a:lnTo>
                <a:lnTo>
                  <a:pt x="159893" y="55499"/>
                </a:lnTo>
                <a:lnTo>
                  <a:pt x="159003" y="52578"/>
                </a:lnTo>
                <a:lnTo>
                  <a:pt x="159003" y="44831"/>
                </a:lnTo>
                <a:lnTo>
                  <a:pt x="160527" y="41402"/>
                </a:lnTo>
                <a:lnTo>
                  <a:pt x="163575" y="38862"/>
                </a:lnTo>
                <a:lnTo>
                  <a:pt x="166624" y="36195"/>
                </a:lnTo>
                <a:lnTo>
                  <a:pt x="170687" y="34925"/>
                </a:lnTo>
                <a:lnTo>
                  <a:pt x="193294" y="34925"/>
                </a:lnTo>
                <a:lnTo>
                  <a:pt x="193294" y="32639"/>
                </a:lnTo>
                <a:lnTo>
                  <a:pt x="188594" y="29972"/>
                </a:lnTo>
                <a:lnTo>
                  <a:pt x="183006" y="28702"/>
                </a:lnTo>
                <a:close/>
              </a:path>
              <a:path w="443864" h="108585">
                <a:moveTo>
                  <a:pt x="193294" y="34925"/>
                </a:moveTo>
                <a:lnTo>
                  <a:pt x="181737" y="34925"/>
                </a:lnTo>
                <a:lnTo>
                  <a:pt x="187578" y="36703"/>
                </a:lnTo>
                <a:lnTo>
                  <a:pt x="193294" y="40386"/>
                </a:lnTo>
                <a:lnTo>
                  <a:pt x="193294" y="34925"/>
                </a:lnTo>
                <a:close/>
              </a:path>
              <a:path w="443864" h="108585">
                <a:moveTo>
                  <a:pt x="388365" y="96647"/>
                </a:moveTo>
                <a:lnTo>
                  <a:pt x="388365" y="104521"/>
                </a:lnTo>
                <a:lnTo>
                  <a:pt x="394081" y="107315"/>
                </a:lnTo>
                <a:lnTo>
                  <a:pt x="400684" y="108585"/>
                </a:lnTo>
                <a:lnTo>
                  <a:pt x="408177" y="108585"/>
                </a:lnTo>
                <a:lnTo>
                  <a:pt x="416250" y="108011"/>
                </a:lnTo>
                <a:lnTo>
                  <a:pt x="423322" y="106283"/>
                </a:lnTo>
                <a:lnTo>
                  <a:pt x="429394" y="103387"/>
                </a:lnTo>
                <a:lnTo>
                  <a:pt x="430672" y="102362"/>
                </a:lnTo>
                <a:lnTo>
                  <a:pt x="401955" y="102362"/>
                </a:lnTo>
                <a:lnTo>
                  <a:pt x="395224" y="100457"/>
                </a:lnTo>
                <a:lnTo>
                  <a:pt x="388365" y="96647"/>
                </a:lnTo>
                <a:close/>
              </a:path>
              <a:path w="443864" h="108585">
                <a:moveTo>
                  <a:pt x="432285" y="49911"/>
                </a:moveTo>
                <a:lnTo>
                  <a:pt x="406907" y="49911"/>
                </a:lnTo>
                <a:lnTo>
                  <a:pt x="419909" y="51532"/>
                </a:lnTo>
                <a:lnTo>
                  <a:pt x="429196" y="56403"/>
                </a:lnTo>
                <a:lnTo>
                  <a:pt x="434768" y="64537"/>
                </a:lnTo>
                <a:lnTo>
                  <a:pt x="436625" y="75946"/>
                </a:lnTo>
                <a:lnTo>
                  <a:pt x="436625" y="83947"/>
                </a:lnTo>
                <a:lnTo>
                  <a:pt x="434086" y="90297"/>
                </a:lnTo>
                <a:lnTo>
                  <a:pt x="429259" y="95123"/>
                </a:lnTo>
                <a:lnTo>
                  <a:pt x="424306" y="99949"/>
                </a:lnTo>
                <a:lnTo>
                  <a:pt x="417449" y="102362"/>
                </a:lnTo>
                <a:lnTo>
                  <a:pt x="430672" y="102362"/>
                </a:lnTo>
                <a:lnTo>
                  <a:pt x="443738" y="65151"/>
                </a:lnTo>
                <a:lnTo>
                  <a:pt x="440816" y="57404"/>
                </a:lnTo>
                <a:lnTo>
                  <a:pt x="434975" y="51943"/>
                </a:lnTo>
                <a:lnTo>
                  <a:pt x="432285" y="49911"/>
                </a:lnTo>
                <a:close/>
              </a:path>
              <a:path w="443864" h="108585">
                <a:moveTo>
                  <a:pt x="439165" y="0"/>
                </a:moveTo>
                <a:lnTo>
                  <a:pt x="394715" y="0"/>
                </a:lnTo>
                <a:lnTo>
                  <a:pt x="391540" y="50800"/>
                </a:lnTo>
                <a:lnTo>
                  <a:pt x="397256" y="50165"/>
                </a:lnTo>
                <a:lnTo>
                  <a:pt x="402463" y="49911"/>
                </a:lnTo>
                <a:lnTo>
                  <a:pt x="432285" y="49911"/>
                </a:lnTo>
                <a:lnTo>
                  <a:pt x="430147" y="48295"/>
                </a:lnTo>
                <a:lnTo>
                  <a:pt x="424259" y="45720"/>
                </a:lnTo>
                <a:lnTo>
                  <a:pt x="417365" y="44196"/>
                </a:lnTo>
                <a:lnTo>
                  <a:pt x="398399" y="44196"/>
                </a:lnTo>
                <a:lnTo>
                  <a:pt x="400812" y="6223"/>
                </a:lnTo>
                <a:lnTo>
                  <a:pt x="439165" y="6223"/>
                </a:lnTo>
                <a:lnTo>
                  <a:pt x="439165" y="0"/>
                </a:lnTo>
                <a:close/>
              </a:path>
              <a:path w="443864" h="108585">
                <a:moveTo>
                  <a:pt x="409447" y="43688"/>
                </a:moveTo>
                <a:lnTo>
                  <a:pt x="407162" y="43688"/>
                </a:lnTo>
                <a:lnTo>
                  <a:pt x="403478" y="43815"/>
                </a:lnTo>
                <a:lnTo>
                  <a:pt x="398399" y="44196"/>
                </a:lnTo>
                <a:lnTo>
                  <a:pt x="417365" y="44196"/>
                </a:lnTo>
                <a:lnTo>
                  <a:pt x="409447" y="43688"/>
                </a:lnTo>
                <a:close/>
              </a:path>
              <a:path w="443864" h="108585">
                <a:moveTo>
                  <a:pt x="219837" y="0"/>
                </a:moveTo>
                <a:lnTo>
                  <a:pt x="216788" y="0"/>
                </a:lnTo>
                <a:lnTo>
                  <a:pt x="215519" y="508"/>
                </a:lnTo>
                <a:lnTo>
                  <a:pt x="213232" y="2540"/>
                </a:lnTo>
                <a:lnTo>
                  <a:pt x="212655" y="3810"/>
                </a:lnTo>
                <a:lnTo>
                  <a:pt x="212597" y="7239"/>
                </a:lnTo>
                <a:lnTo>
                  <a:pt x="213232" y="8636"/>
                </a:lnTo>
                <a:lnTo>
                  <a:pt x="214375" y="9652"/>
                </a:lnTo>
                <a:lnTo>
                  <a:pt x="215519" y="10795"/>
                </a:lnTo>
                <a:lnTo>
                  <a:pt x="216788" y="11303"/>
                </a:lnTo>
                <a:lnTo>
                  <a:pt x="219837" y="11303"/>
                </a:lnTo>
                <a:lnTo>
                  <a:pt x="221233" y="10795"/>
                </a:lnTo>
                <a:lnTo>
                  <a:pt x="223519" y="8509"/>
                </a:lnTo>
                <a:lnTo>
                  <a:pt x="223981" y="7239"/>
                </a:lnTo>
                <a:lnTo>
                  <a:pt x="224027" y="3810"/>
                </a:lnTo>
                <a:lnTo>
                  <a:pt x="223519" y="2540"/>
                </a:lnTo>
                <a:lnTo>
                  <a:pt x="222376" y="1524"/>
                </a:lnTo>
                <a:lnTo>
                  <a:pt x="221106" y="508"/>
                </a:lnTo>
                <a:lnTo>
                  <a:pt x="219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978653" y="3808603"/>
            <a:ext cx="168148" cy="11036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203190" y="3807967"/>
            <a:ext cx="120142" cy="110998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4978653" y="4028947"/>
            <a:ext cx="344805" cy="111125"/>
          </a:xfrm>
          <a:custGeom>
            <a:avLst/>
            <a:gdLst/>
            <a:ahLst/>
            <a:cxnLst/>
            <a:rect l="l" t="t" r="r" b="b"/>
            <a:pathLst>
              <a:path w="344804" h="111125">
                <a:moveTo>
                  <a:pt x="139319" y="98551"/>
                </a:moveTo>
                <a:lnTo>
                  <a:pt x="136017" y="98551"/>
                </a:lnTo>
                <a:lnTo>
                  <a:pt x="134620" y="99059"/>
                </a:lnTo>
                <a:lnTo>
                  <a:pt x="132334" y="101345"/>
                </a:lnTo>
                <a:lnTo>
                  <a:pt x="131699" y="102743"/>
                </a:lnTo>
                <a:lnTo>
                  <a:pt x="131699" y="106171"/>
                </a:lnTo>
                <a:lnTo>
                  <a:pt x="132334" y="107568"/>
                </a:lnTo>
                <a:lnTo>
                  <a:pt x="134620" y="109854"/>
                </a:lnTo>
                <a:lnTo>
                  <a:pt x="136017" y="110489"/>
                </a:lnTo>
                <a:lnTo>
                  <a:pt x="139319" y="110489"/>
                </a:lnTo>
                <a:lnTo>
                  <a:pt x="140843" y="109854"/>
                </a:lnTo>
                <a:lnTo>
                  <a:pt x="143129" y="107568"/>
                </a:lnTo>
                <a:lnTo>
                  <a:pt x="143763" y="106171"/>
                </a:lnTo>
                <a:lnTo>
                  <a:pt x="143763" y="102743"/>
                </a:lnTo>
                <a:lnTo>
                  <a:pt x="143129" y="101345"/>
                </a:lnTo>
                <a:lnTo>
                  <a:pt x="140843" y="99059"/>
                </a:lnTo>
                <a:lnTo>
                  <a:pt x="139319" y="98551"/>
                </a:lnTo>
                <a:close/>
              </a:path>
              <a:path w="344804" h="111125">
                <a:moveTo>
                  <a:pt x="139319" y="31622"/>
                </a:moveTo>
                <a:lnTo>
                  <a:pt x="136017" y="31622"/>
                </a:lnTo>
                <a:lnTo>
                  <a:pt x="134620" y="32131"/>
                </a:lnTo>
                <a:lnTo>
                  <a:pt x="132334" y="34416"/>
                </a:lnTo>
                <a:lnTo>
                  <a:pt x="131699" y="35813"/>
                </a:lnTo>
                <a:lnTo>
                  <a:pt x="131699" y="39115"/>
                </a:lnTo>
                <a:lnTo>
                  <a:pt x="132334" y="40639"/>
                </a:lnTo>
                <a:lnTo>
                  <a:pt x="134620" y="42925"/>
                </a:lnTo>
                <a:lnTo>
                  <a:pt x="136017" y="43560"/>
                </a:lnTo>
                <a:lnTo>
                  <a:pt x="139319" y="43560"/>
                </a:lnTo>
                <a:lnTo>
                  <a:pt x="140843" y="42925"/>
                </a:lnTo>
                <a:lnTo>
                  <a:pt x="143129" y="40639"/>
                </a:lnTo>
                <a:lnTo>
                  <a:pt x="143763" y="39115"/>
                </a:lnTo>
                <a:lnTo>
                  <a:pt x="143763" y="35813"/>
                </a:lnTo>
                <a:lnTo>
                  <a:pt x="143129" y="34416"/>
                </a:lnTo>
                <a:lnTo>
                  <a:pt x="140843" y="32131"/>
                </a:lnTo>
                <a:lnTo>
                  <a:pt x="139319" y="31622"/>
                </a:lnTo>
                <a:close/>
              </a:path>
              <a:path w="344804" h="111125">
                <a:moveTo>
                  <a:pt x="313817" y="634"/>
                </a:moveTo>
                <a:lnTo>
                  <a:pt x="282352" y="33099"/>
                </a:lnTo>
                <a:lnTo>
                  <a:pt x="280162" y="58038"/>
                </a:lnTo>
                <a:lnTo>
                  <a:pt x="280685" y="70209"/>
                </a:lnTo>
                <a:lnTo>
                  <a:pt x="298418" y="107584"/>
                </a:lnTo>
                <a:lnTo>
                  <a:pt x="311531" y="110997"/>
                </a:lnTo>
                <a:lnTo>
                  <a:pt x="318986" y="110114"/>
                </a:lnTo>
                <a:lnTo>
                  <a:pt x="325548" y="107457"/>
                </a:lnTo>
                <a:lnTo>
                  <a:pt x="328979" y="104775"/>
                </a:lnTo>
                <a:lnTo>
                  <a:pt x="304419" y="104775"/>
                </a:lnTo>
                <a:lnTo>
                  <a:pt x="298196" y="100710"/>
                </a:lnTo>
                <a:lnTo>
                  <a:pt x="287307" y="58038"/>
                </a:lnTo>
                <a:lnTo>
                  <a:pt x="287338" y="55371"/>
                </a:lnTo>
                <a:lnTo>
                  <a:pt x="298704" y="11049"/>
                </a:lnTo>
                <a:lnTo>
                  <a:pt x="305054" y="6857"/>
                </a:lnTo>
                <a:lnTo>
                  <a:pt x="329943" y="6857"/>
                </a:lnTo>
                <a:lnTo>
                  <a:pt x="327318" y="4062"/>
                </a:lnTo>
                <a:lnTo>
                  <a:pt x="313817" y="634"/>
                </a:lnTo>
                <a:close/>
              </a:path>
              <a:path w="344804" h="111125">
                <a:moveTo>
                  <a:pt x="329943" y="6857"/>
                </a:moveTo>
                <a:lnTo>
                  <a:pt x="313309" y="6857"/>
                </a:lnTo>
                <a:lnTo>
                  <a:pt x="323883" y="9953"/>
                </a:lnTo>
                <a:lnTo>
                  <a:pt x="331422" y="19240"/>
                </a:lnTo>
                <a:lnTo>
                  <a:pt x="335936" y="34718"/>
                </a:lnTo>
                <a:lnTo>
                  <a:pt x="337368" y="55371"/>
                </a:lnTo>
                <a:lnTo>
                  <a:pt x="337377" y="58038"/>
                </a:lnTo>
                <a:lnTo>
                  <a:pt x="337032" y="67341"/>
                </a:lnTo>
                <a:lnTo>
                  <a:pt x="320294" y="104775"/>
                </a:lnTo>
                <a:lnTo>
                  <a:pt x="328979" y="104775"/>
                </a:lnTo>
                <a:lnTo>
                  <a:pt x="344132" y="68181"/>
                </a:lnTo>
                <a:lnTo>
                  <a:pt x="344678" y="55371"/>
                </a:lnTo>
                <a:lnTo>
                  <a:pt x="342749" y="31442"/>
                </a:lnTo>
                <a:lnTo>
                  <a:pt x="336962" y="14335"/>
                </a:lnTo>
                <a:lnTo>
                  <a:pt x="329943" y="6857"/>
                </a:lnTo>
                <a:close/>
              </a:path>
              <a:path w="344804" h="111125">
                <a:moveTo>
                  <a:pt x="252349" y="6857"/>
                </a:moveTo>
                <a:lnTo>
                  <a:pt x="239013" y="6857"/>
                </a:lnTo>
                <a:lnTo>
                  <a:pt x="244475" y="8889"/>
                </a:lnTo>
                <a:lnTo>
                  <a:pt x="248412" y="12700"/>
                </a:lnTo>
                <a:lnTo>
                  <a:pt x="252222" y="16637"/>
                </a:lnTo>
                <a:lnTo>
                  <a:pt x="254254" y="22097"/>
                </a:lnTo>
                <a:lnTo>
                  <a:pt x="254254" y="33274"/>
                </a:lnTo>
                <a:lnTo>
                  <a:pt x="253619" y="36829"/>
                </a:lnTo>
                <a:lnTo>
                  <a:pt x="252349" y="40004"/>
                </a:lnTo>
                <a:lnTo>
                  <a:pt x="251206" y="43179"/>
                </a:lnTo>
                <a:lnTo>
                  <a:pt x="249555" y="45974"/>
                </a:lnTo>
                <a:lnTo>
                  <a:pt x="247396" y="48640"/>
                </a:lnTo>
                <a:lnTo>
                  <a:pt x="245363" y="51307"/>
                </a:lnTo>
                <a:lnTo>
                  <a:pt x="224662" y="67563"/>
                </a:lnTo>
                <a:lnTo>
                  <a:pt x="221869" y="69722"/>
                </a:lnTo>
                <a:lnTo>
                  <a:pt x="219075" y="71754"/>
                </a:lnTo>
                <a:lnTo>
                  <a:pt x="216535" y="73787"/>
                </a:lnTo>
                <a:lnTo>
                  <a:pt x="214375" y="75691"/>
                </a:lnTo>
                <a:lnTo>
                  <a:pt x="212090" y="77596"/>
                </a:lnTo>
                <a:lnTo>
                  <a:pt x="201930" y="95250"/>
                </a:lnTo>
                <a:lnTo>
                  <a:pt x="201295" y="97789"/>
                </a:lnTo>
                <a:lnTo>
                  <a:pt x="201041" y="100837"/>
                </a:lnTo>
                <a:lnTo>
                  <a:pt x="201041" y="109093"/>
                </a:lnTo>
                <a:lnTo>
                  <a:pt x="261493" y="109093"/>
                </a:lnTo>
                <a:lnTo>
                  <a:pt x="261493" y="102869"/>
                </a:lnTo>
                <a:lnTo>
                  <a:pt x="208407" y="102869"/>
                </a:lnTo>
                <a:lnTo>
                  <a:pt x="208488" y="97789"/>
                </a:lnTo>
                <a:lnTo>
                  <a:pt x="208915" y="95122"/>
                </a:lnTo>
                <a:lnTo>
                  <a:pt x="210693" y="89788"/>
                </a:lnTo>
                <a:lnTo>
                  <a:pt x="212217" y="87249"/>
                </a:lnTo>
                <a:lnTo>
                  <a:pt x="214375" y="84708"/>
                </a:lnTo>
                <a:lnTo>
                  <a:pt x="216408" y="82168"/>
                </a:lnTo>
                <a:lnTo>
                  <a:pt x="219075" y="79501"/>
                </a:lnTo>
                <a:lnTo>
                  <a:pt x="222376" y="76834"/>
                </a:lnTo>
                <a:lnTo>
                  <a:pt x="225806" y="74168"/>
                </a:lnTo>
                <a:lnTo>
                  <a:pt x="238251" y="65150"/>
                </a:lnTo>
                <a:lnTo>
                  <a:pt x="241681" y="62610"/>
                </a:lnTo>
                <a:lnTo>
                  <a:pt x="261366" y="23875"/>
                </a:lnTo>
                <a:lnTo>
                  <a:pt x="260731" y="20065"/>
                </a:lnTo>
                <a:lnTo>
                  <a:pt x="259282" y="16637"/>
                </a:lnTo>
                <a:lnTo>
                  <a:pt x="257937" y="13334"/>
                </a:lnTo>
                <a:lnTo>
                  <a:pt x="256159" y="10413"/>
                </a:lnTo>
                <a:lnTo>
                  <a:pt x="253492" y="8000"/>
                </a:lnTo>
                <a:lnTo>
                  <a:pt x="252349" y="6857"/>
                </a:lnTo>
                <a:close/>
              </a:path>
              <a:path w="344804" h="111125">
                <a:moveTo>
                  <a:pt x="237362" y="634"/>
                </a:moveTo>
                <a:lnTo>
                  <a:pt x="228092" y="634"/>
                </a:lnTo>
                <a:lnTo>
                  <a:pt x="223138" y="1524"/>
                </a:lnTo>
                <a:lnTo>
                  <a:pt x="213741" y="5079"/>
                </a:lnTo>
                <a:lnTo>
                  <a:pt x="209296" y="7619"/>
                </a:lnTo>
                <a:lnTo>
                  <a:pt x="205232" y="10668"/>
                </a:lnTo>
                <a:lnTo>
                  <a:pt x="205232" y="18668"/>
                </a:lnTo>
                <a:lnTo>
                  <a:pt x="209423" y="14985"/>
                </a:lnTo>
                <a:lnTo>
                  <a:pt x="213741" y="12064"/>
                </a:lnTo>
                <a:lnTo>
                  <a:pt x="222631" y="8000"/>
                </a:lnTo>
                <a:lnTo>
                  <a:pt x="227203" y="6857"/>
                </a:lnTo>
                <a:lnTo>
                  <a:pt x="252349" y="6857"/>
                </a:lnTo>
                <a:lnTo>
                  <a:pt x="251206" y="5714"/>
                </a:lnTo>
                <a:lnTo>
                  <a:pt x="248285" y="3809"/>
                </a:lnTo>
                <a:lnTo>
                  <a:pt x="244729" y="2539"/>
                </a:lnTo>
                <a:lnTo>
                  <a:pt x="241300" y="1269"/>
                </a:lnTo>
                <a:lnTo>
                  <a:pt x="237362" y="634"/>
                </a:lnTo>
                <a:close/>
              </a:path>
              <a:path w="344804" h="111125">
                <a:moveTo>
                  <a:pt x="0" y="96900"/>
                </a:moveTo>
                <a:lnTo>
                  <a:pt x="0" y="105409"/>
                </a:lnTo>
                <a:lnTo>
                  <a:pt x="2540" y="106806"/>
                </a:lnTo>
                <a:lnTo>
                  <a:pt x="6223" y="108203"/>
                </a:lnTo>
                <a:lnTo>
                  <a:pt x="15875" y="110489"/>
                </a:lnTo>
                <a:lnTo>
                  <a:pt x="20066" y="110997"/>
                </a:lnTo>
                <a:lnTo>
                  <a:pt x="34036" y="110997"/>
                </a:lnTo>
                <a:lnTo>
                  <a:pt x="42163" y="108457"/>
                </a:lnTo>
                <a:lnTo>
                  <a:pt x="46661" y="104266"/>
                </a:lnTo>
                <a:lnTo>
                  <a:pt x="15494" y="104266"/>
                </a:lnTo>
                <a:lnTo>
                  <a:pt x="7747" y="101853"/>
                </a:lnTo>
                <a:lnTo>
                  <a:pt x="0" y="96900"/>
                </a:lnTo>
                <a:close/>
              </a:path>
              <a:path w="344804" h="111125">
                <a:moveTo>
                  <a:pt x="39243" y="634"/>
                </a:moveTo>
                <a:lnTo>
                  <a:pt x="23113" y="634"/>
                </a:lnTo>
                <a:lnTo>
                  <a:pt x="15240" y="3301"/>
                </a:lnTo>
                <a:lnTo>
                  <a:pt x="9398" y="8508"/>
                </a:lnTo>
                <a:lnTo>
                  <a:pt x="3556" y="13843"/>
                </a:lnTo>
                <a:lnTo>
                  <a:pt x="635" y="20193"/>
                </a:lnTo>
                <a:lnTo>
                  <a:pt x="635" y="33274"/>
                </a:lnTo>
                <a:lnTo>
                  <a:pt x="35179" y="63881"/>
                </a:lnTo>
                <a:lnTo>
                  <a:pt x="41401" y="68325"/>
                </a:lnTo>
                <a:lnTo>
                  <a:pt x="44323" y="71500"/>
                </a:lnTo>
                <a:lnTo>
                  <a:pt x="47244" y="74802"/>
                </a:lnTo>
                <a:lnTo>
                  <a:pt x="48768" y="79120"/>
                </a:lnTo>
                <a:lnTo>
                  <a:pt x="48768" y="90804"/>
                </a:lnTo>
                <a:lnTo>
                  <a:pt x="46609" y="95631"/>
                </a:lnTo>
                <a:lnTo>
                  <a:pt x="37973" y="102488"/>
                </a:lnTo>
                <a:lnTo>
                  <a:pt x="31623" y="104266"/>
                </a:lnTo>
                <a:lnTo>
                  <a:pt x="46661" y="104266"/>
                </a:lnTo>
                <a:lnTo>
                  <a:pt x="47751" y="103250"/>
                </a:lnTo>
                <a:lnTo>
                  <a:pt x="53467" y="98043"/>
                </a:lnTo>
                <a:lnTo>
                  <a:pt x="56261" y="91439"/>
                </a:lnTo>
                <a:lnTo>
                  <a:pt x="56261" y="77596"/>
                </a:lnTo>
                <a:lnTo>
                  <a:pt x="54610" y="72516"/>
                </a:lnTo>
                <a:lnTo>
                  <a:pt x="51308" y="68071"/>
                </a:lnTo>
                <a:lnTo>
                  <a:pt x="48006" y="63753"/>
                </a:lnTo>
                <a:lnTo>
                  <a:pt x="41401" y="58674"/>
                </a:lnTo>
                <a:lnTo>
                  <a:pt x="31496" y="53085"/>
                </a:lnTo>
                <a:lnTo>
                  <a:pt x="21844" y="47497"/>
                </a:lnTo>
                <a:lnTo>
                  <a:pt x="15621" y="43052"/>
                </a:lnTo>
                <a:lnTo>
                  <a:pt x="12700" y="39877"/>
                </a:lnTo>
                <a:lnTo>
                  <a:pt x="9779" y="36575"/>
                </a:lnTo>
                <a:lnTo>
                  <a:pt x="8255" y="32257"/>
                </a:lnTo>
                <a:lnTo>
                  <a:pt x="8255" y="21208"/>
                </a:lnTo>
                <a:lnTo>
                  <a:pt x="10413" y="16509"/>
                </a:lnTo>
                <a:lnTo>
                  <a:pt x="14732" y="12826"/>
                </a:lnTo>
                <a:lnTo>
                  <a:pt x="18923" y="9143"/>
                </a:lnTo>
                <a:lnTo>
                  <a:pt x="24637" y="7365"/>
                </a:lnTo>
                <a:lnTo>
                  <a:pt x="51943" y="7365"/>
                </a:lnTo>
                <a:lnTo>
                  <a:pt x="51943" y="3809"/>
                </a:lnTo>
                <a:lnTo>
                  <a:pt x="45593" y="1650"/>
                </a:lnTo>
                <a:lnTo>
                  <a:pt x="39243" y="634"/>
                </a:lnTo>
                <a:close/>
              </a:path>
              <a:path w="344804" h="111125">
                <a:moveTo>
                  <a:pt x="51943" y="7365"/>
                </a:moveTo>
                <a:lnTo>
                  <a:pt x="38988" y="7365"/>
                </a:lnTo>
                <a:lnTo>
                  <a:pt x="45720" y="8762"/>
                </a:lnTo>
                <a:lnTo>
                  <a:pt x="51943" y="11556"/>
                </a:lnTo>
                <a:lnTo>
                  <a:pt x="51943" y="7365"/>
                </a:lnTo>
                <a:close/>
              </a:path>
              <a:path w="344804" h="111125">
                <a:moveTo>
                  <a:pt x="105029" y="10794"/>
                </a:moveTo>
                <a:lnTo>
                  <a:pt x="98171" y="10794"/>
                </a:lnTo>
                <a:lnTo>
                  <a:pt x="98171" y="109093"/>
                </a:lnTo>
                <a:lnTo>
                  <a:pt x="105029" y="109093"/>
                </a:lnTo>
                <a:lnTo>
                  <a:pt x="105029" y="10794"/>
                </a:lnTo>
                <a:close/>
              </a:path>
              <a:path w="344804" h="111125">
                <a:moveTo>
                  <a:pt x="105029" y="0"/>
                </a:moveTo>
                <a:lnTo>
                  <a:pt x="102616" y="0"/>
                </a:lnTo>
                <a:lnTo>
                  <a:pt x="100330" y="2285"/>
                </a:lnTo>
                <a:lnTo>
                  <a:pt x="93345" y="8127"/>
                </a:lnTo>
                <a:lnTo>
                  <a:pt x="72136" y="19431"/>
                </a:lnTo>
                <a:lnTo>
                  <a:pt x="72136" y="25653"/>
                </a:lnTo>
                <a:lnTo>
                  <a:pt x="98171" y="10794"/>
                </a:lnTo>
                <a:lnTo>
                  <a:pt x="105029" y="10794"/>
                </a:lnTo>
                <a:lnTo>
                  <a:pt x="105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78653" y="4250563"/>
            <a:ext cx="369570" cy="110489"/>
          </a:xfrm>
          <a:custGeom>
            <a:avLst/>
            <a:gdLst/>
            <a:ahLst/>
            <a:cxnLst/>
            <a:rect l="l" t="t" r="r" b="b"/>
            <a:pathLst>
              <a:path w="369570" h="110489">
                <a:moveTo>
                  <a:pt x="163703" y="97917"/>
                </a:moveTo>
                <a:lnTo>
                  <a:pt x="160400" y="97917"/>
                </a:lnTo>
                <a:lnTo>
                  <a:pt x="159004" y="98425"/>
                </a:lnTo>
                <a:lnTo>
                  <a:pt x="156718" y="100711"/>
                </a:lnTo>
                <a:lnTo>
                  <a:pt x="156083" y="102107"/>
                </a:lnTo>
                <a:lnTo>
                  <a:pt x="156083" y="105537"/>
                </a:lnTo>
                <a:lnTo>
                  <a:pt x="156718" y="106934"/>
                </a:lnTo>
                <a:lnTo>
                  <a:pt x="159004" y="109219"/>
                </a:lnTo>
                <a:lnTo>
                  <a:pt x="160400" y="109855"/>
                </a:lnTo>
                <a:lnTo>
                  <a:pt x="163703" y="109855"/>
                </a:lnTo>
                <a:lnTo>
                  <a:pt x="165226" y="109219"/>
                </a:lnTo>
                <a:lnTo>
                  <a:pt x="167512" y="106934"/>
                </a:lnTo>
                <a:lnTo>
                  <a:pt x="168148" y="105537"/>
                </a:lnTo>
                <a:lnTo>
                  <a:pt x="168148" y="102107"/>
                </a:lnTo>
                <a:lnTo>
                  <a:pt x="167512" y="100711"/>
                </a:lnTo>
                <a:lnTo>
                  <a:pt x="165226" y="98425"/>
                </a:lnTo>
                <a:lnTo>
                  <a:pt x="163703" y="97917"/>
                </a:lnTo>
                <a:close/>
              </a:path>
              <a:path w="369570" h="110489">
                <a:moveTo>
                  <a:pt x="163703" y="30987"/>
                </a:moveTo>
                <a:lnTo>
                  <a:pt x="160400" y="30987"/>
                </a:lnTo>
                <a:lnTo>
                  <a:pt x="159004" y="31495"/>
                </a:lnTo>
                <a:lnTo>
                  <a:pt x="156718" y="33781"/>
                </a:lnTo>
                <a:lnTo>
                  <a:pt x="156083" y="35179"/>
                </a:lnTo>
                <a:lnTo>
                  <a:pt x="156083" y="38481"/>
                </a:lnTo>
                <a:lnTo>
                  <a:pt x="156718" y="40005"/>
                </a:lnTo>
                <a:lnTo>
                  <a:pt x="159004" y="42291"/>
                </a:lnTo>
                <a:lnTo>
                  <a:pt x="160400" y="42925"/>
                </a:lnTo>
                <a:lnTo>
                  <a:pt x="163703" y="42925"/>
                </a:lnTo>
                <a:lnTo>
                  <a:pt x="165226" y="42291"/>
                </a:lnTo>
                <a:lnTo>
                  <a:pt x="167512" y="40005"/>
                </a:lnTo>
                <a:lnTo>
                  <a:pt x="168148" y="38481"/>
                </a:lnTo>
                <a:lnTo>
                  <a:pt x="168148" y="35179"/>
                </a:lnTo>
                <a:lnTo>
                  <a:pt x="167512" y="33781"/>
                </a:lnTo>
                <a:lnTo>
                  <a:pt x="165226" y="31495"/>
                </a:lnTo>
                <a:lnTo>
                  <a:pt x="163703" y="30987"/>
                </a:lnTo>
                <a:close/>
              </a:path>
              <a:path w="369570" h="110489">
                <a:moveTo>
                  <a:pt x="338200" y="0"/>
                </a:moveTo>
                <a:lnTo>
                  <a:pt x="306736" y="32464"/>
                </a:lnTo>
                <a:lnTo>
                  <a:pt x="304546" y="57404"/>
                </a:lnTo>
                <a:lnTo>
                  <a:pt x="305069" y="69574"/>
                </a:lnTo>
                <a:lnTo>
                  <a:pt x="322802" y="106949"/>
                </a:lnTo>
                <a:lnTo>
                  <a:pt x="335915" y="110362"/>
                </a:lnTo>
                <a:lnTo>
                  <a:pt x="343370" y="109479"/>
                </a:lnTo>
                <a:lnTo>
                  <a:pt x="349932" y="106822"/>
                </a:lnTo>
                <a:lnTo>
                  <a:pt x="353363" y="104139"/>
                </a:lnTo>
                <a:lnTo>
                  <a:pt x="328803" y="104139"/>
                </a:lnTo>
                <a:lnTo>
                  <a:pt x="322580" y="100075"/>
                </a:lnTo>
                <a:lnTo>
                  <a:pt x="311691" y="57404"/>
                </a:lnTo>
                <a:lnTo>
                  <a:pt x="311722" y="54737"/>
                </a:lnTo>
                <a:lnTo>
                  <a:pt x="323088" y="10413"/>
                </a:lnTo>
                <a:lnTo>
                  <a:pt x="329438" y="6223"/>
                </a:lnTo>
                <a:lnTo>
                  <a:pt x="354327" y="6223"/>
                </a:lnTo>
                <a:lnTo>
                  <a:pt x="351702" y="3427"/>
                </a:lnTo>
                <a:lnTo>
                  <a:pt x="338200" y="0"/>
                </a:lnTo>
                <a:close/>
              </a:path>
              <a:path w="369570" h="110489">
                <a:moveTo>
                  <a:pt x="354327" y="6223"/>
                </a:moveTo>
                <a:lnTo>
                  <a:pt x="337693" y="6223"/>
                </a:lnTo>
                <a:lnTo>
                  <a:pt x="348267" y="9318"/>
                </a:lnTo>
                <a:lnTo>
                  <a:pt x="355806" y="18605"/>
                </a:lnTo>
                <a:lnTo>
                  <a:pt x="360320" y="34083"/>
                </a:lnTo>
                <a:lnTo>
                  <a:pt x="361752" y="54737"/>
                </a:lnTo>
                <a:lnTo>
                  <a:pt x="361761" y="57404"/>
                </a:lnTo>
                <a:lnTo>
                  <a:pt x="361416" y="66706"/>
                </a:lnTo>
                <a:lnTo>
                  <a:pt x="344678" y="104139"/>
                </a:lnTo>
                <a:lnTo>
                  <a:pt x="353363" y="104139"/>
                </a:lnTo>
                <a:lnTo>
                  <a:pt x="368516" y="67546"/>
                </a:lnTo>
                <a:lnTo>
                  <a:pt x="369062" y="54737"/>
                </a:lnTo>
                <a:lnTo>
                  <a:pt x="367133" y="30807"/>
                </a:lnTo>
                <a:lnTo>
                  <a:pt x="361346" y="13700"/>
                </a:lnTo>
                <a:lnTo>
                  <a:pt x="354327" y="6223"/>
                </a:lnTo>
                <a:close/>
              </a:path>
              <a:path w="369570" h="110489">
                <a:moveTo>
                  <a:pt x="230250" y="98425"/>
                </a:moveTo>
                <a:lnTo>
                  <a:pt x="230250" y="106299"/>
                </a:lnTo>
                <a:lnTo>
                  <a:pt x="235966" y="108966"/>
                </a:lnTo>
                <a:lnTo>
                  <a:pt x="242570" y="110362"/>
                </a:lnTo>
                <a:lnTo>
                  <a:pt x="250062" y="110362"/>
                </a:lnTo>
                <a:lnTo>
                  <a:pt x="258081" y="109789"/>
                </a:lnTo>
                <a:lnTo>
                  <a:pt x="265160" y="108061"/>
                </a:lnTo>
                <a:lnTo>
                  <a:pt x="271262" y="105165"/>
                </a:lnTo>
                <a:lnTo>
                  <a:pt x="272543" y="104139"/>
                </a:lnTo>
                <a:lnTo>
                  <a:pt x="243840" y="104139"/>
                </a:lnTo>
                <a:lnTo>
                  <a:pt x="237109" y="102235"/>
                </a:lnTo>
                <a:lnTo>
                  <a:pt x="230250" y="98425"/>
                </a:lnTo>
                <a:close/>
              </a:path>
              <a:path w="369570" h="110489">
                <a:moveTo>
                  <a:pt x="274140" y="51688"/>
                </a:moveTo>
                <a:lnTo>
                  <a:pt x="248793" y="51688"/>
                </a:lnTo>
                <a:lnTo>
                  <a:pt x="261721" y="53310"/>
                </a:lnTo>
                <a:lnTo>
                  <a:pt x="270970" y="58181"/>
                </a:lnTo>
                <a:lnTo>
                  <a:pt x="276528" y="66315"/>
                </a:lnTo>
                <a:lnTo>
                  <a:pt x="278384" y="77724"/>
                </a:lnTo>
                <a:lnTo>
                  <a:pt x="278384" y="85725"/>
                </a:lnTo>
                <a:lnTo>
                  <a:pt x="275971" y="92075"/>
                </a:lnTo>
                <a:lnTo>
                  <a:pt x="271018" y="96900"/>
                </a:lnTo>
                <a:lnTo>
                  <a:pt x="266192" y="101726"/>
                </a:lnTo>
                <a:lnTo>
                  <a:pt x="259334" y="104139"/>
                </a:lnTo>
                <a:lnTo>
                  <a:pt x="272543" y="104139"/>
                </a:lnTo>
                <a:lnTo>
                  <a:pt x="285623" y="66929"/>
                </a:lnTo>
                <a:lnTo>
                  <a:pt x="282701" y="59181"/>
                </a:lnTo>
                <a:lnTo>
                  <a:pt x="276860" y="53720"/>
                </a:lnTo>
                <a:lnTo>
                  <a:pt x="274140" y="51688"/>
                </a:lnTo>
                <a:close/>
              </a:path>
              <a:path w="369570" h="110489">
                <a:moveTo>
                  <a:pt x="281050" y="1778"/>
                </a:moveTo>
                <a:lnTo>
                  <a:pt x="236600" y="1778"/>
                </a:lnTo>
                <a:lnTo>
                  <a:pt x="233425" y="52578"/>
                </a:lnTo>
                <a:lnTo>
                  <a:pt x="239141" y="51943"/>
                </a:lnTo>
                <a:lnTo>
                  <a:pt x="244221" y="51688"/>
                </a:lnTo>
                <a:lnTo>
                  <a:pt x="274140" y="51688"/>
                </a:lnTo>
                <a:lnTo>
                  <a:pt x="271978" y="50073"/>
                </a:lnTo>
                <a:lnTo>
                  <a:pt x="266096" y="47497"/>
                </a:lnTo>
                <a:lnTo>
                  <a:pt x="259232" y="45974"/>
                </a:lnTo>
                <a:lnTo>
                  <a:pt x="240284" y="45974"/>
                </a:lnTo>
                <a:lnTo>
                  <a:pt x="242697" y="8000"/>
                </a:lnTo>
                <a:lnTo>
                  <a:pt x="281050" y="8000"/>
                </a:lnTo>
                <a:lnTo>
                  <a:pt x="281050" y="1778"/>
                </a:lnTo>
                <a:close/>
              </a:path>
              <a:path w="369570" h="110489">
                <a:moveTo>
                  <a:pt x="251333" y="45466"/>
                </a:moveTo>
                <a:lnTo>
                  <a:pt x="249047" y="45466"/>
                </a:lnTo>
                <a:lnTo>
                  <a:pt x="245363" y="45593"/>
                </a:lnTo>
                <a:lnTo>
                  <a:pt x="240284" y="45974"/>
                </a:lnTo>
                <a:lnTo>
                  <a:pt x="259232" y="45974"/>
                </a:lnTo>
                <a:lnTo>
                  <a:pt x="251333" y="45466"/>
                </a:lnTo>
                <a:close/>
              </a:path>
              <a:path w="369570" h="110489">
                <a:moveTo>
                  <a:pt x="124333" y="6223"/>
                </a:moveTo>
                <a:lnTo>
                  <a:pt x="110998" y="6223"/>
                </a:lnTo>
                <a:lnTo>
                  <a:pt x="116459" y="8255"/>
                </a:lnTo>
                <a:lnTo>
                  <a:pt x="120396" y="12064"/>
                </a:lnTo>
                <a:lnTo>
                  <a:pt x="124206" y="16001"/>
                </a:lnTo>
                <a:lnTo>
                  <a:pt x="126237" y="21462"/>
                </a:lnTo>
                <a:lnTo>
                  <a:pt x="126237" y="32638"/>
                </a:lnTo>
                <a:lnTo>
                  <a:pt x="125603" y="36194"/>
                </a:lnTo>
                <a:lnTo>
                  <a:pt x="124333" y="39369"/>
                </a:lnTo>
                <a:lnTo>
                  <a:pt x="123190" y="42544"/>
                </a:lnTo>
                <a:lnTo>
                  <a:pt x="121538" y="45338"/>
                </a:lnTo>
                <a:lnTo>
                  <a:pt x="119380" y="48006"/>
                </a:lnTo>
                <a:lnTo>
                  <a:pt x="117348" y="50673"/>
                </a:lnTo>
                <a:lnTo>
                  <a:pt x="96647" y="66929"/>
                </a:lnTo>
                <a:lnTo>
                  <a:pt x="93853" y="69087"/>
                </a:lnTo>
                <a:lnTo>
                  <a:pt x="91059" y="71119"/>
                </a:lnTo>
                <a:lnTo>
                  <a:pt x="88519" y="73151"/>
                </a:lnTo>
                <a:lnTo>
                  <a:pt x="86360" y="75056"/>
                </a:lnTo>
                <a:lnTo>
                  <a:pt x="84074" y="76962"/>
                </a:lnTo>
                <a:lnTo>
                  <a:pt x="73913" y="94614"/>
                </a:lnTo>
                <a:lnTo>
                  <a:pt x="73279" y="97155"/>
                </a:lnTo>
                <a:lnTo>
                  <a:pt x="73025" y="100203"/>
                </a:lnTo>
                <a:lnTo>
                  <a:pt x="73025" y="108457"/>
                </a:lnTo>
                <a:lnTo>
                  <a:pt x="133476" y="108457"/>
                </a:lnTo>
                <a:lnTo>
                  <a:pt x="133476" y="102235"/>
                </a:lnTo>
                <a:lnTo>
                  <a:pt x="80391" y="102235"/>
                </a:lnTo>
                <a:lnTo>
                  <a:pt x="80472" y="97155"/>
                </a:lnTo>
                <a:lnTo>
                  <a:pt x="80899" y="94487"/>
                </a:lnTo>
                <a:lnTo>
                  <a:pt x="82676" y="89154"/>
                </a:lnTo>
                <a:lnTo>
                  <a:pt x="84200" y="86613"/>
                </a:lnTo>
                <a:lnTo>
                  <a:pt x="86360" y="84074"/>
                </a:lnTo>
                <a:lnTo>
                  <a:pt x="88392" y="81534"/>
                </a:lnTo>
                <a:lnTo>
                  <a:pt x="91059" y="78867"/>
                </a:lnTo>
                <a:lnTo>
                  <a:pt x="94361" y="76200"/>
                </a:lnTo>
                <a:lnTo>
                  <a:pt x="97790" y="73532"/>
                </a:lnTo>
                <a:lnTo>
                  <a:pt x="110236" y="64516"/>
                </a:lnTo>
                <a:lnTo>
                  <a:pt x="113665" y="61975"/>
                </a:lnTo>
                <a:lnTo>
                  <a:pt x="133350" y="23241"/>
                </a:lnTo>
                <a:lnTo>
                  <a:pt x="132715" y="19431"/>
                </a:lnTo>
                <a:lnTo>
                  <a:pt x="131266" y="16001"/>
                </a:lnTo>
                <a:lnTo>
                  <a:pt x="129921" y="12700"/>
                </a:lnTo>
                <a:lnTo>
                  <a:pt x="128143" y="9779"/>
                </a:lnTo>
                <a:lnTo>
                  <a:pt x="125476" y="7366"/>
                </a:lnTo>
                <a:lnTo>
                  <a:pt x="124333" y="6223"/>
                </a:lnTo>
                <a:close/>
              </a:path>
              <a:path w="369570" h="110489">
                <a:moveTo>
                  <a:pt x="109347" y="0"/>
                </a:moveTo>
                <a:lnTo>
                  <a:pt x="100075" y="0"/>
                </a:lnTo>
                <a:lnTo>
                  <a:pt x="95123" y="888"/>
                </a:lnTo>
                <a:lnTo>
                  <a:pt x="85725" y="4444"/>
                </a:lnTo>
                <a:lnTo>
                  <a:pt x="81280" y="6985"/>
                </a:lnTo>
                <a:lnTo>
                  <a:pt x="77216" y="10032"/>
                </a:lnTo>
                <a:lnTo>
                  <a:pt x="77216" y="18034"/>
                </a:lnTo>
                <a:lnTo>
                  <a:pt x="81407" y="14350"/>
                </a:lnTo>
                <a:lnTo>
                  <a:pt x="85725" y="11430"/>
                </a:lnTo>
                <a:lnTo>
                  <a:pt x="94615" y="7366"/>
                </a:lnTo>
                <a:lnTo>
                  <a:pt x="99187" y="6223"/>
                </a:lnTo>
                <a:lnTo>
                  <a:pt x="124333" y="6223"/>
                </a:lnTo>
                <a:lnTo>
                  <a:pt x="123190" y="5080"/>
                </a:lnTo>
                <a:lnTo>
                  <a:pt x="120269" y="3175"/>
                </a:lnTo>
                <a:lnTo>
                  <a:pt x="116712" y="1905"/>
                </a:lnTo>
                <a:lnTo>
                  <a:pt x="113284" y="635"/>
                </a:lnTo>
                <a:lnTo>
                  <a:pt x="109347" y="0"/>
                </a:lnTo>
                <a:close/>
              </a:path>
              <a:path w="369570" h="110489">
                <a:moveTo>
                  <a:pt x="0" y="96266"/>
                </a:moveTo>
                <a:lnTo>
                  <a:pt x="0" y="104775"/>
                </a:lnTo>
                <a:lnTo>
                  <a:pt x="2540" y="106172"/>
                </a:lnTo>
                <a:lnTo>
                  <a:pt x="6223" y="107568"/>
                </a:lnTo>
                <a:lnTo>
                  <a:pt x="15875" y="109855"/>
                </a:lnTo>
                <a:lnTo>
                  <a:pt x="20066" y="110362"/>
                </a:lnTo>
                <a:lnTo>
                  <a:pt x="34036" y="110362"/>
                </a:lnTo>
                <a:lnTo>
                  <a:pt x="42163" y="107823"/>
                </a:lnTo>
                <a:lnTo>
                  <a:pt x="46661" y="103631"/>
                </a:lnTo>
                <a:lnTo>
                  <a:pt x="15494" y="103631"/>
                </a:lnTo>
                <a:lnTo>
                  <a:pt x="7747" y="101218"/>
                </a:lnTo>
                <a:lnTo>
                  <a:pt x="0" y="96266"/>
                </a:lnTo>
                <a:close/>
              </a:path>
              <a:path w="369570" h="110489">
                <a:moveTo>
                  <a:pt x="39243" y="0"/>
                </a:moveTo>
                <a:lnTo>
                  <a:pt x="23113" y="0"/>
                </a:lnTo>
                <a:lnTo>
                  <a:pt x="15240" y="2667"/>
                </a:lnTo>
                <a:lnTo>
                  <a:pt x="9398" y="7874"/>
                </a:lnTo>
                <a:lnTo>
                  <a:pt x="3556" y="13207"/>
                </a:lnTo>
                <a:lnTo>
                  <a:pt x="635" y="19557"/>
                </a:lnTo>
                <a:lnTo>
                  <a:pt x="635" y="32638"/>
                </a:lnTo>
                <a:lnTo>
                  <a:pt x="35179" y="63245"/>
                </a:lnTo>
                <a:lnTo>
                  <a:pt x="41401" y="67691"/>
                </a:lnTo>
                <a:lnTo>
                  <a:pt x="44323" y="70866"/>
                </a:lnTo>
                <a:lnTo>
                  <a:pt x="47244" y="74168"/>
                </a:lnTo>
                <a:lnTo>
                  <a:pt x="48768" y="78486"/>
                </a:lnTo>
                <a:lnTo>
                  <a:pt x="48768" y="90169"/>
                </a:lnTo>
                <a:lnTo>
                  <a:pt x="46609" y="94995"/>
                </a:lnTo>
                <a:lnTo>
                  <a:pt x="37973" y="101854"/>
                </a:lnTo>
                <a:lnTo>
                  <a:pt x="31623" y="103631"/>
                </a:lnTo>
                <a:lnTo>
                  <a:pt x="46661" y="103631"/>
                </a:lnTo>
                <a:lnTo>
                  <a:pt x="47751" y="102616"/>
                </a:lnTo>
                <a:lnTo>
                  <a:pt x="53467" y="97409"/>
                </a:lnTo>
                <a:lnTo>
                  <a:pt x="56261" y="90805"/>
                </a:lnTo>
                <a:lnTo>
                  <a:pt x="56261" y="76962"/>
                </a:lnTo>
                <a:lnTo>
                  <a:pt x="54610" y="71881"/>
                </a:lnTo>
                <a:lnTo>
                  <a:pt x="51308" y="67437"/>
                </a:lnTo>
                <a:lnTo>
                  <a:pt x="48006" y="63118"/>
                </a:lnTo>
                <a:lnTo>
                  <a:pt x="41401" y="58038"/>
                </a:lnTo>
                <a:lnTo>
                  <a:pt x="31496" y="52450"/>
                </a:lnTo>
                <a:lnTo>
                  <a:pt x="21844" y="46862"/>
                </a:lnTo>
                <a:lnTo>
                  <a:pt x="15621" y="42418"/>
                </a:lnTo>
                <a:lnTo>
                  <a:pt x="12700" y="39243"/>
                </a:lnTo>
                <a:lnTo>
                  <a:pt x="9779" y="35941"/>
                </a:lnTo>
                <a:lnTo>
                  <a:pt x="8255" y="31623"/>
                </a:lnTo>
                <a:lnTo>
                  <a:pt x="8255" y="20574"/>
                </a:lnTo>
                <a:lnTo>
                  <a:pt x="10413" y="15875"/>
                </a:lnTo>
                <a:lnTo>
                  <a:pt x="14732" y="12192"/>
                </a:lnTo>
                <a:lnTo>
                  <a:pt x="18923" y="8509"/>
                </a:lnTo>
                <a:lnTo>
                  <a:pt x="24637" y="6731"/>
                </a:lnTo>
                <a:lnTo>
                  <a:pt x="51943" y="6731"/>
                </a:lnTo>
                <a:lnTo>
                  <a:pt x="51943" y="3175"/>
                </a:lnTo>
                <a:lnTo>
                  <a:pt x="45593" y="1016"/>
                </a:lnTo>
                <a:lnTo>
                  <a:pt x="39243" y="0"/>
                </a:lnTo>
                <a:close/>
              </a:path>
              <a:path w="369570" h="110489">
                <a:moveTo>
                  <a:pt x="51943" y="6731"/>
                </a:moveTo>
                <a:lnTo>
                  <a:pt x="38988" y="6731"/>
                </a:lnTo>
                <a:lnTo>
                  <a:pt x="45720" y="8128"/>
                </a:lnTo>
                <a:lnTo>
                  <a:pt x="51943" y="10922"/>
                </a:lnTo>
                <a:lnTo>
                  <a:pt x="51943" y="6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78653" y="4470908"/>
            <a:ext cx="424180" cy="111125"/>
          </a:xfrm>
          <a:custGeom>
            <a:avLst/>
            <a:gdLst/>
            <a:ahLst/>
            <a:cxnLst/>
            <a:rect l="l" t="t" r="r" b="b"/>
            <a:pathLst>
              <a:path w="424179" h="111125">
                <a:moveTo>
                  <a:pt x="163703" y="98552"/>
                </a:moveTo>
                <a:lnTo>
                  <a:pt x="160400" y="98552"/>
                </a:lnTo>
                <a:lnTo>
                  <a:pt x="159004" y="99060"/>
                </a:lnTo>
                <a:lnTo>
                  <a:pt x="156718" y="101346"/>
                </a:lnTo>
                <a:lnTo>
                  <a:pt x="156083" y="102743"/>
                </a:lnTo>
                <a:lnTo>
                  <a:pt x="156083" y="106172"/>
                </a:lnTo>
                <a:lnTo>
                  <a:pt x="156718" y="107569"/>
                </a:lnTo>
                <a:lnTo>
                  <a:pt x="159004" y="109855"/>
                </a:lnTo>
                <a:lnTo>
                  <a:pt x="160400" y="110490"/>
                </a:lnTo>
                <a:lnTo>
                  <a:pt x="163703" y="110490"/>
                </a:lnTo>
                <a:lnTo>
                  <a:pt x="165226" y="109855"/>
                </a:lnTo>
                <a:lnTo>
                  <a:pt x="167512" y="107569"/>
                </a:lnTo>
                <a:lnTo>
                  <a:pt x="168148" y="106172"/>
                </a:lnTo>
                <a:lnTo>
                  <a:pt x="168148" y="102743"/>
                </a:lnTo>
                <a:lnTo>
                  <a:pt x="167512" y="101346"/>
                </a:lnTo>
                <a:lnTo>
                  <a:pt x="165226" y="99060"/>
                </a:lnTo>
                <a:lnTo>
                  <a:pt x="163703" y="98552"/>
                </a:lnTo>
                <a:close/>
              </a:path>
              <a:path w="424179" h="111125">
                <a:moveTo>
                  <a:pt x="163703" y="31623"/>
                </a:moveTo>
                <a:lnTo>
                  <a:pt x="160400" y="31623"/>
                </a:lnTo>
                <a:lnTo>
                  <a:pt x="159004" y="32131"/>
                </a:lnTo>
                <a:lnTo>
                  <a:pt x="156718" y="34417"/>
                </a:lnTo>
                <a:lnTo>
                  <a:pt x="156083" y="35814"/>
                </a:lnTo>
                <a:lnTo>
                  <a:pt x="156083" y="39116"/>
                </a:lnTo>
                <a:lnTo>
                  <a:pt x="156718" y="40640"/>
                </a:lnTo>
                <a:lnTo>
                  <a:pt x="157861" y="41783"/>
                </a:lnTo>
                <a:lnTo>
                  <a:pt x="159004" y="43053"/>
                </a:lnTo>
                <a:lnTo>
                  <a:pt x="160400" y="43561"/>
                </a:lnTo>
                <a:lnTo>
                  <a:pt x="163703" y="43561"/>
                </a:lnTo>
                <a:lnTo>
                  <a:pt x="165226" y="43053"/>
                </a:lnTo>
                <a:lnTo>
                  <a:pt x="166370" y="41783"/>
                </a:lnTo>
                <a:lnTo>
                  <a:pt x="167512" y="40640"/>
                </a:lnTo>
                <a:lnTo>
                  <a:pt x="168148" y="39116"/>
                </a:lnTo>
                <a:lnTo>
                  <a:pt x="168148" y="35814"/>
                </a:lnTo>
                <a:lnTo>
                  <a:pt x="167512" y="34417"/>
                </a:lnTo>
                <a:lnTo>
                  <a:pt x="165226" y="32131"/>
                </a:lnTo>
                <a:lnTo>
                  <a:pt x="163703" y="31623"/>
                </a:lnTo>
                <a:close/>
              </a:path>
              <a:path w="424179" h="111125">
                <a:moveTo>
                  <a:pt x="393065" y="635"/>
                </a:moveTo>
                <a:lnTo>
                  <a:pt x="361600" y="33099"/>
                </a:lnTo>
                <a:lnTo>
                  <a:pt x="359410" y="58039"/>
                </a:lnTo>
                <a:lnTo>
                  <a:pt x="359933" y="70209"/>
                </a:lnTo>
                <a:lnTo>
                  <a:pt x="377666" y="107632"/>
                </a:lnTo>
                <a:lnTo>
                  <a:pt x="390779" y="110998"/>
                </a:lnTo>
                <a:lnTo>
                  <a:pt x="398234" y="110114"/>
                </a:lnTo>
                <a:lnTo>
                  <a:pt x="404796" y="107457"/>
                </a:lnTo>
                <a:lnTo>
                  <a:pt x="408227" y="104775"/>
                </a:lnTo>
                <a:lnTo>
                  <a:pt x="383667" y="104775"/>
                </a:lnTo>
                <a:lnTo>
                  <a:pt x="377444" y="100711"/>
                </a:lnTo>
                <a:lnTo>
                  <a:pt x="366555" y="58039"/>
                </a:lnTo>
                <a:lnTo>
                  <a:pt x="366586" y="55372"/>
                </a:lnTo>
                <a:lnTo>
                  <a:pt x="377951" y="11049"/>
                </a:lnTo>
                <a:lnTo>
                  <a:pt x="384301" y="6858"/>
                </a:lnTo>
                <a:lnTo>
                  <a:pt x="409191" y="6858"/>
                </a:lnTo>
                <a:lnTo>
                  <a:pt x="406566" y="4062"/>
                </a:lnTo>
                <a:lnTo>
                  <a:pt x="393065" y="635"/>
                </a:lnTo>
                <a:close/>
              </a:path>
              <a:path w="424179" h="111125">
                <a:moveTo>
                  <a:pt x="409191" y="6858"/>
                </a:moveTo>
                <a:lnTo>
                  <a:pt x="392557" y="6858"/>
                </a:lnTo>
                <a:lnTo>
                  <a:pt x="403131" y="9953"/>
                </a:lnTo>
                <a:lnTo>
                  <a:pt x="410670" y="19240"/>
                </a:lnTo>
                <a:lnTo>
                  <a:pt x="415184" y="34718"/>
                </a:lnTo>
                <a:lnTo>
                  <a:pt x="416616" y="55372"/>
                </a:lnTo>
                <a:lnTo>
                  <a:pt x="416625" y="58039"/>
                </a:lnTo>
                <a:lnTo>
                  <a:pt x="416280" y="67341"/>
                </a:lnTo>
                <a:lnTo>
                  <a:pt x="399542" y="104775"/>
                </a:lnTo>
                <a:lnTo>
                  <a:pt x="408227" y="104775"/>
                </a:lnTo>
                <a:lnTo>
                  <a:pt x="423380" y="68181"/>
                </a:lnTo>
                <a:lnTo>
                  <a:pt x="423925" y="55372"/>
                </a:lnTo>
                <a:lnTo>
                  <a:pt x="421997" y="31442"/>
                </a:lnTo>
                <a:lnTo>
                  <a:pt x="416210" y="14335"/>
                </a:lnTo>
                <a:lnTo>
                  <a:pt x="409191" y="6858"/>
                </a:lnTo>
                <a:close/>
              </a:path>
              <a:path w="424179" h="111125">
                <a:moveTo>
                  <a:pt x="313817" y="635"/>
                </a:moveTo>
                <a:lnTo>
                  <a:pt x="282352" y="33099"/>
                </a:lnTo>
                <a:lnTo>
                  <a:pt x="280162" y="58039"/>
                </a:lnTo>
                <a:lnTo>
                  <a:pt x="280685" y="70209"/>
                </a:lnTo>
                <a:lnTo>
                  <a:pt x="298418" y="107632"/>
                </a:lnTo>
                <a:lnTo>
                  <a:pt x="311531" y="110998"/>
                </a:lnTo>
                <a:lnTo>
                  <a:pt x="318986" y="110114"/>
                </a:lnTo>
                <a:lnTo>
                  <a:pt x="325548" y="107457"/>
                </a:lnTo>
                <a:lnTo>
                  <a:pt x="328979" y="104775"/>
                </a:lnTo>
                <a:lnTo>
                  <a:pt x="304419" y="104775"/>
                </a:lnTo>
                <a:lnTo>
                  <a:pt x="298196" y="100711"/>
                </a:lnTo>
                <a:lnTo>
                  <a:pt x="287307" y="58039"/>
                </a:lnTo>
                <a:lnTo>
                  <a:pt x="287338" y="55372"/>
                </a:lnTo>
                <a:lnTo>
                  <a:pt x="298704" y="11049"/>
                </a:lnTo>
                <a:lnTo>
                  <a:pt x="305054" y="6858"/>
                </a:lnTo>
                <a:lnTo>
                  <a:pt x="329943" y="6858"/>
                </a:lnTo>
                <a:lnTo>
                  <a:pt x="327318" y="4062"/>
                </a:lnTo>
                <a:lnTo>
                  <a:pt x="313817" y="635"/>
                </a:lnTo>
                <a:close/>
              </a:path>
              <a:path w="424179" h="111125">
                <a:moveTo>
                  <a:pt x="329943" y="6858"/>
                </a:moveTo>
                <a:lnTo>
                  <a:pt x="313309" y="6858"/>
                </a:lnTo>
                <a:lnTo>
                  <a:pt x="323883" y="9953"/>
                </a:lnTo>
                <a:lnTo>
                  <a:pt x="331422" y="19240"/>
                </a:lnTo>
                <a:lnTo>
                  <a:pt x="335936" y="34718"/>
                </a:lnTo>
                <a:lnTo>
                  <a:pt x="337368" y="55372"/>
                </a:lnTo>
                <a:lnTo>
                  <a:pt x="337377" y="58039"/>
                </a:lnTo>
                <a:lnTo>
                  <a:pt x="337032" y="67341"/>
                </a:lnTo>
                <a:lnTo>
                  <a:pt x="320294" y="104775"/>
                </a:lnTo>
                <a:lnTo>
                  <a:pt x="328979" y="104775"/>
                </a:lnTo>
                <a:lnTo>
                  <a:pt x="344132" y="68181"/>
                </a:lnTo>
                <a:lnTo>
                  <a:pt x="344678" y="55372"/>
                </a:lnTo>
                <a:lnTo>
                  <a:pt x="342749" y="31442"/>
                </a:lnTo>
                <a:lnTo>
                  <a:pt x="336962" y="14335"/>
                </a:lnTo>
                <a:lnTo>
                  <a:pt x="329943" y="6858"/>
                </a:lnTo>
                <a:close/>
              </a:path>
              <a:path w="424179" h="111125">
                <a:moveTo>
                  <a:pt x="74422" y="97536"/>
                </a:moveTo>
                <a:lnTo>
                  <a:pt x="74422" y="105410"/>
                </a:lnTo>
                <a:lnTo>
                  <a:pt x="81787" y="109093"/>
                </a:lnTo>
                <a:lnTo>
                  <a:pt x="89408" y="110998"/>
                </a:lnTo>
                <a:lnTo>
                  <a:pt x="97282" y="110998"/>
                </a:lnTo>
                <a:lnTo>
                  <a:pt x="104640" y="110472"/>
                </a:lnTo>
                <a:lnTo>
                  <a:pt x="111283" y="108886"/>
                </a:lnTo>
                <a:lnTo>
                  <a:pt x="117213" y="106229"/>
                </a:lnTo>
                <a:lnTo>
                  <a:pt x="119240" y="104775"/>
                </a:lnTo>
                <a:lnTo>
                  <a:pt x="90297" y="104775"/>
                </a:lnTo>
                <a:lnTo>
                  <a:pt x="82550" y="102362"/>
                </a:lnTo>
                <a:lnTo>
                  <a:pt x="74422" y="97536"/>
                </a:lnTo>
                <a:close/>
              </a:path>
              <a:path w="424179" h="111125">
                <a:moveTo>
                  <a:pt x="120216" y="6858"/>
                </a:moveTo>
                <a:lnTo>
                  <a:pt x="106680" y="6858"/>
                </a:lnTo>
                <a:lnTo>
                  <a:pt x="112013" y="8763"/>
                </a:lnTo>
                <a:lnTo>
                  <a:pt x="119253" y="16002"/>
                </a:lnTo>
                <a:lnTo>
                  <a:pt x="121031" y="21082"/>
                </a:lnTo>
                <a:lnTo>
                  <a:pt x="121031" y="34798"/>
                </a:lnTo>
                <a:lnTo>
                  <a:pt x="118618" y="40513"/>
                </a:lnTo>
                <a:lnTo>
                  <a:pt x="113537" y="44577"/>
                </a:lnTo>
                <a:lnTo>
                  <a:pt x="108585" y="48641"/>
                </a:lnTo>
                <a:lnTo>
                  <a:pt x="101346" y="50673"/>
                </a:lnTo>
                <a:lnTo>
                  <a:pt x="84455" y="50673"/>
                </a:lnTo>
                <a:lnTo>
                  <a:pt x="84455" y="56896"/>
                </a:lnTo>
                <a:lnTo>
                  <a:pt x="102997" y="56896"/>
                </a:lnTo>
                <a:lnTo>
                  <a:pt x="110998" y="58928"/>
                </a:lnTo>
                <a:lnTo>
                  <a:pt x="122174" y="67056"/>
                </a:lnTo>
                <a:lnTo>
                  <a:pt x="124968" y="73025"/>
                </a:lnTo>
                <a:lnTo>
                  <a:pt x="124968" y="88011"/>
                </a:lnTo>
                <a:lnTo>
                  <a:pt x="122428" y="93726"/>
                </a:lnTo>
                <a:lnTo>
                  <a:pt x="112775" y="102616"/>
                </a:lnTo>
                <a:lnTo>
                  <a:pt x="106045" y="104775"/>
                </a:lnTo>
                <a:lnTo>
                  <a:pt x="119240" y="104775"/>
                </a:lnTo>
                <a:lnTo>
                  <a:pt x="122428" y="102489"/>
                </a:lnTo>
                <a:lnTo>
                  <a:pt x="128778" y="96774"/>
                </a:lnTo>
                <a:lnTo>
                  <a:pt x="132080" y="89281"/>
                </a:lnTo>
                <a:lnTo>
                  <a:pt x="132080" y="72644"/>
                </a:lnTo>
                <a:lnTo>
                  <a:pt x="107569" y="53467"/>
                </a:lnTo>
                <a:lnTo>
                  <a:pt x="107569" y="53213"/>
                </a:lnTo>
                <a:lnTo>
                  <a:pt x="116589" y="49281"/>
                </a:lnTo>
                <a:lnTo>
                  <a:pt x="123062" y="43386"/>
                </a:lnTo>
                <a:lnTo>
                  <a:pt x="126964" y="35514"/>
                </a:lnTo>
                <a:lnTo>
                  <a:pt x="128270" y="25654"/>
                </a:lnTo>
                <a:lnTo>
                  <a:pt x="128270" y="18161"/>
                </a:lnTo>
                <a:lnTo>
                  <a:pt x="125857" y="12065"/>
                </a:lnTo>
                <a:lnTo>
                  <a:pt x="120216" y="6858"/>
                </a:lnTo>
                <a:close/>
              </a:path>
              <a:path w="424179" h="111125">
                <a:moveTo>
                  <a:pt x="109220" y="635"/>
                </a:moveTo>
                <a:lnTo>
                  <a:pt x="94107" y="635"/>
                </a:lnTo>
                <a:lnTo>
                  <a:pt x="86741" y="2667"/>
                </a:lnTo>
                <a:lnTo>
                  <a:pt x="78740" y="6604"/>
                </a:lnTo>
                <a:lnTo>
                  <a:pt x="78740" y="13843"/>
                </a:lnTo>
                <a:lnTo>
                  <a:pt x="86106" y="9271"/>
                </a:lnTo>
                <a:lnTo>
                  <a:pt x="93091" y="6858"/>
                </a:lnTo>
                <a:lnTo>
                  <a:pt x="120216" y="6858"/>
                </a:lnTo>
                <a:lnTo>
                  <a:pt x="115950" y="2921"/>
                </a:lnTo>
                <a:lnTo>
                  <a:pt x="109220" y="635"/>
                </a:lnTo>
                <a:close/>
              </a:path>
              <a:path w="424179" h="111125">
                <a:moveTo>
                  <a:pt x="0" y="96901"/>
                </a:moveTo>
                <a:lnTo>
                  <a:pt x="0" y="105410"/>
                </a:lnTo>
                <a:lnTo>
                  <a:pt x="2540" y="106807"/>
                </a:lnTo>
                <a:lnTo>
                  <a:pt x="6223" y="108204"/>
                </a:lnTo>
                <a:lnTo>
                  <a:pt x="15875" y="110490"/>
                </a:lnTo>
                <a:lnTo>
                  <a:pt x="20066" y="110998"/>
                </a:lnTo>
                <a:lnTo>
                  <a:pt x="34036" y="110998"/>
                </a:lnTo>
                <a:lnTo>
                  <a:pt x="42163" y="108458"/>
                </a:lnTo>
                <a:lnTo>
                  <a:pt x="46661" y="104267"/>
                </a:lnTo>
                <a:lnTo>
                  <a:pt x="15494" y="104267"/>
                </a:lnTo>
                <a:lnTo>
                  <a:pt x="7747" y="101854"/>
                </a:lnTo>
                <a:lnTo>
                  <a:pt x="0" y="96901"/>
                </a:lnTo>
                <a:close/>
              </a:path>
              <a:path w="424179" h="111125">
                <a:moveTo>
                  <a:pt x="39243" y="635"/>
                </a:moveTo>
                <a:lnTo>
                  <a:pt x="23113" y="635"/>
                </a:lnTo>
                <a:lnTo>
                  <a:pt x="15240" y="3302"/>
                </a:lnTo>
                <a:lnTo>
                  <a:pt x="9398" y="8509"/>
                </a:lnTo>
                <a:lnTo>
                  <a:pt x="3556" y="13843"/>
                </a:lnTo>
                <a:lnTo>
                  <a:pt x="635" y="20193"/>
                </a:lnTo>
                <a:lnTo>
                  <a:pt x="635" y="33274"/>
                </a:lnTo>
                <a:lnTo>
                  <a:pt x="35179" y="63881"/>
                </a:lnTo>
                <a:lnTo>
                  <a:pt x="41401" y="68326"/>
                </a:lnTo>
                <a:lnTo>
                  <a:pt x="44323" y="71501"/>
                </a:lnTo>
                <a:lnTo>
                  <a:pt x="47244" y="74803"/>
                </a:lnTo>
                <a:lnTo>
                  <a:pt x="48768" y="79121"/>
                </a:lnTo>
                <a:lnTo>
                  <a:pt x="48768" y="90805"/>
                </a:lnTo>
                <a:lnTo>
                  <a:pt x="46609" y="95631"/>
                </a:lnTo>
                <a:lnTo>
                  <a:pt x="37973" y="102489"/>
                </a:lnTo>
                <a:lnTo>
                  <a:pt x="31623" y="104267"/>
                </a:lnTo>
                <a:lnTo>
                  <a:pt x="46661" y="104267"/>
                </a:lnTo>
                <a:lnTo>
                  <a:pt x="47751" y="103251"/>
                </a:lnTo>
                <a:lnTo>
                  <a:pt x="53467" y="98044"/>
                </a:lnTo>
                <a:lnTo>
                  <a:pt x="56261" y="91440"/>
                </a:lnTo>
                <a:lnTo>
                  <a:pt x="56261" y="77597"/>
                </a:lnTo>
                <a:lnTo>
                  <a:pt x="54610" y="72517"/>
                </a:lnTo>
                <a:lnTo>
                  <a:pt x="51308" y="68072"/>
                </a:lnTo>
                <a:lnTo>
                  <a:pt x="48006" y="63754"/>
                </a:lnTo>
                <a:lnTo>
                  <a:pt x="41401" y="58674"/>
                </a:lnTo>
                <a:lnTo>
                  <a:pt x="31496" y="53086"/>
                </a:lnTo>
                <a:lnTo>
                  <a:pt x="21844" y="47498"/>
                </a:lnTo>
                <a:lnTo>
                  <a:pt x="15621" y="43053"/>
                </a:lnTo>
                <a:lnTo>
                  <a:pt x="9779" y="36703"/>
                </a:lnTo>
                <a:lnTo>
                  <a:pt x="8255" y="32258"/>
                </a:lnTo>
                <a:lnTo>
                  <a:pt x="8255" y="21209"/>
                </a:lnTo>
                <a:lnTo>
                  <a:pt x="10413" y="16510"/>
                </a:lnTo>
                <a:lnTo>
                  <a:pt x="14732" y="12827"/>
                </a:lnTo>
                <a:lnTo>
                  <a:pt x="18923" y="9144"/>
                </a:lnTo>
                <a:lnTo>
                  <a:pt x="24637" y="7366"/>
                </a:lnTo>
                <a:lnTo>
                  <a:pt x="51943" y="7366"/>
                </a:lnTo>
                <a:lnTo>
                  <a:pt x="51943" y="3810"/>
                </a:lnTo>
                <a:lnTo>
                  <a:pt x="45593" y="1778"/>
                </a:lnTo>
                <a:lnTo>
                  <a:pt x="39243" y="635"/>
                </a:lnTo>
                <a:close/>
              </a:path>
              <a:path w="424179" h="111125">
                <a:moveTo>
                  <a:pt x="51943" y="7366"/>
                </a:moveTo>
                <a:lnTo>
                  <a:pt x="38988" y="7366"/>
                </a:lnTo>
                <a:lnTo>
                  <a:pt x="45720" y="8763"/>
                </a:lnTo>
                <a:lnTo>
                  <a:pt x="51943" y="11557"/>
                </a:lnTo>
                <a:lnTo>
                  <a:pt x="51943" y="7366"/>
                </a:lnTo>
                <a:close/>
              </a:path>
              <a:path w="424179" h="111125">
                <a:moveTo>
                  <a:pt x="257429" y="10795"/>
                </a:moveTo>
                <a:lnTo>
                  <a:pt x="250571" y="10795"/>
                </a:lnTo>
                <a:lnTo>
                  <a:pt x="250571" y="109093"/>
                </a:lnTo>
                <a:lnTo>
                  <a:pt x="257429" y="109093"/>
                </a:lnTo>
                <a:lnTo>
                  <a:pt x="257429" y="10795"/>
                </a:lnTo>
                <a:close/>
              </a:path>
              <a:path w="424179" h="111125">
                <a:moveTo>
                  <a:pt x="257429" y="0"/>
                </a:moveTo>
                <a:lnTo>
                  <a:pt x="255016" y="0"/>
                </a:lnTo>
                <a:lnTo>
                  <a:pt x="252730" y="2286"/>
                </a:lnTo>
                <a:lnTo>
                  <a:pt x="245745" y="8128"/>
                </a:lnTo>
                <a:lnTo>
                  <a:pt x="224536" y="19431"/>
                </a:lnTo>
                <a:lnTo>
                  <a:pt x="224536" y="25654"/>
                </a:lnTo>
                <a:lnTo>
                  <a:pt x="250571" y="10795"/>
                </a:lnTo>
                <a:lnTo>
                  <a:pt x="257429" y="10795"/>
                </a:lnTo>
                <a:lnTo>
                  <a:pt x="257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1115" y="3807967"/>
            <a:ext cx="400050" cy="111125"/>
          </a:xfrm>
          <a:custGeom>
            <a:avLst/>
            <a:gdLst/>
            <a:ahLst/>
            <a:cxnLst/>
            <a:rect l="l" t="t" r="r" b="b"/>
            <a:pathLst>
              <a:path w="400050" h="111125">
                <a:moveTo>
                  <a:pt x="141985" y="98551"/>
                </a:moveTo>
                <a:lnTo>
                  <a:pt x="138683" y="98551"/>
                </a:lnTo>
                <a:lnTo>
                  <a:pt x="137286" y="99059"/>
                </a:lnTo>
                <a:lnTo>
                  <a:pt x="135000" y="101345"/>
                </a:lnTo>
                <a:lnTo>
                  <a:pt x="134365" y="102742"/>
                </a:lnTo>
                <a:lnTo>
                  <a:pt x="134365" y="106171"/>
                </a:lnTo>
                <a:lnTo>
                  <a:pt x="135000" y="107568"/>
                </a:lnTo>
                <a:lnTo>
                  <a:pt x="137286" y="109854"/>
                </a:lnTo>
                <a:lnTo>
                  <a:pt x="138683" y="110489"/>
                </a:lnTo>
                <a:lnTo>
                  <a:pt x="141985" y="110489"/>
                </a:lnTo>
                <a:lnTo>
                  <a:pt x="143509" y="109854"/>
                </a:lnTo>
                <a:lnTo>
                  <a:pt x="144652" y="108711"/>
                </a:lnTo>
                <a:lnTo>
                  <a:pt x="145923" y="107568"/>
                </a:lnTo>
                <a:lnTo>
                  <a:pt x="146430" y="106171"/>
                </a:lnTo>
                <a:lnTo>
                  <a:pt x="146430" y="102742"/>
                </a:lnTo>
                <a:lnTo>
                  <a:pt x="145923" y="101345"/>
                </a:lnTo>
                <a:lnTo>
                  <a:pt x="144652" y="100202"/>
                </a:lnTo>
                <a:lnTo>
                  <a:pt x="143509" y="99059"/>
                </a:lnTo>
                <a:lnTo>
                  <a:pt x="141985" y="98551"/>
                </a:lnTo>
                <a:close/>
              </a:path>
              <a:path w="400050" h="111125">
                <a:moveTo>
                  <a:pt x="141985" y="31622"/>
                </a:moveTo>
                <a:lnTo>
                  <a:pt x="138683" y="31622"/>
                </a:lnTo>
                <a:lnTo>
                  <a:pt x="137286" y="32130"/>
                </a:lnTo>
                <a:lnTo>
                  <a:pt x="135000" y="34416"/>
                </a:lnTo>
                <a:lnTo>
                  <a:pt x="134365" y="35813"/>
                </a:lnTo>
                <a:lnTo>
                  <a:pt x="134365" y="39115"/>
                </a:lnTo>
                <a:lnTo>
                  <a:pt x="135000" y="40639"/>
                </a:lnTo>
                <a:lnTo>
                  <a:pt x="136143" y="41782"/>
                </a:lnTo>
                <a:lnTo>
                  <a:pt x="137286" y="43052"/>
                </a:lnTo>
                <a:lnTo>
                  <a:pt x="138683" y="43560"/>
                </a:lnTo>
                <a:lnTo>
                  <a:pt x="141985" y="43560"/>
                </a:lnTo>
                <a:lnTo>
                  <a:pt x="143509" y="43052"/>
                </a:lnTo>
                <a:lnTo>
                  <a:pt x="144652" y="41782"/>
                </a:lnTo>
                <a:lnTo>
                  <a:pt x="145923" y="40639"/>
                </a:lnTo>
                <a:lnTo>
                  <a:pt x="146430" y="39115"/>
                </a:lnTo>
                <a:lnTo>
                  <a:pt x="146430" y="35813"/>
                </a:lnTo>
                <a:lnTo>
                  <a:pt x="145923" y="34416"/>
                </a:lnTo>
                <a:lnTo>
                  <a:pt x="144652" y="33273"/>
                </a:lnTo>
                <a:lnTo>
                  <a:pt x="143509" y="32130"/>
                </a:lnTo>
                <a:lnTo>
                  <a:pt x="141985" y="31622"/>
                </a:lnTo>
                <a:close/>
              </a:path>
              <a:path w="400050" h="111125">
                <a:moveTo>
                  <a:pt x="25780" y="2412"/>
                </a:moveTo>
                <a:lnTo>
                  <a:pt x="0" y="2412"/>
                </a:lnTo>
                <a:lnTo>
                  <a:pt x="0" y="109092"/>
                </a:lnTo>
                <a:lnTo>
                  <a:pt x="7365" y="109092"/>
                </a:lnTo>
                <a:lnTo>
                  <a:pt x="7365" y="66293"/>
                </a:lnTo>
                <a:lnTo>
                  <a:pt x="22732" y="66293"/>
                </a:lnTo>
                <a:lnTo>
                  <a:pt x="30997" y="65698"/>
                </a:lnTo>
                <a:lnTo>
                  <a:pt x="38274" y="63912"/>
                </a:lnTo>
                <a:lnTo>
                  <a:pt x="44575" y="60936"/>
                </a:lnTo>
                <a:lnTo>
                  <a:pt x="46333" y="59562"/>
                </a:lnTo>
                <a:lnTo>
                  <a:pt x="7365" y="59562"/>
                </a:lnTo>
                <a:lnTo>
                  <a:pt x="7365" y="9143"/>
                </a:lnTo>
                <a:lnTo>
                  <a:pt x="49631" y="9143"/>
                </a:lnTo>
                <a:lnTo>
                  <a:pt x="46069" y="6699"/>
                </a:lnTo>
                <a:lnTo>
                  <a:pt x="40258" y="4317"/>
                </a:lnTo>
                <a:lnTo>
                  <a:pt x="33496" y="2889"/>
                </a:lnTo>
                <a:lnTo>
                  <a:pt x="25780" y="2412"/>
                </a:lnTo>
                <a:close/>
              </a:path>
              <a:path w="400050" h="111125">
                <a:moveTo>
                  <a:pt x="49631" y="9143"/>
                </a:moveTo>
                <a:lnTo>
                  <a:pt x="24383" y="9143"/>
                </a:lnTo>
                <a:lnTo>
                  <a:pt x="36478" y="10664"/>
                </a:lnTo>
                <a:lnTo>
                  <a:pt x="45132" y="15208"/>
                </a:lnTo>
                <a:lnTo>
                  <a:pt x="50333" y="22752"/>
                </a:lnTo>
                <a:lnTo>
                  <a:pt x="52069" y="33273"/>
                </a:lnTo>
                <a:lnTo>
                  <a:pt x="52069" y="41655"/>
                </a:lnTo>
                <a:lnTo>
                  <a:pt x="49529" y="48132"/>
                </a:lnTo>
                <a:lnTo>
                  <a:pt x="44450" y="52704"/>
                </a:lnTo>
                <a:lnTo>
                  <a:pt x="39496" y="57276"/>
                </a:lnTo>
                <a:lnTo>
                  <a:pt x="32130" y="59562"/>
                </a:lnTo>
                <a:lnTo>
                  <a:pt x="46333" y="59562"/>
                </a:lnTo>
                <a:lnTo>
                  <a:pt x="59562" y="22605"/>
                </a:lnTo>
                <a:lnTo>
                  <a:pt x="56641" y="15112"/>
                </a:lnTo>
                <a:lnTo>
                  <a:pt x="50926" y="10032"/>
                </a:lnTo>
                <a:lnTo>
                  <a:pt x="49631" y="9143"/>
                </a:lnTo>
                <a:close/>
              </a:path>
              <a:path w="400050" h="111125">
                <a:moveTo>
                  <a:pt x="344169" y="99059"/>
                </a:moveTo>
                <a:lnTo>
                  <a:pt x="344169" y="106933"/>
                </a:lnTo>
                <a:lnTo>
                  <a:pt x="349884" y="109727"/>
                </a:lnTo>
                <a:lnTo>
                  <a:pt x="356488" y="110997"/>
                </a:lnTo>
                <a:lnTo>
                  <a:pt x="363981" y="110997"/>
                </a:lnTo>
                <a:lnTo>
                  <a:pt x="372054" y="110424"/>
                </a:lnTo>
                <a:lnTo>
                  <a:pt x="379126" y="108696"/>
                </a:lnTo>
                <a:lnTo>
                  <a:pt x="385198" y="105800"/>
                </a:lnTo>
                <a:lnTo>
                  <a:pt x="386476" y="104774"/>
                </a:lnTo>
                <a:lnTo>
                  <a:pt x="357758" y="104774"/>
                </a:lnTo>
                <a:lnTo>
                  <a:pt x="351027" y="102869"/>
                </a:lnTo>
                <a:lnTo>
                  <a:pt x="344169" y="99059"/>
                </a:lnTo>
                <a:close/>
              </a:path>
              <a:path w="400050" h="111125">
                <a:moveTo>
                  <a:pt x="388089" y="52323"/>
                </a:moveTo>
                <a:lnTo>
                  <a:pt x="362711" y="52323"/>
                </a:lnTo>
                <a:lnTo>
                  <a:pt x="375713" y="53945"/>
                </a:lnTo>
                <a:lnTo>
                  <a:pt x="385000" y="58816"/>
                </a:lnTo>
                <a:lnTo>
                  <a:pt x="390572" y="66950"/>
                </a:lnTo>
                <a:lnTo>
                  <a:pt x="392429" y="78358"/>
                </a:lnTo>
                <a:lnTo>
                  <a:pt x="392429" y="86359"/>
                </a:lnTo>
                <a:lnTo>
                  <a:pt x="389889" y="92709"/>
                </a:lnTo>
                <a:lnTo>
                  <a:pt x="385063" y="97535"/>
                </a:lnTo>
                <a:lnTo>
                  <a:pt x="380110" y="102361"/>
                </a:lnTo>
                <a:lnTo>
                  <a:pt x="373252" y="104774"/>
                </a:lnTo>
                <a:lnTo>
                  <a:pt x="386476" y="104774"/>
                </a:lnTo>
                <a:lnTo>
                  <a:pt x="399541" y="67563"/>
                </a:lnTo>
                <a:lnTo>
                  <a:pt x="396620" y="59816"/>
                </a:lnTo>
                <a:lnTo>
                  <a:pt x="390778" y="54355"/>
                </a:lnTo>
                <a:lnTo>
                  <a:pt x="388089" y="52323"/>
                </a:lnTo>
                <a:close/>
              </a:path>
              <a:path w="400050" h="111125">
                <a:moveTo>
                  <a:pt x="394969" y="2412"/>
                </a:moveTo>
                <a:lnTo>
                  <a:pt x="350519" y="2412"/>
                </a:lnTo>
                <a:lnTo>
                  <a:pt x="347344" y="53212"/>
                </a:lnTo>
                <a:lnTo>
                  <a:pt x="353059" y="52577"/>
                </a:lnTo>
                <a:lnTo>
                  <a:pt x="358266" y="52323"/>
                </a:lnTo>
                <a:lnTo>
                  <a:pt x="388089" y="52323"/>
                </a:lnTo>
                <a:lnTo>
                  <a:pt x="385951" y="50708"/>
                </a:lnTo>
                <a:lnTo>
                  <a:pt x="380063" y="48132"/>
                </a:lnTo>
                <a:lnTo>
                  <a:pt x="373169" y="46608"/>
                </a:lnTo>
                <a:lnTo>
                  <a:pt x="354202" y="46608"/>
                </a:lnTo>
                <a:lnTo>
                  <a:pt x="356615" y="8635"/>
                </a:lnTo>
                <a:lnTo>
                  <a:pt x="394969" y="8635"/>
                </a:lnTo>
                <a:lnTo>
                  <a:pt x="394969" y="2412"/>
                </a:lnTo>
                <a:close/>
              </a:path>
              <a:path w="400050" h="111125">
                <a:moveTo>
                  <a:pt x="365251" y="46100"/>
                </a:moveTo>
                <a:lnTo>
                  <a:pt x="362965" y="46100"/>
                </a:lnTo>
                <a:lnTo>
                  <a:pt x="359282" y="46227"/>
                </a:lnTo>
                <a:lnTo>
                  <a:pt x="354202" y="46608"/>
                </a:lnTo>
                <a:lnTo>
                  <a:pt x="373169" y="46608"/>
                </a:lnTo>
                <a:lnTo>
                  <a:pt x="365251" y="46100"/>
                </a:lnTo>
                <a:close/>
              </a:path>
              <a:path w="400050" h="111125">
                <a:moveTo>
                  <a:pt x="311403" y="6857"/>
                </a:moveTo>
                <a:lnTo>
                  <a:pt x="298068" y="6857"/>
                </a:lnTo>
                <a:lnTo>
                  <a:pt x="303529" y="8889"/>
                </a:lnTo>
                <a:lnTo>
                  <a:pt x="307466" y="12699"/>
                </a:lnTo>
                <a:lnTo>
                  <a:pt x="311276" y="16636"/>
                </a:lnTo>
                <a:lnTo>
                  <a:pt x="313308" y="22097"/>
                </a:lnTo>
                <a:lnTo>
                  <a:pt x="313308" y="33273"/>
                </a:lnTo>
                <a:lnTo>
                  <a:pt x="312674" y="36829"/>
                </a:lnTo>
                <a:lnTo>
                  <a:pt x="311403" y="40004"/>
                </a:lnTo>
                <a:lnTo>
                  <a:pt x="310260" y="43179"/>
                </a:lnTo>
                <a:lnTo>
                  <a:pt x="308609" y="45973"/>
                </a:lnTo>
                <a:lnTo>
                  <a:pt x="306450" y="48640"/>
                </a:lnTo>
                <a:lnTo>
                  <a:pt x="304418" y="51307"/>
                </a:lnTo>
                <a:lnTo>
                  <a:pt x="302005" y="53720"/>
                </a:lnTo>
                <a:lnTo>
                  <a:pt x="296417" y="58292"/>
                </a:lnTo>
                <a:lnTo>
                  <a:pt x="290194" y="62991"/>
                </a:lnTo>
                <a:lnTo>
                  <a:pt x="283717" y="67563"/>
                </a:lnTo>
                <a:lnTo>
                  <a:pt x="280924" y="69722"/>
                </a:lnTo>
                <a:lnTo>
                  <a:pt x="263525" y="87883"/>
                </a:lnTo>
                <a:lnTo>
                  <a:pt x="262381" y="90042"/>
                </a:lnTo>
                <a:lnTo>
                  <a:pt x="261492" y="92582"/>
                </a:lnTo>
                <a:lnTo>
                  <a:pt x="260476" y="97789"/>
                </a:lnTo>
                <a:lnTo>
                  <a:pt x="260095" y="100837"/>
                </a:lnTo>
                <a:lnTo>
                  <a:pt x="260095" y="109092"/>
                </a:lnTo>
                <a:lnTo>
                  <a:pt x="320548" y="109092"/>
                </a:lnTo>
                <a:lnTo>
                  <a:pt x="320548" y="102869"/>
                </a:lnTo>
                <a:lnTo>
                  <a:pt x="267461" y="102869"/>
                </a:lnTo>
                <a:lnTo>
                  <a:pt x="267543" y="97789"/>
                </a:lnTo>
                <a:lnTo>
                  <a:pt x="273430" y="84708"/>
                </a:lnTo>
                <a:lnTo>
                  <a:pt x="275462" y="82168"/>
                </a:lnTo>
                <a:lnTo>
                  <a:pt x="278129" y="79501"/>
                </a:lnTo>
                <a:lnTo>
                  <a:pt x="281558" y="76834"/>
                </a:lnTo>
                <a:lnTo>
                  <a:pt x="284860" y="74167"/>
                </a:lnTo>
                <a:lnTo>
                  <a:pt x="314959" y="48386"/>
                </a:lnTo>
                <a:lnTo>
                  <a:pt x="320420" y="23875"/>
                </a:lnTo>
                <a:lnTo>
                  <a:pt x="319785" y="20065"/>
                </a:lnTo>
                <a:lnTo>
                  <a:pt x="318341" y="16636"/>
                </a:lnTo>
                <a:lnTo>
                  <a:pt x="317118" y="13334"/>
                </a:lnTo>
                <a:lnTo>
                  <a:pt x="315213" y="10413"/>
                </a:lnTo>
                <a:lnTo>
                  <a:pt x="312547" y="8000"/>
                </a:lnTo>
                <a:lnTo>
                  <a:pt x="311403" y="6857"/>
                </a:lnTo>
                <a:close/>
              </a:path>
              <a:path w="400050" h="111125">
                <a:moveTo>
                  <a:pt x="296544" y="634"/>
                </a:moveTo>
                <a:lnTo>
                  <a:pt x="287146" y="634"/>
                </a:lnTo>
                <a:lnTo>
                  <a:pt x="282193" y="1523"/>
                </a:lnTo>
                <a:lnTo>
                  <a:pt x="272795" y="5079"/>
                </a:lnTo>
                <a:lnTo>
                  <a:pt x="268350" y="7619"/>
                </a:lnTo>
                <a:lnTo>
                  <a:pt x="264286" y="10667"/>
                </a:lnTo>
                <a:lnTo>
                  <a:pt x="264286" y="18668"/>
                </a:lnTo>
                <a:lnTo>
                  <a:pt x="268477" y="14985"/>
                </a:lnTo>
                <a:lnTo>
                  <a:pt x="272795" y="12064"/>
                </a:lnTo>
                <a:lnTo>
                  <a:pt x="281685" y="8000"/>
                </a:lnTo>
                <a:lnTo>
                  <a:pt x="286257" y="6857"/>
                </a:lnTo>
                <a:lnTo>
                  <a:pt x="311403" y="6857"/>
                </a:lnTo>
                <a:lnTo>
                  <a:pt x="310260" y="5714"/>
                </a:lnTo>
                <a:lnTo>
                  <a:pt x="307339" y="3809"/>
                </a:lnTo>
                <a:lnTo>
                  <a:pt x="303783" y="2539"/>
                </a:lnTo>
                <a:lnTo>
                  <a:pt x="300354" y="1269"/>
                </a:lnTo>
                <a:lnTo>
                  <a:pt x="296544" y="634"/>
                </a:lnTo>
                <a:close/>
              </a:path>
              <a:path w="400050" h="111125">
                <a:moveTo>
                  <a:pt x="237235" y="10794"/>
                </a:moveTo>
                <a:lnTo>
                  <a:pt x="230377" y="10794"/>
                </a:lnTo>
                <a:lnTo>
                  <a:pt x="230377" y="109092"/>
                </a:lnTo>
                <a:lnTo>
                  <a:pt x="237235" y="109092"/>
                </a:lnTo>
                <a:lnTo>
                  <a:pt x="237235" y="10794"/>
                </a:lnTo>
                <a:close/>
              </a:path>
              <a:path w="400050" h="111125">
                <a:moveTo>
                  <a:pt x="237235" y="0"/>
                </a:moveTo>
                <a:lnTo>
                  <a:pt x="234950" y="0"/>
                </a:lnTo>
                <a:lnTo>
                  <a:pt x="232536" y="2285"/>
                </a:lnTo>
                <a:lnTo>
                  <a:pt x="225551" y="8127"/>
                </a:lnTo>
                <a:lnTo>
                  <a:pt x="204342" y="19430"/>
                </a:lnTo>
                <a:lnTo>
                  <a:pt x="204342" y="25653"/>
                </a:lnTo>
                <a:lnTo>
                  <a:pt x="209550" y="23875"/>
                </a:lnTo>
                <a:lnTo>
                  <a:pt x="214375" y="21716"/>
                </a:lnTo>
                <a:lnTo>
                  <a:pt x="218693" y="19303"/>
                </a:lnTo>
                <a:lnTo>
                  <a:pt x="223138" y="16890"/>
                </a:lnTo>
                <a:lnTo>
                  <a:pt x="227075" y="14096"/>
                </a:lnTo>
                <a:lnTo>
                  <a:pt x="230377" y="10794"/>
                </a:lnTo>
                <a:lnTo>
                  <a:pt x="237235" y="10794"/>
                </a:lnTo>
                <a:lnTo>
                  <a:pt x="237235" y="0"/>
                </a:lnTo>
                <a:close/>
              </a:path>
              <a:path w="400050" h="111125">
                <a:moveTo>
                  <a:pt x="107695" y="10794"/>
                </a:moveTo>
                <a:lnTo>
                  <a:pt x="100837" y="10794"/>
                </a:lnTo>
                <a:lnTo>
                  <a:pt x="100837" y="109092"/>
                </a:lnTo>
                <a:lnTo>
                  <a:pt x="107695" y="109092"/>
                </a:lnTo>
                <a:lnTo>
                  <a:pt x="107695" y="10794"/>
                </a:lnTo>
                <a:close/>
              </a:path>
              <a:path w="400050" h="111125">
                <a:moveTo>
                  <a:pt x="107695" y="0"/>
                </a:moveTo>
                <a:lnTo>
                  <a:pt x="105409" y="0"/>
                </a:lnTo>
                <a:lnTo>
                  <a:pt x="102996" y="2285"/>
                </a:lnTo>
                <a:lnTo>
                  <a:pt x="96011" y="8127"/>
                </a:lnTo>
                <a:lnTo>
                  <a:pt x="74802" y="19430"/>
                </a:lnTo>
                <a:lnTo>
                  <a:pt x="74802" y="25653"/>
                </a:lnTo>
                <a:lnTo>
                  <a:pt x="80009" y="23875"/>
                </a:lnTo>
                <a:lnTo>
                  <a:pt x="84835" y="21716"/>
                </a:lnTo>
                <a:lnTo>
                  <a:pt x="89153" y="19303"/>
                </a:lnTo>
                <a:lnTo>
                  <a:pt x="93599" y="16890"/>
                </a:lnTo>
                <a:lnTo>
                  <a:pt x="97535" y="14096"/>
                </a:lnTo>
                <a:lnTo>
                  <a:pt x="100837" y="10794"/>
                </a:lnTo>
                <a:lnTo>
                  <a:pt x="107695" y="10794"/>
                </a:lnTo>
                <a:lnTo>
                  <a:pt x="10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51115" y="4029583"/>
            <a:ext cx="451484" cy="110489"/>
          </a:xfrm>
          <a:custGeom>
            <a:avLst/>
            <a:gdLst/>
            <a:ahLst/>
            <a:cxnLst/>
            <a:rect l="l" t="t" r="r" b="b"/>
            <a:pathLst>
              <a:path w="451484" h="110489">
                <a:moveTo>
                  <a:pt x="166369" y="97917"/>
                </a:moveTo>
                <a:lnTo>
                  <a:pt x="163067" y="97917"/>
                </a:lnTo>
                <a:lnTo>
                  <a:pt x="161670" y="98425"/>
                </a:lnTo>
                <a:lnTo>
                  <a:pt x="159384" y="100711"/>
                </a:lnTo>
                <a:lnTo>
                  <a:pt x="158750" y="102108"/>
                </a:lnTo>
                <a:lnTo>
                  <a:pt x="158750" y="105537"/>
                </a:lnTo>
                <a:lnTo>
                  <a:pt x="159384" y="106934"/>
                </a:lnTo>
                <a:lnTo>
                  <a:pt x="161670" y="109220"/>
                </a:lnTo>
                <a:lnTo>
                  <a:pt x="163067" y="109855"/>
                </a:lnTo>
                <a:lnTo>
                  <a:pt x="166369" y="109855"/>
                </a:lnTo>
                <a:lnTo>
                  <a:pt x="167893" y="109220"/>
                </a:lnTo>
                <a:lnTo>
                  <a:pt x="169036" y="108077"/>
                </a:lnTo>
                <a:lnTo>
                  <a:pt x="170306" y="106934"/>
                </a:lnTo>
                <a:lnTo>
                  <a:pt x="170814" y="105537"/>
                </a:lnTo>
                <a:lnTo>
                  <a:pt x="170814" y="102108"/>
                </a:lnTo>
                <a:lnTo>
                  <a:pt x="170306" y="100711"/>
                </a:lnTo>
                <a:lnTo>
                  <a:pt x="169036" y="99568"/>
                </a:lnTo>
                <a:lnTo>
                  <a:pt x="167893" y="98425"/>
                </a:lnTo>
                <a:lnTo>
                  <a:pt x="166369" y="97917"/>
                </a:lnTo>
                <a:close/>
              </a:path>
              <a:path w="451484" h="110489">
                <a:moveTo>
                  <a:pt x="166369" y="30988"/>
                </a:moveTo>
                <a:lnTo>
                  <a:pt x="163067" y="30988"/>
                </a:lnTo>
                <a:lnTo>
                  <a:pt x="161670" y="31496"/>
                </a:lnTo>
                <a:lnTo>
                  <a:pt x="159384" y="33782"/>
                </a:lnTo>
                <a:lnTo>
                  <a:pt x="158750" y="35179"/>
                </a:lnTo>
                <a:lnTo>
                  <a:pt x="158750" y="38481"/>
                </a:lnTo>
                <a:lnTo>
                  <a:pt x="159384" y="40005"/>
                </a:lnTo>
                <a:lnTo>
                  <a:pt x="161670" y="42291"/>
                </a:lnTo>
                <a:lnTo>
                  <a:pt x="163067" y="42926"/>
                </a:lnTo>
                <a:lnTo>
                  <a:pt x="166369" y="42926"/>
                </a:lnTo>
                <a:lnTo>
                  <a:pt x="167893" y="42291"/>
                </a:lnTo>
                <a:lnTo>
                  <a:pt x="169036" y="41148"/>
                </a:lnTo>
                <a:lnTo>
                  <a:pt x="170306" y="40005"/>
                </a:lnTo>
                <a:lnTo>
                  <a:pt x="170814" y="38481"/>
                </a:lnTo>
                <a:lnTo>
                  <a:pt x="170814" y="35179"/>
                </a:lnTo>
                <a:lnTo>
                  <a:pt x="170306" y="33782"/>
                </a:lnTo>
                <a:lnTo>
                  <a:pt x="169036" y="32639"/>
                </a:lnTo>
                <a:lnTo>
                  <a:pt x="167893" y="31496"/>
                </a:lnTo>
                <a:lnTo>
                  <a:pt x="166369" y="30988"/>
                </a:lnTo>
                <a:close/>
              </a:path>
              <a:path w="451484" h="110489">
                <a:moveTo>
                  <a:pt x="25780" y="1778"/>
                </a:moveTo>
                <a:lnTo>
                  <a:pt x="0" y="1778"/>
                </a:lnTo>
                <a:lnTo>
                  <a:pt x="0" y="108458"/>
                </a:lnTo>
                <a:lnTo>
                  <a:pt x="7365" y="108458"/>
                </a:lnTo>
                <a:lnTo>
                  <a:pt x="7365" y="65659"/>
                </a:lnTo>
                <a:lnTo>
                  <a:pt x="22732" y="65659"/>
                </a:lnTo>
                <a:lnTo>
                  <a:pt x="30997" y="65063"/>
                </a:lnTo>
                <a:lnTo>
                  <a:pt x="38274" y="63277"/>
                </a:lnTo>
                <a:lnTo>
                  <a:pt x="44575" y="60301"/>
                </a:lnTo>
                <a:lnTo>
                  <a:pt x="46333" y="58928"/>
                </a:lnTo>
                <a:lnTo>
                  <a:pt x="7365" y="58928"/>
                </a:lnTo>
                <a:lnTo>
                  <a:pt x="7365" y="8509"/>
                </a:lnTo>
                <a:lnTo>
                  <a:pt x="49631" y="8509"/>
                </a:lnTo>
                <a:lnTo>
                  <a:pt x="46069" y="6064"/>
                </a:lnTo>
                <a:lnTo>
                  <a:pt x="40258" y="3683"/>
                </a:lnTo>
                <a:lnTo>
                  <a:pt x="33496" y="2254"/>
                </a:lnTo>
                <a:lnTo>
                  <a:pt x="25780" y="1778"/>
                </a:lnTo>
                <a:close/>
              </a:path>
              <a:path w="451484" h="110489">
                <a:moveTo>
                  <a:pt x="49631" y="8509"/>
                </a:moveTo>
                <a:lnTo>
                  <a:pt x="24383" y="8509"/>
                </a:lnTo>
                <a:lnTo>
                  <a:pt x="36478" y="10029"/>
                </a:lnTo>
                <a:lnTo>
                  <a:pt x="45132" y="14573"/>
                </a:lnTo>
                <a:lnTo>
                  <a:pt x="50333" y="22117"/>
                </a:lnTo>
                <a:lnTo>
                  <a:pt x="52069" y="32639"/>
                </a:lnTo>
                <a:lnTo>
                  <a:pt x="52069" y="41021"/>
                </a:lnTo>
                <a:lnTo>
                  <a:pt x="49529" y="47498"/>
                </a:lnTo>
                <a:lnTo>
                  <a:pt x="44450" y="52070"/>
                </a:lnTo>
                <a:lnTo>
                  <a:pt x="39496" y="56642"/>
                </a:lnTo>
                <a:lnTo>
                  <a:pt x="32130" y="58928"/>
                </a:lnTo>
                <a:lnTo>
                  <a:pt x="46333" y="58928"/>
                </a:lnTo>
                <a:lnTo>
                  <a:pt x="59562" y="21971"/>
                </a:lnTo>
                <a:lnTo>
                  <a:pt x="56641" y="14478"/>
                </a:lnTo>
                <a:lnTo>
                  <a:pt x="50926" y="9398"/>
                </a:lnTo>
                <a:lnTo>
                  <a:pt x="49631" y="8509"/>
                </a:lnTo>
                <a:close/>
              </a:path>
              <a:path w="451484" h="110489">
                <a:moveTo>
                  <a:pt x="420242" y="0"/>
                </a:moveTo>
                <a:lnTo>
                  <a:pt x="388651" y="32464"/>
                </a:lnTo>
                <a:lnTo>
                  <a:pt x="386460" y="57404"/>
                </a:lnTo>
                <a:lnTo>
                  <a:pt x="386984" y="69574"/>
                </a:lnTo>
                <a:lnTo>
                  <a:pt x="404780" y="106949"/>
                </a:lnTo>
                <a:lnTo>
                  <a:pt x="417956" y="110363"/>
                </a:lnTo>
                <a:lnTo>
                  <a:pt x="425338" y="109479"/>
                </a:lnTo>
                <a:lnTo>
                  <a:pt x="431863" y="106822"/>
                </a:lnTo>
                <a:lnTo>
                  <a:pt x="435285" y="104140"/>
                </a:lnTo>
                <a:lnTo>
                  <a:pt x="410717" y="104140"/>
                </a:lnTo>
                <a:lnTo>
                  <a:pt x="404494" y="100076"/>
                </a:lnTo>
                <a:lnTo>
                  <a:pt x="393733" y="57404"/>
                </a:lnTo>
                <a:lnTo>
                  <a:pt x="393761" y="54737"/>
                </a:lnTo>
                <a:lnTo>
                  <a:pt x="405002" y="10414"/>
                </a:lnTo>
                <a:lnTo>
                  <a:pt x="411479" y="6223"/>
                </a:lnTo>
                <a:lnTo>
                  <a:pt x="436285" y="6223"/>
                </a:lnTo>
                <a:lnTo>
                  <a:pt x="433671" y="3427"/>
                </a:lnTo>
                <a:lnTo>
                  <a:pt x="420242" y="0"/>
                </a:lnTo>
                <a:close/>
              </a:path>
              <a:path w="451484" h="110489">
                <a:moveTo>
                  <a:pt x="436285" y="6223"/>
                </a:moveTo>
                <a:lnTo>
                  <a:pt x="419607" y="6223"/>
                </a:lnTo>
                <a:lnTo>
                  <a:pt x="430182" y="9318"/>
                </a:lnTo>
                <a:lnTo>
                  <a:pt x="437721" y="18605"/>
                </a:lnTo>
                <a:lnTo>
                  <a:pt x="442235" y="34083"/>
                </a:lnTo>
                <a:lnTo>
                  <a:pt x="443667" y="54737"/>
                </a:lnTo>
                <a:lnTo>
                  <a:pt x="443676" y="57404"/>
                </a:lnTo>
                <a:lnTo>
                  <a:pt x="443333" y="66706"/>
                </a:lnTo>
                <a:lnTo>
                  <a:pt x="426719" y="104140"/>
                </a:lnTo>
                <a:lnTo>
                  <a:pt x="435285" y="104140"/>
                </a:lnTo>
                <a:lnTo>
                  <a:pt x="450431" y="67546"/>
                </a:lnTo>
                <a:lnTo>
                  <a:pt x="450976" y="54737"/>
                </a:lnTo>
                <a:lnTo>
                  <a:pt x="449050" y="30807"/>
                </a:lnTo>
                <a:lnTo>
                  <a:pt x="443277" y="13700"/>
                </a:lnTo>
                <a:lnTo>
                  <a:pt x="436285" y="6223"/>
                </a:lnTo>
                <a:close/>
              </a:path>
              <a:path w="451484" h="110489">
                <a:moveTo>
                  <a:pt x="312165" y="98425"/>
                </a:moveTo>
                <a:lnTo>
                  <a:pt x="312165" y="106299"/>
                </a:lnTo>
                <a:lnTo>
                  <a:pt x="317880" y="108966"/>
                </a:lnTo>
                <a:lnTo>
                  <a:pt x="324484" y="110363"/>
                </a:lnTo>
                <a:lnTo>
                  <a:pt x="331977" y="110363"/>
                </a:lnTo>
                <a:lnTo>
                  <a:pt x="340050" y="109789"/>
                </a:lnTo>
                <a:lnTo>
                  <a:pt x="347122" y="108061"/>
                </a:lnTo>
                <a:lnTo>
                  <a:pt x="353194" y="105165"/>
                </a:lnTo>
                <a:lnTo>
                  <a:pt x="354472" y="104140"/>
                </a:lnTo>
                <a:lnTo>
                  <a:pt x="325754" y="104140"/>
                </a:lnTo>
                <a:lnTo>
                  <a:pt x="319024" y="102235"/>
                </a:lnTo>
                <a:lnTo>
                  <a:pt x="312165" y="98425"/>
                </a:lnTo>
                <a:close/>
              </a:path>
              <a:path w="451484" h="110489">
                <a:moveTo>
                  <a:pt x="356085" y="51689"/>
                </a:moveTo>
                <a:lnTo>
                  <a:pt x="330707" y="51689"/>
                </a:lnTo>
                <a:lnTo>
                  <a:pt x="343709" y="53310"/>
                </a:lnTo>
                <a:lnTo>
                  <a:pt x="352996" y="58181"/>
                </a:lnTo>
                <a:lnTo>
                  <a:pt x="358568" y="66315"/>
                </a:lnTo>
                <a:lnTo>
                  <a:pt x="360425" y="77724"/>
                </a:lnTo>
                <a:lnTo>
                  <a:pt x="360425" y="85725"/>
                </a:lnTo>
                <a:lnTo>
                  <a:pt x="357885" y="92075"/>
                </a:lnTo>
                <a:lnTo>
                  <a:pt x="353059" y="96901"/>
                </a:lnTo>
                <a:lnTo>
                  <a:pt x="348106" y="101727"/>
                </a:lnTo>
                <a:lnTo>
                  <a:pt x="341249" y="104140"/>
                </a:lnTo>
                <a:lnTo>
                  <a:pt x="354472" y="104140"/>
                </a:lnTo>
                <a:lnTo>
                  <a:pt x="367537" y="66929"/>
                </a:lnTo>
                <a:lnTo>
                  <a:pt x="364616" y="59182"/>
                </a:lnTo>
                <a:lnTo>
                  <a:pt x="358775" y="53721"/>
                </a:lnTo>
                <a:lnTo>
                  <a:pt x="356085" y="51689"/>
                </a:lnTo>
                <a:close/>
              </a:path>
              <a:path w="451484" h="110489">
                <a:moveTo>
                  <a:pt x="362965" y="1778"/>
                </a:moveTo>
                <a:lnTo>
                  <a:pt x="318515" y="1778"/>
                </a:lnTo>
                <a:lnTo>
                  <a:pt x="315340" y="52578"/>
                </a:lnTo>
                <a:lnTo>
                  <a:pt x="321055" y="51943"/>
                </a:lnTo>
                <a:lnTo>
                  <a:pt x="326262" y="51689"/>
                </a:lnTo>
                <a:lnTo>
                  <a:pt x="356085" y="51689"/>
                </a:lnTo>
                <a:lnTo>
                  <a:pt x="353947" y="50073"/>
                </a:lnTo>
                <a:lnTo>
                  <a:pt x="348059" y="47498"/>
                </a:lnTo>
                <a:lnTo>
                  <a:pt x="341165" y="45974"/>
                </a:lnTo>
                <a:lnTo>
                  <a:pt x="322199" y="45974"/>
                </a:lnTo>
                <a:lnTo>
                  <a:pt x="324611" y="8001"/>
                </a:lnTo>
                <a:lnTo>
                  <a:pt x="362965" y="8001"/>
                </a:lnTo>
                <a:lnTo>
                  <a:pt x="362965" y="1778"/>
                </a:lnTo>
                <a:close/>
              </a:path>
              <a:path w="451484" h="110489">
                <a:moveTo>
                  <a:pt x="333248" y="45466"/>
                </a:moveTo>
                <a:lnTo>
                  <a:pt x="330961" y="45466"/>
                </a:lnTo>
                <a:lnTo>
                  <a:pt x="327278" y="45593"/>
                </a:lnTo>
                <a:lnTo>
                  <a:pt x="322199" y="45974"/>
                </a:lnTo>
                <a:lnTo>
                  <a:pt x="341165" y="45974"/>
                </a:lnTo>
                <a:lnTo>
                  <a:pt x="333248" y="45466"/>
                </a:lnTo>
                <a:close/>
              </a:path>
              <a:path w="451484" h="110489">
                <a:moveTo>
                  <a:pt x="279400" y="6223"/>
                </a:moveTo>
                <a:lnTo>
                  <a:pt x="266064" y="6223"/>
                </a:lnTo>
                <a:lnTo>
                  <a:pt x="271525" y="8255"/>
                </a:lnTo>
                <a:lnTo>
                  <a:pt x="275462" y="12065"/>
                </a:lnTo>
                <a:lnTo>
                  <a:pt x="279273" y="16002"/>
                </a:lnTo>
                <a:lnTo>
                  <a:pt x="281304" y="21463"/>
                </a:lnTo>
                <a:lnTo>
                  <a:pt x="281304" y="32639"/>
                </a:lnTo>
                <a:lnTo>
                  <a:pt x="280669" y="36195"/>
                </a:lnTo>
                <a:lnTo>
                  <a:pt x="279400" y="39370"/>
                </a:lnTo>
                <a:lnTo>
                  <a:pt x="278256" y="42545"/>
                </a:lnTo>
                <a:lnTo>
                  <a:pt x="276605" y="45339"/>
                </a:lnTo>
                <a:lnTo>
                  <a:pt x="274446" y="48006"/>
                </a:lnTo>
                <a:lnTo>
                  <a:pt x="272414" y="50673"/>
                </a:lnTo>
                <a:lnTo>
                  <a:pt x="270001" y="53086"/>
                </a:lnTo>
                <a:lnTo>
                  <a:pt x="264413" y="57658"/>
                </a:lnTo>
                <a:lnTo>
                  <a:pt x="258190" y="62357"/>
                </a:lnTo>
                <a:lnTo>
                  <a:pt x="251713" y="66929"/>
                </a:lnTo>
                <a:lnTo>
                  <a:pt x="248919" y="69088"/>
                </a:lnTo>
                <a:lnTo>
                  <a:pt x="231520" y="87249"/>
                </a:lnTo>
                <a:lnTo>
                  <a:pt x="230377" y="89408"/>
                </a:lnTo>
                <a:lnTo>
                  <a:pt x="229488" y="91948"/>
                </a:lnTo>
                <a:lnTo>
                  <a:pt x="228473" y="97155"/>
                </a:lnTo>
                <a:lnTo>
                  <a:pt x="228091" y="100203"/>
                </a:lnTo>
                <a:lnTo>
                  <a:pt x="228091" y="108458"/>
                </a:lnTo>
                <a:lnTo>
                  <a:pt x="288543" y="108458"/>
                </a:lnTo>
                <a:lnTo>
                  <a:pt x="288543" y="102235"/>
                </a:lnTo>
                <a:lnTo>
                  <a:pt x="235457" y="102235"/>
                </a:lnTo>
                <a:lnTo>
                  <a:pt x="235539" y="97155"/>
                </a:lnTo>
                <a:lnTo>
                  <a:pt x="241426" y="84074"/>
                </a:lnTo>
                <a:lnTo>
                  <a:pt x="243458" y="81534"/>
                </a:lnTo>
                <a:lnTo>
                  <a:pt x="246125" y="78867"/>
                </a:lnTo>
                <a:lnTo>
                  <a:pt x="249554" y="76200"/>
                </a:lnTo>
                <a:lnTo>
                  <a:pt x="252856" y="73533"/>
                </a:lnTo>
                <a:lnTo>
                  <a:pt x="282955" y="47752"/>
                </a:lnTo>
                <a:lnTo>
                  <a:pt x="288416" y="23241"/>
                </a:lnTo>
                <a:lnTo>
                  <a:pt x="287781" y="19431"/>
                </a:lnTo>
                <a:lnTo>
                  <a:pt x="286337" y="16002"/>
                </a:lnTo>
                <a:lnTo>
                  <a:pt x="285114" y="12700"/>
                </a:lnTo>
                <a:lnTo>
                  <a:pt x="283209" y="9779"/>
                </a:lnTo>
                <a:lnTo>
                  <a:pt x="280542" y="7366"/>
                </a:lnTo>
                <a:lnTo>
                  <a:pt x="279400" y="6223"/>
                </a:lnTo>
                <a:close/>
              </a:path>
              <a:path w="451484" h="110489">
                <a:moveTo>
                  <a:pt x="264540" y="0"/>
                </a:moveTo>
                <a:lnTo>
                  <a:pt x="255142" y="0"/>
                </a:lnTo>
                <a:lnTo>
                  <a:pt x="250189" y="889"/>
                </a:lnTo>
                <a:lnTo>
                  <a:pt x="240791" y="4445"/>
                </a:lnTo>
                <a:lnTo>
                  <a:pt x="236346" y="6985"/>
                </a:lnTo>
                <a:lnTo>
                  <a:pt x="232282" y="10033"/>
                </a:lnTo>
                <a:lnTo>
                  <a:pt x="232282" y="18034"/>
                </a:lnTo>
                <a:lnTo>
                  <a:pt x="236474" y="14351"/>
                </a:lnTo>
                <a:lnTo>
                  <a:pt x="240791" y="11430"/>
                </a:lnTo>
                <a:lnTo>
                  <a:pt x="249681" y="7366"/>
                </a:lnTo>
                <a:lnTo>
                  <a:pt x="254253" y="6223"/>
                </a:lnTo>
                <a:lnTo>
                  <a:pt x="279400" y="6223"/>
                </a:lnTo>
                <a:lnTo>
                  <a:pt x="278256" y="5080"/>
                </a:lnTo>
                <a:lnTo>
                  <a:pt x="275335" y="3175"/>
                </a:lnTo>
                <a:lnTo>
                  <a:pt x="271779" y="1905"/>
                </a:lnTo>
                <a:lnTo>
                  <a:pt x="268350" y="635"/>
                </a:lnTo>
                <a:lnTo>
                  <a:pt x="264540" y="0"/>
                </a:lnTo>
                <a:close/>
              </a:path>
              <a:path w="451484" h="110489">
                <a:moveTo>
                  <a:pt x="127000" y="6223"/>
                </a:moveTo>
                <a:lnTo>
                  <a:pt x="113664" y="6223"/>
                </a:lnTo>
                <a:lnTo>
                  <a:pt x="119125" y="8255"/>
                </a:lnTo>
                <a:lnTo>
                  <a:pt x="123062" y="12065"/>
                </a:lnTo>
                <a:lnTo>
                  <a:pt x="126873" y="16002"/>
                </a:lnTo>
                <a:lnTo>
                  <a:pt x="128904" y="21463"/>
                </a:lnTo>
                <a:lnTo>
                  <a:pt x="128904" y="32639"/>
                </a:lnTo>
                <a:lnTo>
                  <a:pt x="128269" y="36195"/>
                </a:lnTo>
                <a:lnTo>
                  <a:pt x="127000" y="39370"/>
                </a:lnTo>
                <a:lnTo>
                  <a:pt x="125856" y="42545"/>
                </a:lnTo>
                <a:lnTo>
                  <a:pt x="124205" y="45339"/>
                </a:lnTo>
                <a:lnTo>
                  <a:pt x="122046" y="48006"/>
                </a:lnTo>
                <a:lnTo>
                  <a:pt x="120014" y="50673"/>
                </a:lnTo>
                <a:lnTo>
                  <a:pt x="117601" y="53086"/>
                </a:lnTo>
                <a:lnTo>
                  <a:pt x="112013" y="57658"/>
                </a:lnTo>
                <a:lnTo>
                  <a:pt x="105790" y="62357"/>
                </a:lnTo>
                <a:lnTo>
                  <a:pt x="99313" y="66929"/>
                </a:lnTo>
                <a:lnTo>
                  <a:pt x="96519" y="69088"/>
                </a:lnTo>
                <a:lnTo>
                  <a:pt x="79120" y="87249"/>
                </a:lnTo>
                <a:lnTo>
                  <a:pt x="77977" y="89408"/>
                </a:lnTo>
                <a:lnTo>
                  <a:pt x="77088" y="91948"/>
                </a:lnTo>
                <a:lnTo>
                  <a:pt x="76073" y="97155"/>
                </a:lnTo>
                <a:lnTo>
                  <a:pt x="75691" y="100203"/>
                </a:lnTo>
                <a:lnTo>
                  <a:pt x="75691" y="108458"/>
                </a:lnTo>
                <a:lnTo>
                  <a:pt x="136143" y="108458"/>
                </a:lnTo>
                <a:lnTo>
                  <a:pt x="136143" y="102235"/>
                </a:lnTo>
                <a:lnTo>
                  <a:pt x="83057" y="102235"/>
                </a:lnTo>
                <a:lnTo>
                  <a:pt x="83139" y="97155"/>
                </a:lnTo>
                <a:lnTo>
                  <a:pt x="89026" y="84074"/>
                </a:lnTo>
                <a:lnTo>
                  <a:pt x="91058" y="81534"/>
                </a:lnTo>
                <a:lnTo>
                  <a:pt x="93725" y="78867"/>
                </a:lnTo>
                <a:lnTo>
                  <a:pt x="97154" y="76200"/>
                </a:lnTo>
                <a:lnTo>
                  <a:pt x="100456" y="73533"/>
                </a:lnTo>
                <a:lnTo>
                  <a:pt x="130555" y="47752"/>
                </a:lnTo>
                <a:lnTo>
                  <a:pt x="136016" y="23241"/>
                </a:lnTo>
                <a:lnTo>
                  <a:pt x="135381" y="19431"/>
                </a:lnTo>
                <a:lnTo>
                  <a:pt x="133937" y="16002"/>
                </a:lnTo>
                <a:lnTo>
                  <a:pt x="132714" y="12700"/>
                </a:lnTo>
                <a:lnTo>
                  <a:pt x="130809" y="9779"/>
                </a:lnTo>
                <a:lnTo>
                  <a:pt x="128142" y="7366"/>
                </a:lnTo>
                <a:lnTo>
                  <a:pt x="127000" y="6223"/>
                </a:lnTo>
                <a:close/>
              </a:path>
              <a:path w="451484" h="110489">
                <a:moveTo>
                  <a:pt x="112140" y="0"/>
                </a:moveTo>
                <a:lnTo>
                  <a:pt x="102742" y="0"/>
                </a:lnTo>
                <a:lnTo>
                  <a:pt x="97789" y="889"/>
                </a:lnTo>
                <a:lnTo>
                  <a:pt x="88391" y="4445"/>
                </a:lnTo>
                <a:lnTo>
                  <a:pt x="83946" y="6985"/>
                </a:lnTo>
                <a:lnTo>
                  <a:pt x="79882" y="10033"/>
                </a:lnTo>
                <a:lnTo>
                  <a:pt x="79882" y="18034"/>
                </a:lnTo>
                <a:lnTo>
                  <a:pt x="84074" y="14351"/>
                </a:lnTo>
                <a:lnTo>
                  <a:pt x="88391" y="11430"/>
                </a:lnTo>
                <a:lnTo>
                  <a:pt x="97281" y="7366"/>
                </a:lnTo>
                <a:lnTo>
                  <a:pt x="101853" y="6223"/>
                </a:lnTo>
                <a:lnTo>
                  <a:pt x="127000" y="6223"/>
                </a:lnTo>
                <a:lnTo>
                  <a:pt x="125856" y="5080"/>
                </a:lnTo>
                <a:lnTo>
                  <a:pt x="122935" y="3175"/>
                </a:lnTo>
                <a:lnTo>
                  <a:pt x="119379" y="1905"/>
                </a:lnTo>
                <a:lnTo>
                  <a:pt x="115950" y="635"/>
                </a:lnTo>
                <a:lnTo>
                  <a:pt x="112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51115" y="4250563"/>
            <a:ext cx="454025" cy="110489"/>
          </a:xfrm>
          <a:custGeom>
            <a:avLst/>
            <a:gdLst/>
            <a:ahLst/>
            <a:cxnLst/>
            <a:rect l="l" t="t" r="r" b="b"/>
            <a:pathLst>
              <a:path w="454025" h="110489">
                <a:moveTo>
                  <a:pt x="167893" y="97917"/>
                </a:moveTo>
                <a:lnTo>
                  <a:pt x="164591" y="97917"/>
                </a:lnTo>
                <a:lnTo>
                  <a:pt x="163194" y="98425"/>
                </a:lnTo>
                <a:lnTo>
                  <a:pt x="160908" y="100711"/>
                </a:lnTo>
                <a:lnTo>
                  <a:pt x="160274" y="102107"/>
                </a:lnTo>
                <a:lnTo>
                  <a:pt x="160274" y="105537"/>
                </a:lnTo>
                <a:lnTo>
                  <a:pt x="160908" y="106934"/>
                </a:lnTo>
                <a:lnTo>
                  <a:pt x="163194" y="109219"/>
                </a:lnTo>
                <a:lnTo>
                  <a:pt x="164591" y="109855"/>
                </a:lnTo>
                <a:lnTo>
                  <a:pt x="167893" y="109855"/>
                </a:lnTo>
                <a:lnTo>
                  <a:pt x="169417" y="109219"/>
                </a:lnTo>
                <a:lnTo>
                  <a:pt x="170560" y="108076"/>
                </a:lnTo>
                <a:lnTo>
                  <a:pt x="171830" y="106934"/>
                </a:lnTo>
                <a:lnTo>
                  <a:pt x="172338" y="105537"/>
                </a:lnTo>
                <a:lnTo>
                  <a:pt x="172338" y="102107"/>
                </a:lnTo>
                <a:lnTo>
                  <a:pt x="171830" y="100711"/>
                </a:lnTo>
                <a:lnTo>
                  <a:pt x="170560" y="99568"/>
                </a:lnTo>
                <a:lnTo>
                  <a:pt x="169417" y="98425"/>
                </a:lnTo>
                <a:lnTo>
                  <a:pt x="167893" y="97917"/>
                </a:lnTo>
                <a:close/>
              </a:path>
              <a:path w="454025" h="110489">
                <a:moveTo>
                  <a:pt x="167893" y="30987"/>
                </a:moveTo>
                <a:lnTo>
                  <a:pt x="164591" y="30987"/>
                </a:lnTo>
                <a:lnTo>
                  <a:pt x="163194" y="31495"/>
                </a:lnTo>
                <a:lnTo>
                  <a:pt x="160908" y="33781"/>
                </a:lnTo>
                <a:lnTo>
                  <a:pt x="160274" y="35179"/>
                </a:lnTo>
                <a:lnTo>
                  <a:pt x="160274" y="38481"/>
                </a:lnTo>
                <a:lnTo>
                  <a:pt x="160908" y="40005"/>
                </a:lnTo>
                <a:lnTo>
                  <a:pt x="163194" y="42291"/>
                </a:lnTo>
                <a:lnTo>
                  <a:pt x="164591" y="42925"/>
                </a:lnTo>
                <a:lnTo>
                  <a:pt x="167893" y="42925"/>
                </a:lnTo>
                <a:lnTo>
                  <a:pt x="169417" y="42291"/>
                </a:lnTo>
                <a:lnTo>
                  <a:pt x="170560" y="41148"/>
                </a:lnTo>
                <a:lnTo>
                  <a:pt x="171830" y="40005"/>
                </a:lnTo>
                <a:lnTo>
                  <a:pt x="172338" y="38481"/>
                </a:lnTo>
                <a:lnTo>
                  <a:pt x="172338" y="35179"/>
                </a:lnTo>
                <a:lnTo>
                  <a:pt x="171830" y="33781"/>
                </a:lnTo>
                <a:lnTo>
                  <a:pt x="170560" y="32638"/>
                </a:lnTo>
                <a:lnTo>
                  <a:pt x="169417" y="31495"/>
                </a:lnTo>
                <a:lnTo>
                  <a:pt x="167893" y="30987"/>
                </a:lnTo>
                <a:close/>
              </a:path>
              <a:path w="454025" h="110489">
                <a:moveTo>
                  <a:pt x="130048" y="80644"/>
                </a:moveTo>
                <a:lnTo>
                  <a:pt x="123189" y="80644"/>
                </a:lnTo>
                <a:lnTo>
                  <a:pt x="123189" y="108457"/>
                </a:lnTo>
                <a:lnTo>
                  <a:pt x="130048" y="108457"/>
                </a:lnTo>
                <a:lnTo>
                  <a:pt x="130048" y="80644"/>
                </a:lnTo>
                <a:close/>
              </a:path>
              <a:path w="454025" h="110489">
                <a:moveTo>
                  <a:pt x="130048" y="1778"/>
                </a:moveTo>
                <a:lnTo>
                  <a:pt x="122808" y="1778"/>
                </a:lnTo>
                <a:lnTo>
                  <a:pt x="120268" y="6985"/>
                </a:lnTo>
                <a:lnTo>
                  <a:pt x="117093" y="12700"/>
                </a:lnTo>
                <a:lnTo>
                  <a:pt x="113283" y="18795"/>
                </a:lnTo>
                <a:lnTo>
                  <a:pt x="109600" y="25018"/>
                </a:lnTo>
                <a:lnTo>
                  <a:pt x="105409" y="31242"/>
                </a:lnTo>
                <a:lnTo>
                  <a:pt x="81914" y="62737"/>
                </a:lnTo>
                <a:lnTo>
                  <a:pt x="72262" y="73913"/>
                </a:lnTo>
                <a:lnTo>
                  <a:pt x="72262" y="80644"/>
                </a:lnTo>
                <a:lnTo>
                  <a:pt x="146684" y="80644"/>
                </a:lnTo>
                <a:lnTo>
                  <a:pt x="146684" y="74422"/>
                </a:lnTo>
                <a:lnTo>
                  <a:pt x="80263" y="74422"/>
                </a:lnTo>
                <a:lnTo>
                  <a:pt x="82930" y="71247"/>
                </a:lnTo>
                <a:lnTo>
                  <a:pt x="108076" y="37973"/>
                </a:lnTo>
                <a:lnTo>
                  <a:pt x="123189" y="13969"/>
                </a:lnTo>
                <a:lnTo>
                  <a:pt x="130048" y="13969"/>
                </a:lnTo>
                <a:lnTo>
                  <a:pt x="130048" y="1778"/>
                </a:lnTo>
                <a:close/>
              </a:path>
              <a:path w="454025" h="110489">
                <a:moveTo>
                  <a:pt x="130048" y="13969"/>
                </a:moveTo>
                <a:lnTo>
                  <a:pt x="123189" y="13969"/>
                </a:lnTo>
                <a:lnTo>
                  <a:pt x="123189" y="74422"/>
                </a:lnTo>
                <a:lnTo>
                  <a:pt x="130048" y="74422"/>
                </a:lnTo>
                <a:lnTo>
                  <a:pt x="130048" y="13969"/>
                </a:lnTo>
                <a:close/>
              </a:path>
              <a:path w="454025" h="110489">
                <a:moveTo>
                  <a:pt x="25780" y="1778"/>
                </a:moveTo>
                <a:lnTo>
                  <a:pt x="0" y="1778"/>
                </a:lnTo>
                <a:lnTo>
                  <a:pt x="0" y="108457"/>
                </a:lnTo>
                <a:lnTo>
                  <a:pt x="7365" y="108457"/>
                </a:lnTo>
                <a:lnTo>
                  <a:pt x="7365" y="65659"/>
                </a:lnTo>
                <a:lnTo>
                  <a:pt x="22732" y="65659"/>
                </a:lnTo>
                <a:lnTo>
                  <a:pt x="30997" y="65063"/>
                </a:lnTo>
                <a:lnTo>
                  <a:pt x="38274" y="63277"/>
                </a:lnTo>
                <a:lnTo>
                  <a:pt x="44575" y="60301"/>
                </a:lnTo>
                <a:lnTo>
                  <a:pt x="46333" y="58928"/>
                </a:lnTo>
                <a:lnTo>
                  <a:pt x="7365" y="58928"/>
                </a:lnTo>
                <a:lnTo>
                  <a:pt x="7365" y="8509"/>
                </a:lnTo>
                <a:lnTo>
                  <a:pt x="49631" y="8509"/>
                </a:lnTo>
                <a:lnTo>
                  <a:pt x="46069" y="6064"/>
                </a:lnTo>
                <a:lnTo>
                  <a:pt x="40258" y="3682"/>
                </a:lnTo>
                <a:lnTo>
                  <a:pt x="33496" y="2254"/>
                </a:lnTo>
                <a:lnTo>
                  <a:pt x="25780" y="1778"/>
                </a:lnTo>
                <a:close/>
              </a:path>
              <a:path w="454025" h="110489">
                <a:moveTo>
                  <a:pt x="49631" y="8509"/>
                </a:moveTo>
                <a:lnTo>
                  <a:pt x="24383" y="8509"/>
                </a:lnTo>
                <a:lnTo>
                  <a:pt x="36478" y="10029"/>
                </a:lnTo>
                <a:lnTo>
                  <a:pt x="45132" y="14573"/>
                </a:lnTo>
                <a:lnTo>
                  <a:pt x="50333" y="22117"/>
                </a:lnTo>
                <a:lnTo>
                  <a:pt x="52069" y="32638"/>
                </a:lnTo>
                <a:lnTo>
                  <a:pt x="52069" y="41020"/>
                </a:lnTo>
                <a:lnTo>
                  <a:pt x="49529" y="47498"/>
                </a:lnTo>
                <a:lnTo>
                  <a:pt x="44450" y="52069"/>
                </a:lnTo>
                <a:lnTo>
                  <a:pt x="39496" y="56642"/>
                </a:lnTo>
                <a:lnTo>
                  <a:pt x="32130" y="58928"/>
                </a:lnTo>
                <a:lnTo>
                  <a:pt x="46333" y="58928"/>
                </a:lnTo>
                <a:lnTo>
                  <a:pt x="59562" y="21970"/>
                </a:lnTo>
                <a:lnTo>
                  <a:pt x="56641" y="14478"/>
                </a:lnTo>
                <a:lnTo>
                  <a:pt x="50926" y="9398"/>
                </a:lnTo>
                <a:lnTo>
                  <a:pt x="49631" y="8509"/>
                </a:lnTo>
                <a:close/>
              </a:path>
              <a:path w="454025" h="110489">
                <a:moveTo>
                  <a:pt x="423290" y="0"/>
                </a:moveTo>
                <a:lnTo>
                  <a:pt x="391699" y="32464"/>
                </a:lnTo>
                <a:lnTo>
                  <a:pt x="389508" y="57404"/>
                </a:lnTo>
                <a:lnTo>
                  <a:pt x="390032" y="69574"/>
                </a:lnTo>
                <a:lnTo>
                  <a:pt x="407828" y="106949"/>
                </a:lnTo>
                <a:lnTo>
                  <a:pt x="421004" y="110362"/>
                </a:lnTo>
                <a:lnTo>
                  <a:pt x="428386" y="109479"/>
                </a:lnTo>
                <a:lnTo>
                  <a:pt x="434911" y="106822"/>
                </a:lnTo>
                <a:lnTo>
                  <a:pt x="438333" y="104139"/>
                </a:lnTo>
                <a:lnTo>
                  <a:pt x="413765" y="104139"/>
                </a:lnTo>
                <a:lnTo>
                  <a:pt x="407542" y="100075"/>
                </a:lnTo>
                <a:lnTo>
                  <a:pt x="396781" y="57404"/>
                </a:lnTo>
                <a:lnTo>
                  <a:pt x="396809" y="54737"/>
                </a:lnTo>
                <a:lnTo>
                  <a:pt x="408050" y="10413"/>
                </a:lnTo>
                <a:lnTo>
                  <a:pt x="414527" y="6223"/>
                </a:lnTo>
                <a:lnTo>
                  <a:pt x="439333" y="6223"/>
                </a:lnTo>
                <a:lnTo>
                  <a:pt x="436719" y="3427"/>
                </a:lnTo>
                <a:lnTo>
                  <a:pt x="423290" y="0"/>
                </a:lnTo>
                <a:close/>
              </a:path>
              <a:path w="454025" h="110489">
                <a:moveTo>
                  <a:pt x="439333" y="6223"/>
                </a:moveTo>
                <a:lnTo>
                  <a:pt x="422655" y="6223"/>
                </a:lnTo>
                <a:lnTo>
                  <a:pt x="433230" y="9318"/>
                </a:lnTo>
                <a:lnTo>
                  <a:pt x="440769" y="18605"/>
                </a:lnTo>
                <a:lnTo>
                  <a:pt x="445283" y="34083"/>
                </a:lnTo>
                <a:lnTo>
                  <a:pt x="446715" y="54737"/>
                </a:lnTo>
                <a:lnTo>
                  <a:pt x="446724" y="57404"/>
                </a:lnTo>
                <a:lnTo>
                  <a:pt x="446381" y="66706"/>
                </a:lnTo>
                <a:lnTo>
                  <a:pt x="429767" y="104139"/>
                </a:lnTo>
                <a:lnTo>
                  <a:pt x="438333" y="104139"/>
                </a:lnTo>
                <a:lnTo>
                  <a:pt x="453479" y="67546"/>
                </a:lnTo>
                <a:lnTo>
                  <a:pt x="454025" y="54737"/>
                </a:lnTo>
                <a:lnTo>
                  <a:pt x="452098" y="30807"/>
                </a:lnTo>
                <a:lnTo>
                  <a:pt x="446325" y="13700"/>
                </a:lnTo>
                <a:lnTo>
                  <a:pt x="439333" y="6223"/>
                </a:lnTo>
                <a:close/>
              </a:path>
              <a:path w="454025" h="110489">
                <a:moveTo>
                  <a:pt x="344042" y="0"/>
                </a:moveTo>
                <a:lnTo>
                  <a:pt x="312451" y="32464"/>
                </a:lnTo>
                <a:lnTo>
                  <a:pt x="310260" y="57404"/>
                </a:lnTo>
                <a:lnTo>
                  <a:pt x="310784" y="69574"/>
                </a:lnTo>
                <a:lnTo>
                  <a:pt x="328580" y="106949"/>
                </a:lnTo>
                <a:lnTo>
                  <a:pt x="341756" y="110362"/>
                </a:lnTo>
                <a:lnTo>
                  <a:pt x="349138" y="109479"/>
                </a:lnTo>
                <a:lnTo>
                  <a:pt x="355663" y="106822"/>
                </a:lnTo>
                <a:lnTo>
                  <a:pt x="359085" y="104139"/>
                </a:lnTo>
                <a:lnTo>
                  <a:pt x="334517" y="104139"/>
                </a:lnTo>
                <a:lnTo>
                  <a:pt x="328294" y="100075"/>
                </a:lnTo>
                <a:lnTo>
                  <a:pt x="317533" y="57404"/>
                </a:lnTo>
                <a:lnTo>
                  <a:pt x="317561" y="54737"/>
                </a:lnTo>
                <a:lnTo>
                  <a:pt x="328802" y="10413"/>
                </a:lnTo>
                <a:lnTo>
                  <a:pt x="335279" y="6223"/>
                </a:lnTo>
                <a:lnTo>
                  <a:pt x="360085" y="6223"/>
                </a:lnTo>
                <a:lnTo>
                  <a:pt x="357471" y="3427"/>
                </a:lnTo>
                <a:lnTo>
                  <a:pt x="344042" y="0"/>
                </a:lnTo>
                <a:close/>
              </a:path>
              <a:path w="454025" h="110489">
                <a:moveTo>
                  <a:pt x="360085" y="6223"/>
                </a:moveTo>
                <a:lnTo>
                  <a:pt x="343407" y="6223"/>
                </a:lnTo>
                <a:lnTo>
                  <a:pt x="353982" y="9318"/>
                </a:lnTo>
                <a:lnTo>
                  <a:pt x="361521" y="18605"/>
                </a:lnTo>
                <a:lnTo>
                  <a:pt x="366035" y="34083"/>
                </a:lnTo>
                <a:lnTo>
                  <a:pt x="367467" y="54737"/>
                </a:lnTo>
                <a:lnTo>
                  <a:pt x="367476" y="57404"/>
                </a:lnTo>
                <a:lnTo>
                  <a:pt x="367133" y="66706"/>
                </a:lnTo>
                <a:lnTo>
                  <a:pt x="350519" y="104139"/>
                </a:lnTo>
                <a:lnTo>
                  <a:pt x="359085" y="104139"/>
                </a:lnTo>
                <a:lnTo>
                  <a:pt x="374231" y="67546"/>
                </a:lnTo>
                <a:lnTo>
                  <a:pt x="374776" y="54737"/>
                </a:lnTo>
                <a:lnTo>
                  <a:pt x="372850" y="30807"/>
                </a:lnTo>
                <a:lnTo>
                  <a:pt x="367077" y="13700"/>
                </a:lnTo>
                <a:lnTo>
                  <a:pt x="360085" y="6223"/>
                </a:lnTo>
                <a:close/>
              </a:path>
              <a:path w="454025" h="110489">
                <a:moveTo>
                  <a:pt x="235965" y="98425"/>
                </a:moveTo>
                <a:lnTo>
                  <a:pt x="235965" y="106299"/>
                </a:lnTo>
                <a:lnTo>
                  <a:pt x="241680" y="108966"/>
                </a:lnTo>
                <a:lnTo>
                  <a:pt x="248284" y="110362"/>
                </a:lnTo>
                <a:lnTo>
                  <a:pt x="255777" y="110362"/>
                </a:lnTo>
                <a:lnTo>
                  <a:pt x="263850" y="109789"/>
                </a:lnTo>
                <a:lnTo>
                  <a:pt x="270922" y="108061"/>
                </a:lnTo>
                <a:lnTo>
                  <a:pt x="276994" y="105165"/>
                </a:lnTo>
                <a:lnTo>
                  <a:pt x="278272" y="104139"/>
                </a:lnTo>
                <a:lnTo>
                  <a:pt x="249554" y="104139"/>
                </a:lnTo>
                <a:lnTo>
                  <a:pt x="242824" y="102235"/>
                </a:lnTo>
                <a:lnTo>
                  <a:pt x="235965" y="98425"/>
                </a:lnTo>
                <a:close/>
              </a:path>
              <a:path w="454025" h="110489">
                <a:moveTo>
                  <a:pt x="279885" y="51688"/>
                </a:moveTo>
                <a:lnTo>
                  <a:pt x="254507" y="51688"/>
                </a:lnTo>
                <a:lnTo>
                  <a:pt x="267509" y="53310"/>
                </a:lnTo>
                <a:lnTo>
                  <a:pt x="276796" y="58181"/>
                </a:lnTo>
                <a:lnTo>
                  <a:pt x="282368" y="66315"/>
                </a:lnTo>
                <a:lnTo>
                  <a:pt x="284225" y="77724"/>
                </a:lnTo>
                <a:lnTo>
                  <a:pt x="284225" y="85725"/>
                </a:lnTo>
                <a:lnTo>
                  <a:pt x="281685" y="92075"/>
                </a:lnTo>
                <a:lnTo>
                  <a:pt x="276859" y="96900"/>
                </a:lnTo>
                <a:lnTo>
                  <a:pt x="271906" y="101726"/>
                </a:lnTo>
                <a:lnTo>
                  <a:pt x="265049" y="104139"/>
                </a:lnTo>
                <a:lnTo>
                  <a:pt x="278272" y="104139"/>
                </a:lnTo>
                <a:lnTo>
                  <a:pt x="291337" y="66929"/>
                </a:lnTo>
                <a:lnTo>
                  <a:pt x="288416" y="59181"/>
                </a:lnTo>
                <a:lnTo>
                  <a:pt x="282575" y="53720"/>
                </a:lnTo>
                <a:lnTo>
                  <a:pt x="279885" y="51688"/>
                </a:lnTo>
                <a:close/>
              </a:path>
              <a:path w="454025" h="110489">
                <a:moveTo>
                  <a:pt x="286765" y="1778"/>
                </a:moveTo>
                <a:lnTo>
                  <a:pt x="242315" y="1778"/>
                </a:lnTo>
                <a:lnTo>
                  <a:pt x="239140" y="52578"/>
                </a:lnTo>
                <a:lnTo>
                  <a:pt x="244855" y="51943"/>
                </a:lnTo>
                <a:lnTo>
                  <a:pt x="250062" y="51688"/>
                </a:lnTo>
                <a:lnTo>
                  <a:pt x="279885" y="51688"/>
                </a:lnTo>
                <a:lnTo>
                  <a:pt x="277747" y="50073"/>
                </a:lnTo>
                <a:lnTo>
                  <a:pt x="271859" y="47497"/>
                </a:lnTo>
                <a:lnTo>
                  <a:pt x="264965" y="45974"/>
                </a:lnTo>
                <a:lnTo>
                  <a:pt x="245999" y="45974"/>
                </a:lnTo>
                <a:lnTo>
                  <a:pt x="248411" y="8000"/>
                </a:lnTo>
                <a:lnTo>
                  <a:pt x="286765" y="8000"/>
                </a:lnTo>
                <a:lnTo>
                  <a:pt x="286765" y="1778"/>
                </a:lnTo>
                <a:close/>
              </a:path>
              <a:path w="454025" h="110489">
                <a:moveTo>
                  <a:pt x="257048" y="45466"/>
                </a:moveTo>
                <a:lnTo>
                  <a:pt x="254761" y="45466"/>
                </a:lnTo>
                <a:lnTo>
                  <a:pt x="251078" y="45593"/>
                </a:lnTo>
                <a:lnTo>
                  <a:pt x="245999" y="45974"/>
                </a:lnTo>
                <a:lnTo>
                  <a:pt x="264965" y="45974"/>
                </a:lnTo>
                <a:lnTo>
                  <a:pt x="257048" y="45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51115" y="4470908"/>
            <a:ext cx="539750" cy="127635"/>
          </a:xfrm>
          <a:custGeom>
            <a:avLst/>
            <a:gdLst/>
            <a:ahLst/>
            <a:cxnLst/>
            <a:rect l="l" t="t" r="r" b="b"/>
            <a:pathLst>
              <a:path w="539750" h="127635">
                <a:moveTo>
                  <a:pt x="166369" y="98552"/>
                </a:moveTo>
                <a:lnTo>
                  <a:pt x="163067" y="98552"/>
                </a:lnTo>
                <a:lnTo>
                  <a:pt x="161670" y="99060"/>
                </a:lnTo>
                <a:lnTo>
                  <a:pt x="159384" y="101346"/>
                </a:lnTo>
                <a:lnTo>
                  <a:pt x="158750" y="102743"/>
                </a:lnTo>
                <a:lnTo>
                  <a:pt x="158750" y="106172"/>
                </a:lnTo>
                <a:lnTo>
                  <a:pt x="159384" y="107569"/>
                </a:lnTo>
                <a:lnTo>
                  <a:pt x="161670" y="109855"/>
                </a:lnTo>
                <a:lnTo>
                  <a:pt x="163067" y="110490"/>
                </a:lnTo>
                <a:lnTo>
                  <a:pt x="166369" y="110490"/>
                </a:lnTo>
                <a:lnTo>
                  <a:pt x="167893" y="109855"/>
                </a:lnTo>
                <a:lnTo>
                  <a:pt x="169036" y="108712"/>
                </a:lnTo>
                <a:lnTo>
                  <a:pt x="170306" y="107569"/>
                </a:lnTo>
                <a:lnTo>
                  <a:pt x="170814" y="106172"/>
                </a:lnTo>
                <a:lnTo>
                  <a:pt x="170814" y="102743"/>
                </a:lnTo>
                <a:lnTo>
                  <a:pt x="170306" y="101346"/>
                </a:lnTo>
                <a:lnTo>
                  <a:pt x="169036" y="100203"/>
                </a:lnTo>
                <a:lnTo>
                  <a:pt x="167893" y="99060"/>
                </a:lnTo>
                <a:lnTo>
                  <a:pt x="166369" y="98552"/>
                </a:lnTo>
                <a:close/>
              </a:path>
              <a:path w="539750" h="127635">
                <a:moveTo>
                  <a:pt x="298068" y="92202"/>
                </a:moveTo>
                <a:lnTo>
                  <a:pt x="290575" y="92202"/>
                </a:lnTo>
                <a:lnTo>
                  <a:pt x="279400" y="127635"/>
                </a:lnTo>
                <a:lnTo>
                  <a:pt x="285114" y="127635"/>
                </a:lnTo>
                <a:lnTo>
                  <a:pt x="298068" y="92202"/>
                </a:lnTo>
                <a:close/>
              </a:path>
              <a:path w="539750" h="127635">
                <a:moveTo>
                  <a:pt x="125094" y="635"/>
                </a:moveTo>
                <a:lnTo>
                  <a:pt x="112649" y="635"/>
                </a:lnTo>
                <a:lnTo>
                  <a:pt x="106679" y="2159"/>
                </a:lnTo>
                <a:lnTo>
                  <a:pt x="96519" y="8001"/>
                </a:lnTo>
                <a:lnTo>
                  <a:pt x="92075" y="12065"/>
                </a:lnTo>
                <a:lnTo>
                  <a:pt x="88645" y="17526"/>
                </a:lnTo>
                <a:lnTo>
                  <a:pt x="85089" y="22860"/>
                </a:lnTo>
                <a:lnTo>
                  <a:pt x="77820" y="71120"/>
                </a:lnTo>
                <a:lnTo>
                  <a:pt x="78485" y="77216"/>
                </a:lnTo>
                <a:lnTo>
                  <a:pt x="95884" y="107823"/>
                </a:lnTo>
                <a:lnTo>
                  <a:pt x="99694" y="109982"/>
                </a:lnTo>
                <a:lnTo>
                  <a:pt x="104139" y="110998"/>
                </a:lnTo>
                <a:lnTo>
                  <a:pt x="113664" y="110998"/>
                </a:lnTo>
                <a:lnTo>
                  <a:pt x="117982" y="110109"/>
                </a:lnTo>
                <a:lnTo>
                  <a:pt x="121792" y="108331"/>
                </a:lnTo>
                <a:lnTo>
                  <a:pt x="125729" y="106553"/>
                </a:lnTo>
                <a:lnTo>
                  <a:pt x="128130" y="104775"/>
                </a:lnTo>
                <a:lnTo>
                  <a:pt x="106044" y="104775"/>
                </a:lnTo>
                <a:lnTo>
                  <a:pt x="102742" y="103886"/>
                </a:lnTo>
                <a:lnTo>
                  <a:pt x="85598" y="78359"/>
                </a:lnTo>
                <a:lnTo>
                  <a:pt x="85699" y="70612"/>
                </a:lnTo>
                <a:lnTo>
                  <a:pt x="86232" y="67945"/>
                </a:lnTo>
                <a:lnTo>
                  <a:pt x="88773" y="61849"/>
                </a:lnTo>
                <a:lnTo>
                  <a:pt x="89748" y="60198"/>
                </a:lnTo>
                <a:lnTo>
                  <a:pt x="84708" y="60198"/>
                </a:lnTo>
                <a:lnTo>
                  <a:pt x="93979" y="21844"/>
                </a:lnTo>
                <a:lnTo>
                  <a:pt x="96900" y="17018"/>
                </a:lnTo>
                <a:lnTo>
                  <a:pt x="100583" y="13462"/>
                </a:lnTo>
                <a:lnTo>
                  <a:pt x="104775" y="10795"/>
                </a:lnTo>
                <a:lnTo>
                  <a:pt x="108965" y="8255"/>
                </a:lnTo>
                <a:lnTo>
                  <a:pt x="113791" y="6858"/>
                </a:lnTo>
                <a:lnTo>
                  <a:pt x="134746" y="6858"/>
                </a:lnTo>
                <a:lnTo>
                  <a:pt x="134746" y="3302"/>
                </a:lnTo>
                <a:lnTo>
                  <a:pt x="130301" y="1524"/>
                </a:lnTo>
                <a:lnTo>
                  <a:pt x="125094" y="635"/>
                </a:lnTo>
                <a:close/>
              </a:path>
              <a:path w="539750" h="127635">
                <a:moveTo>
                  <a:pt x="129963" y="48641"/>
                </a:moveTo>
                <a:lnTo>
                  <a:pt x="113791" y="48641"/>
                </a:lnTo>
                <a:lnTo>
                  <a:pt x="117093" y="49276"/>
                </a:lnTo>
                <a:lnTo>
                  <a:pt x="122935" y="52070"/>
                </a:lnTo>
                <a:lnTo>
                  <a:pt x="133603" y="72517"/>
                </a:lnTo>
                <a:lnTo>
                  <a:pt x="133603" y="80772"/>
                </a:lnTo>
                <a:lnTo>
                  <a:pt x="133095" y="84455"/>
                </a:lnTo>
                <a:lnTo>
                  <a:pt x="130555" y="91313"/>
                </a:lnTo>
                <a:lnTo>
                  <a:pt x="128904" y="94234"/>
                </a:lnTo>
                <a:lnTo>
                  <a:pt x="126745" y="96774"/>
                </a:lnTo>
                <a:lnTo>
                  <a:pt x="124713" y="99314"/>
                </a:lnTo>
                <a:lnTo>
                  <a:pt x="122174" y="101219"/>
                </a:lnTo>
                <a:lnTo>
                  <a:pt x="119125" y="102616"/>
                </a:lnTo>
                <a:lnTo>
                  <a:pt x="116204" y="104013"/>
                </a:lnTo>
                <a:lnTo>
                  <a:pt x="113029" y="104775"/>
                </a:lnTo>
                <a:lnTo>
                  <a:pt x="128130" y="104775"/>
                </a:lnTo>
                <a:lnTo>
                  <a:pt x="140785" y="70231"/>
                </a:lnTo>
                <a:lnTo>
                  <a:pt x="140207" y="66421"/>
                </a:lnTo>
                <a:lnTo>
                  <a:pt x="138810" y="62357"/>
                </a:lnTo>
                <a:lnTo>
                  <a:pt x="137413" y="58420"/>
                </a:lnTo>
                <a:lnTo>
                  <a:pt x="135381" y="54864"/>
                </a:lnTo>
                <a:lnTo>
                  <a:pt x="132841" y="51943"/>
                </a:lnTo>
                <a:lnTo>
                  <a:pt x="130301" y="48895"/>
                </a:lnTo>
                <a:lnTo>
                  <a:pt x="129963" y="48641"/>
                </a:lnTo>
                <a:close/>
              </a:path>
              <a:path w="539750" h="127635">
                <a:moveTo>
                  <a:pt x="116077" y="42418"/>
                </a:moveTo>
                <a:lnTo>
                  <a:pt x="111759" y="42418"/>
                </a:lnTo>
                <a:lnTo>
                  <a:pt x="103020" y="43535"/>
                </a:lnTo>
                <a:lnTo>
                  <a:pt x="95662" y="46878"/>
                </a:lnTo>
                <a:lnTo>
                  <a:pt x="89685" y="52437"/>
                </a:lnTo>
                <a:lnTo>
                  <a:pt x="85089" y="60198"/>
                </a:lnTo>
                <a:lnTo>
                  <a:pt x="89748" y="60198"/>
                </a:lnTo>
                <a:lnTo>
                  <a:pt x="90424" y="59055"/>
                </a:lnTo>
                <a:lnTo>
                  <a:pt x="92582" y="56642"/>
                </a:lnTo>
                <a:lnTo>
                  <a:pt x="106679" y="48641"/>
                </a:lnTo>
                <a:lnTo>
                  <a:pt x="129963" y="48641"/>
                </a:lnTo>
                <a:lnTo>
                  <a:pt x="127253" y="46609"/>
                </a:lnTo>
                <a:lnTo>
                  <a:pt x="123698" y="44958"/>
                </a:lnTo>
                <a:lnTo>
                  <a:pt x="120141" y="43180"/>
                </a:lnTo>
                <a:lnTo>
                  <a:pt x="116077" y="42418"/>
                </a:lnTo>
                <a:close/>
              </a:path>
              <a:path w="539750" h="127635">
                <a:moveTo>
                  <a:pt x="134746" y="6858"/>
                </a:moveTo>
                <a:lnTo>
                  <a:pt x="124459" y="6858"/>
                </a:lnTo>
                <a:lnTo>
                  <a:pt x="129666" y="8128"/>
                </a:lnTo>
                <a:lnTo>
                  <a:pt x="134746" y="10541"/>
                </a:lnTo>
                <a:lnTo>
                  <a:pt x="134746" y="6858"/>
                </a:lnTo>
                <a:close/>
              </a:path>
              <a:path w="539750" h="127635">
                <a:moveTo>
                  <a:pt x="166369" y="31623"/>
                </a:moveTo>
                <a:lnTo>
                  <a:pt x="163067" y="31623"/>
                </a:lnTo>
                <a:lnTo>
                  <a:pt x="161670" y="32131"/>
                </a:lnTo>
                <a:lnTo>
                  <a:pt x="159384" y="34417"/>
                </a:lnTo>
                <a:lnTo>
                  <a:pt x="158750" y="35814"/>
                </a:lnTo>
                <a:lnTo>
                  <a:pt x="158750" y="39116"/>
                </a:lnTo>
                <a:lnTo>
                  <a:pt x="159384" y="40640"/>
                </a:lnTo>
                <a:lnTo>
                  <a:pt x="160527" y="41783"/>
                </a:lnTo>
                <a:lnTo>
                  <a:pt x="161670" y="43053"/>
                </a:lnTo>
                <a:lnTo>
                  <a:pt x="163067" y="43561"/>
                </a:lnTo>
                <a:lnTo>
                  <a:pt x="166369" y="43561"/>
                </a:lnTo>
                <a:lnTo>
                  <a:pt x="167893" y="43053"/>
                </a:lnTo>
                <a:lnTo>
                  <a:pt x="169036" y="41783"/>
                </a:lnTo>
                <a:lnTo>
                  <a:pt x="170306" y="40640"/>
                </a:lnTo>
                <a:lnTo>
                  <a:pt x="170814" y="39116"/>
                </a:lnTo>
                <a:lnTo>
                  <a:pt x="170814" y="35814"/>
                </a:lnTo>
                <a:lnTo>
                  <a:pt x="170306" y="34417"/>
                </a:lnTo>
                <a:lnTo>
                  <a:pt x="169036" y="33274"/>
                </a:lnTo>
                <a:lnTo>
                  <a:pt x="167893" y="32131"/>
                </a:lnTo>
                <a:lnTo>
                  <a:pt x="166369" y="31623"/>
                </a:lnTo>
                <a:close/>
              </a:path>
              <a:path w="539750" h="127635">
                <a:moveTo>
                  <a:pt x="25780" y="2413"/>
                </a:moveTo>
                <a:lnTo>
                  <a:pt x="0" y="2413"/>
                </a:lnTo>
                <a:lnTo>
                  <a:pt x="0" y="109093"/>
                </a:lnTo>
                <a:lnTo>
                  <a:pt x="7365" y="109093"/>
                </a:lnTo>
                <a:lnTo>
                  <a:pt x="7365" y="66294"/>
                </a:lnTo>
                <a:lnTo>
                  <a:pt x="22732" y="66294"/>
                </a:lnTo>
                <a:lnTo>
                  <a:pt x="30997" y="65698"/>
                </a:lnTo>
                <a:lnTo>
                  <a:pt x="38274" y="63912"/>
                </a:lnTo>
                <a:lnTo>
                  <a:pt x="44575" y="60936"/>
                </a:lnTo>
                <a:lnTo>
                  <a:pt x="46333" y="59563"/>
                </a:lnTo>
                <a:lnTo>
                  <a:pt x="7365" y="59563"/>
                </a:lnTo>
                <a:lnTo>
                  <a:pt x="7365" y="9144"/>
                </a:lnTo>
                <a:lnTo>
                  <a:pt x="49631" y="9144"/>
                </a:lnTo>
                <a:lnTo>
                  <a:pt x="46069" y="6699"/>
                </a:lnTo>
                <a:lnTo>
                  <a:pt x="40258" y="4318"/>
                </a:lnTo>
                <a:lnTo>
                  <a:pt x="33496" y="2889"/>
                </a:lnTo>
                <a:lnTo>
                  <a:pt x="25780" y="2413"/>
                </a:lnTo>
                <a:close/>
              </a:path>
              <a:path w="539750" h="127635">
                <a:moveTo>
                  <a:pt x="49631" y="9144"/>
                </a:moveTo>
                <a:lnTo>
                  <a:pt x="24383" y="9144"/>
                </a:lnTo>
                <a:lnTo>
                  <a:pt x="36478" y="10664"/>
                </a:lnTo>
                <a:lnTo>
                  <a:pt x="45132" y="15208"/>
                </a:lnTo>
                <a:lnTo>
                  <a:pt x="50333" y="22752"/>
                </a:lnTo>
                <a:lnTo>
                  <a:pt x="52069" y="33274"/>
                </a:lnTo>
                <a:lnTo>
                  <a:pt x="52069" y="41656"/>
                </a:lnTo>
                <a:lnTo>
                  <a:pt x="49529" y="48133"/>
                </a:lnTo>
                <a:lnTo>
                  <a:pt x="44450" y="52705"/>
                </a:lnTo>
                <a:lnTo>
                  <a:pt x="39496" y="57277"/>
                </a:lnTo>
                <a:lnTo>
                  <a:pt x="32130" y="59563"/>
                </a:lnTo>
                <a:lnTo>
                  <a:pt x="46333" y="59563"/>
                </a:lnTo>
                <a:lnTo>
                  <a:pt x="59562" y="22606"/>
                </a:lnTo>
                <a:lnTo>
                  <a:pt x="56641" y="15113"/>
                </a:lnTo>
                <a:lnTo>
                  <a:pt x="50926" y="10033"/>
                </a:lnTo>
                <a:lnTo>
                  <a:pt x="49631" y="9144"/>
                </a:lnTo>
                <a:close/>
              </a:path>
              <a:path w="539750" h="127635">
                <a:moveTo>
                  <a:pt x="508634" y="635"/>
                </a:moveTo>
                <a:lnTo>
                  <a:pt x="477043" y="33099"/>
                </a:lnTo>
                <a:lnTo>
                  <a:pt x="474852" y="58039"/>
                </a:lnTo>
                <a:lnTo>
                  <a:pt x="475376" y="70209"/>
                </a:lnTo>
                <a:lnTo>
                  <a:pt x="493172" y="107632"/>
                </a:lnTo>
                <a:lnTo>
                  <a:pt x="506349" y="110998"/>
                </a:lnTo>
                <a:lnTo>
                  <a:pt x="513730" y="110114"/>
                </a:lnTo>
                <a:lnTo>
                  <a:pt x="520255" y="107457"/>
                </a:lnTo>
                <a:lnTo>
                  <a:pt x="523677" y="104775"/>
                </a:lnTo>
                <a:lnTo>
                  <a:pt x="499109" y="104775"/>
                </a:lnTo>
                <a:lnTo>
                  <a:pt x="492886" y="100711"/>
                </a:lnTo>
                <a:lnTo>
                  <a:pt x="482125" y="58039"/>
                </a:lnTo>
                <a:lnTo>
                  <a:pt x="482153" y="55372"/>
                </a:lnTo>
                <a:lnTo>
                  <a:pt x="493394" y="11049"/>
                </a:lnTo>
                <a:lnTo>
                  <a:pt x="499871" y="6858"/>
                </a:lnTo>
                <a:lnTo>
                  <a:pt x="524677" y="6858"/>
                </a:lnTo>
                <a:lnTo>
                  <a:pt x="522063" y="4062"/>
                </a:lnTo>
                <a:lnTo>
                  <a:pt x="508634" y="635"/>
                </a:lnTo>
                <a:close/>
              </a:path>
              <a:path w="539750" h="127635">
                <a:moveTo>
                  <a:pt x="524677" y="6858"/>
                </a:moveTo>
                <a:lnTo>
                  <a:pt x="508000" y="6858"/>
                </a:lnTo>
                <a:lnTo>
                  <a:pt x="518574" y="9953"/>
                </a:lnTo>
                <a:lnTo>
                  <a:pt x="526113" y="19240"/>
                </a:lnTo>
                <a:lnTo>
                  <a:pt x="530627" y="34718"/>
                </a:lnTo>
                <a:lnTo>
                  <a:pt x="532059" y="55372"/>
                </a:lnTo>
                <a:lnTo>
                  <a:pt x="532068" y="58039"/>
                </a:lnTo>
                <a:lnTo>
                  <a:pt x="531725" y="67341"/>
                </a:lnTo>
                <a:lnTo>
                  <a:pt x="515111" y="104775"/>
                </a:lnTo>
                <a:lnTo>
                  <a:pt x="523677" y="104775"/>
                </a:lnTo>
                <a:lnTo>
                  <a:pt x="538823" y="68181"/>
                </a:lnTo>
                <a:lnTo>
                  <a:pt x="539368" y="55372"/>
                </a:lnTo>
                <a:lnTo>
                  <a:pt x="537442" y="31442"/>
                </a:lnTo>
                <a:lnTo>
                  <a:pt x="531669" y="14335"/>
                </a:lnTo>
                <a:lnTo>
                  <a:pt x="524677" y="6858"/>
                </a:lnTo>
                <a:close/>
              </a:path>
              <a:path w="539750" h="127635">
                <a:moveTo>
                  <a:pt x="429386" y="635"/>
                </a:moveTo>
                <a:lnTo>
                  <a:pt x="397795" y="33099"/>
                </a:lnTo>
                <a:lnTo>
                  <a:pt x="395604" y="58039"/>
                </a:lnTo>
                <a:lnTo>
                  <a:pt x="396128" y="70209"/>
                </a:lnTo>
                <a:lnTo>
                  <a:pt x="413924" y="107632"/>
                </a:lnTo>
                <a:lnTo>
                  <a:pt x="427100" y="110998"/>
                </a:lnTo>
                <a:lnTo>
                  <a:pt x="434482" y="110114"/>
                </a:lnTo>
                <a:lnTo>
                  <a:pt x="441007" y="107457"/>
                </a:lnTo>
                <a:lnTo>
                  <a:pt x="444429" y="104775"/>
                </a:lnTo>
                <a:lnTo>
                  <a:pt x="419861" y="104775"/>
                </a:lnTo>
                <a:lnTo>
                  <a:pt x="413638" y="100711"/>
                </a:lnTo>
                <a:lnTo>
                  <a:pt x="402877" y="58039"/>
                </a:lnTo>
                <a:lnTo>
                  <a:pt x="402905" y="55372"/>
                </a:lnTo>
                <a:lnTo>
                  <a:pt x="414146" y="11049"/>
                </a:lnTo>
                <a:lnTo>
                  <a:pt x="420624" y="6858"/>
                </a:lnTo>
                <a:lnTo>
                  <a:pt x="445429" y="6858"/>
                </a:lnTo>
                <a:lnTo>
                  <a:pt x="442815" y="4062"/>
                </a:lnTo>
                <a:lnTo>
                  <a:pt x="429386" y="635"/>
                </a:lnTo>
                <a:close/>
              </a:path>
              <a:path w="539750" h="127635">
                <a:moveTo>
                  <a:pt x="445429" y="6858"/>
                </a:moveTo>
                <a:lnTo>
                  <a:pt x="428751" y="6858"/>
                </a:lnTo>
                <a:lnTo>
                  <a:pt x="439326" y="9953"/>
                </a:lnTo>
                <a:lnTo>
                  <a:pt x="446865" y="19240"/>
                </a:lnTo>
                <a:lnTo>
                  <a:pt x="451379" y="34718"/>
                </a:lnTo>
                <a:lnTo>
                  <a:pt x="452811" y="55372"/>
                </a:lnTo>
                <a:lnTo>
                  <a:pt x="452820" y="58039"/>
                </a:lnTo>
                <a:lnTo>
                  <a:pt x="452477" y="67341"/>
                </a:lnTo>
                <a:lnTo>
                  <a:pt x="435863" y="104775"/>
                </a:lnTo>
                <a:lnTo>
                  <a:pt x="444429" y="104775"/>
                </a:lnTo>
                <a:lnTo>
                  <a:pt x="459575" y="68181"/>
                </a:lnTo>
                <a:lnTo>
                  <a:pt x="460120" y="55372"/>
                </a:lnTo>
                <a:lnTo>
                  <a:pt x="458194" y="31442"/>
                </a:lnTo>
                <a:lnTo>
                  <a:pt x="452421" y="14335"/>
                </a:lnTo>
                <a:lnTo>
                  <a:pt x="445429" y="6858"/>
                </a:lnTo>
                <a:close/>
              </a:path>
              <a:path w="539750" h="127635">
                <a:moveTo>
                  <a:pt x="350138" y="635"/>
                </a:moveTo>
                <a:lnTo>
                  <a:pt x="318547" y="33099"/>
                </a:lnTo>
                <a:lnTo>
                  <a:pt x="316356" y="58039"/>
                </a:lnTo>
                <a:lnTo>
                  <a:pt x="316880" y="70209"/>
                </a:lnTo>
                <a:lnTo>
                  <a:pt x="334676" y="107632"/>
                </a:lnTo>
                <a:lnTo>
                  <a:pt x="347852" y="110998"/>
                </a:lnTo>
                <a:lnTo>
                  <a:pt x="355234" y="110114"/>
                </a:lnTo>
                <a:lnTo>
                  <a:pt x="361759" y="107457"/>
                </a:lnTo>
                <a:lnTo>
                  <a:pt x="365181" y="104775"/>
                </a:lnTo>
                <a:lnTo>
                  <a:pt x="340613" y="104775"/>
                </a:lnTo>
                <a:lnTo>
                  <a:pt x="334390" y="100711"/>
                </a:lnTo>
                <a:lnTo>
                  <a:pt x="323629" y="58039"/>
                </a:lnTo>
                <a:lnTo>
                  <a:pt x="323657" y="55372"/>
                </a:lnTo>
                <a:lnTo>
                  <a:pt x="334899" y="11049"/>
                </a:lnTo>
                <a:lnTo>
                  <a:pt x="341375" y="6858"/>
                </a:lnTo>
                <a:lnTo>
                  <a:pt x="366181" y="6858"/>
                </a:lnTo>
                <a:lnTo>
                  <a:pt x="363567" y="4062"/>
                </a:lnTo>
                <a:lnTo>
                  <a:pt x="350138" y="635"/>
                </a:lnTo>
                <a:close/>
              </a:path>
              <a:path w="539750" h="127635">
                <a:moveTo>
                  <a:pt x="366181" y="6858"/>
                </a:moveTo>
                <a:lnTo>
                  <a:pt x="349503" y="6858"/>
                </a:lnTo>
                <a:lnTo>
                  <a:pt x="360078" y="9953"/>
                </a:lnTo>
                <a:lnTo>
                  <a:pt x="367617" y="19240"/>
                </a:lnTo>
                <a:lnTo>
                  <a:pt x="372131" y="34718"/>
                </a:lnTo>
                <a:lnTo>
                  <a:pt x="373563" y="55372"/>
                </a:lnTo>
                <a:lnTo>
                  <a:pt x="373572" y="58039"/>
                </a:lnTo>
                <a:lnTo>
                  <a:pt x="373229" y="67341"/>
                </a:lnTo>
                <a:lnTo>
                  <a:pt x="356615" y="104775"/>
                </a:lnTo>
                <a:lnTo>
                  <a:pt x="365181" y="104775"/>
                </a:lnTo>
                <a:lnTo>
                  <a:pt x="380327" y="68181"/>
                </a:lnTo>
                <a:lnTo>
                  <a:pt x="380873" y="55372"/>
                </a:lnTo>
                <a:lnTo>
                  <a:pt x="378946" y="31442"/>
                </a:lnTo>
                <a:lnTo>
                  <a:pt x="373173" y="14335"/>
                </a:lnTo>
                <a:lnTo>
                  <a:pt x="366181" y="6858"/>
                </a:lnTo>
                <a:close/>
              </a:path>
              <a:path w="539750" h="127635">
                <a:moveTo>
                  <a:pt x="260095" y="10795"/>
                </a:moveTo>
                <a:lnTo>
                  <a:pt x="253237" y="10795"/>
                </a:lnTo>
                <a:lnTo>
                  <a:pt x="253237" y="109093"/>
                </a:lnTo>
                <a:lnTo>
                  <a:pt x="260095" y="109093"/>
                </a:lnTo>
                <a:lnTo>
                  <a:pt x="260095" y="10795"/>
                </a:lnTo>
                <a:close/>
              </a:path>
              <a:path w="539750" h="127635">
                <a:moveTo>
                  <a:pt x="260095" y="0"/>
                </a:moveTo>
                <a:lnTo>
                  <a:pt x="257809" y="0"/>
                </a:lnTo>
                <a:lnTo>
                  <a:pt x="255396" y="2286"/>
                </a:lnTo>
                <a:lnTo>
                  <a:pt x="248411" y="8128"/>
                </a:lnTo>
                <a:lnTo>
                  <a:pt x="227202" y="19431"/>
                </a:lnTo>
                <a:lnTo>
                  <a:pt x="227202" y="25654"/>
                </a:lnTo>
                <a:lnTo>
                  <a:pt x="232409" y="23876"/>
                </a:lnTo>
                <a:lnTo>
                  <a:pt x="237235" y="21717"/>
                </a:lnTo>
                <a:lnTo>
                  <a:pt x="241553" y="19304"/>
                </a:lnTo>
                <a:lnTo>
                  <a:pt x="245999" y="16891"/>
                </a:lnTo>
                <a:lnTo>
                  <a:pt x="249935" y="14097"/>
                </a:lnTo>
                <a:lnTo>
                  <a:pt x="253237" y="10795"/>
                </a:lnTo>
                <a:lnTo>
                  <a:pt x="260095" y="10795"/>
                </a:lnTo>
                <a:lnTo>
                  <a:pt x="260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1115" y="4691888"/>
            <a:ext cx="567055" cy="127635"/>
          </a:xfrm>
          <a:custGeom>
            <a:avLst/>
            <a:gdLst/>
            <a:ahLst/>
            <a:cxnLst/>
            <a:rect l="l" t="t" r="r" b="b"/>
            <a:pathLst>
              <a:path w="567054" h="127635">
                <a:moveTo>
                  <a:pt x="196850" y="98551"/>
                </a:moveTo>
                <a:lnTo>
                  <a:pt x="193548" y="98551"/>
                </a:lnTo>
                <a:lnTo>
                  <a:pt x="192150" y="99060"/>
                </a:lnTo>
                <a:lnTo>
                  <a:pt x="189864" y="101345"/>
                </a:lnTo>
                <a:lnTo>
                  <a:pt x="189229" y="102743"/>
                </a:lnTo>
                <a:lnTo>
                  <a:pt x="189229" y="106172"/>
                </a:lnTo>
                <a:lnTo>
                  <a:pt x="189864" y="107568"/>
                </a:lnTo>
                <a:lnTo>
                  <a:pt x="192150" y="109855"/>
                </a:lnTo>
                <a:lnTo>
                  <a:pt x="193548" y="110489"/>
                </a:lnTo>
                <a:lnTo>
                  <a:pt x="196850" y="110489"/>
                </a:lnTo>
                <a:lnTo>
                  <a:pt x="198374" y="109855"/>
                </a:lnTo>
                <a:lnTo>
                  <a:pt x="199516" y="108712"/>
                </a:lnTo>
                <a:lnTo>
                  <a:pt x="200786" y="107568"/>
                </a:lnTo>
                <a:lnTo>
                  <a:pt x="201294" y="106172"/>
                </a:lnTo>
                <a:lnTo>
                  <a:pt x="201294" y="102743"/>
                </a:lnTo>
                <a:lnTo>
                  <a:pt x="200786" y="101345"/>
                </a:lnTo>
                <a:lnTo>
                  <a:pt x="199516" y="100203"/>
                </a:lnTo>
                <a:lnTo>
                  <a:pt x="198374" y="99060"/>
                </a:lnTo>
                <a:lnTo>
                  <a:pt x="196850" y="98551"/>
                </a:lnTo>
                <a:close/>
              </a:path>
              <a:path w="567054" h="127635">
                <a:moveTo>
                  <a:pt x="328549" y="92201"/>
                </a:moveTo>
                <a:lnTo>
                  <a:pt x="321055" y="92201"/>
                </a:lnTo>
                <a:lnTo>
                  <a:pt x="309879" y="127635"/>
                </a:lnTo>
                <a:lnTo>
                  <a:pt x="315594" y="127635"/>
                </a:lnTo>
                <a:lnTo>
                  <a:pt x="328549" y="92201"/>
                </a:lnTo>
                <a:close/>
              </a:path>
              <a:path w="567054" h="127635">
                <a:moveTo>
                  <a:pt x="196850" y="31623"/>
                </a:moveTo>
                <a:lnTo>
                  <a:pt x="193548" y="31623"/>
                </a:lnTo>
                <a:lnTo>
                  <a:pt x="192150" y="32131"/>
                </a:lnTo>
                <a:lnTo>
                  <a:pt x="189864" y="34417"/>
                </a:lnTo>
                <a:lnTo>
                  <a:pt x="189229" y="35813"/>
                </a:lnTo>
                <a:lnTo>
                  <a:pt x="189229" y="39116"/>
                </a:lnTo>
                <a:lnTo>
                  <a:pt x="189864" y="40639"/>
                </a:lnTo>
                <a:lnTo>
                  <a:pt x="191007" y="41782"/>
                </a:lnTo>
                <a:lnTo>
                  <a:pt x="192150" y="43053"/>
                </a:lnTo>
                <a:lnTo>
                  <a:pt x="193548" y="43561"/>
                </a:lnTo>
                <a:lnTo>
                  <a:pt x="196850" y="43561"/>
                </a:lnTo>
                <a:lnTo>
                  <a:pt x="198374" y="43053"/>
                </a:lnTo>
                <a:lnTo>
                  <a:pt x="199516" y="41782"/>
                </a:lnTo>
                <a:lnTo>
                  <a:pt x="200786" y="40639"/>
                </a:lnTo>
                <a:lnTo>
                  <a:pt x="201294" y="39116"/>
                </a:lnTo>
                <a:lnTo>
                  <a:pt x="201294" y="35813"/>
                </a:lnTo>
                <a:lnTo>
                  <a:pt x="200786" y="34417"/>
                </a:lnTo>
                <a:lnTo>
                  <a:pt x="199516" y="33274"/>
                </a:lnTo>
                <a:lnTo>
                  <a:pt x="198374" y="32131"/>
                </a:lnTo>
                <a:lnTo>
                  <a:pt x="196850" y="31623"/>
                </a:lnTo>
                <a:close/>
              </a:path>
              <a:path w="567054" h="127635">
                <a:moveTo>
                  <a:pt x="25780" y="2412"/>
                </a:moveTo>
                <a:lnTo>
                  <a:pt x="0" y="2412"/>
                </a:lnTo>
                <a:lnTo>
                  <a:pt x="0" y="109093"/>
                </a:lnTo>
                <a:lnTo>
                  <a:pt x="7365" y="109093"/>
                </a:lnTo>
                <a:lnTo>
                  <a:pt x="7365" y="66293"/>
                </a:lnTo>
                <a:lnTo>
                  <a:pt x="22732" y="66293"/>
                </a:lnTo>
                <a:lnTo>
                  <a:pt x="30997" y="65698"/>
                </a:lnTo>
                <a:lnTo>
                  <a:pt x="38274" y="63912"/>
                </a:lnTo>
                <a:lnTo>
                  <a:pt x="44575" y="60936"/>
                </a:lnTo>
                <a:lnTo>
                  <a:pt x="46333" y="59562"/>
                </a:lnTo>
                <a:lnTo>
                  <a:pt x="7365" y="59562"/>
                </a:lnTo>
                <a:lnTo>
                  <a:pt x="7365" y="9143"/>
                </a:lnTo>
                <a:lnTo>
                  <a:pt x="49631" y="9143"/>
                </a:lnTo>
                <a:lnTo>
                  <a:pt x="46069" y="6699"/>
                </a:lnTo>
                <a:lnTo>
                  <a:pt x="40258" y="4318"/>
                </a:lnTo>
                <a:lnTo>
                  <a:pt x="33496" y="2889"/>
                </a:lnTo>
                <a:lnTo>
                  <a:pt x="25780" y="2412"/>
                </a:lnTo>
                <a:close/>
              </a:path>
              <a:path w="567054" h="127635">
                <a:moveTo>
                  <a:pt x="49631" y="9143"/>
                </a:moveTo>
                <a:lnTo>
                  <a:pt x="24383" y="9143"/>
                </a:lnTo>
                <a:lnTo>
                  <a:pt x="36478" y="10664"/>
                </a:lnTo>
                <a:lnTo>
                  <a:pt x="45132" y="15208"/>
                </a:lnTo>
                <a:lnTo>
                  <a:pt x="50333" y="22752"/>
                </a:lnTo>
                <a:lnTo>
                  <a:pt x="52069" y="33274"/>
                </a:lnTo>
                <a:lnTo>
                  <a:pt x="52069" y="41656"/>
                </a:lnTo>
                <a:lnTo>
                  <a:pt x="49529" y="48132"/>
                </a:lnTo>
                <a:lnTo>
                  <a:pt x="44450" y="52705"/>
                </a:lnTo>
                <a:lnTo>
                  <a:pt x="39496" y="57276"/>
                </a:lnTo>
                <a:lnTo>
                  <a:pt x="32130" y="59562"/>
                </a:lnTo>
                <a:lnTo>
                  <a:pt x="46333" y="59562"/>
                </a:lnTo>
                <a:lnTo>
                  <a:pt x="59562" y="22606"/>
                </a:lnTo>
                <a:lnTo>
                  <a:pt x="56641" y="15112"/>
                </a:lnTo>
                <a:lnTo>
                  <a:pt x="50926" y="10032"/>
                </a:lnTo>
                <a:lnTo>
                  <a:pt x="49631" y="9143"/>
                </a:lnTo>
                <a:close/>
              </a:path>
              <a:path w="567054" h="127635">
                <a:moveTo>
                  <a:pt x="536066" y="635"/>
                </a:moveTo>
                <a:lnTo>
                  <a:pt x="504475" y="33099"/>
                </a:lnTo>
                <a:lnTo>
                  <a:pt x="502284" y="58038"/>
                </a:lnTo>
                <a:lnTo>
                  <a:pt x="502808" y="70209"/>
                </a:lnTo>
                <a:lnTo>
                  <a:pt x="520604" y="107632"/>
                </a:lnTo>
                <a:lnTo>
                  <a:pt x="533780" y="110998"/>
                </a:lnTo>
                <a:lnTo>
                  <a:pt x="541162" y="110114"/>
                </a:lnTo>
                <a:lnTo>
                  <a:pt x="547687" y="107457"/>
                </a:lnTo>
                <a:lnTo>
                  <a:pt x="551109" y="104775"/>
                </a:lnTo>
                <a:lnTo>
                  <a:pt x="526541" y="104775"/>
                </a:lnTo>
                <a:lnTo>
                  <a:pt x="520318" y="100711"/>
                </a:lnTo>
                <a:lnTo>
                  <a:pt x="509557" y="58038"/>
                </a:lnTo>
                <a:lnTo>
                  <a:pt x="509585" y="55372"/>
                </a:lnTo>
                <a:lnTo>
                  <a:pt x="520826" y="11049"/>
                </a:lnTo>
                <a:lnTo>
                  <a:pt x="527303" y="6857"/>
                </a:lnTo>
                <a:lnTo>
                  <a:pt x="552109" y="6857"/>
                </a:lnTo>
                <a:lnTo>
                  <a:pt x="549495" y="4062"/>
                </a:lnTo>
                <a:lnTo>
                  <a:pt x="536066" y="635"/>
                </a:lnTo>
                <a:close/>
              </a:path>
              <a:path w="567054" h="127635">
                <a:moveTo>
                  <a:pt x="552109" y="6857"/>
                </a:moveTo>
                <a:lnTo>
                  <a:pt x="535431" y="6857"/>
                </a:lnTo>
                <a:lnTo>
                  <a:pt x="546006" y="9953"/>
                </a:lnTo>
                <a:lnTo>
                  <a:pt x="553545" y="19240"/>
                </a:lnTo>
                <a:lnTo>
                  <a:pt x="558059" y="34718"/>
                </a:lnTo>
                <a:lnTo>
                  <a:pt x="559491" y="55372"/>
                </a:lnTo>
                <a:lnTo>
                  <a:pt x="559500" y="58038"/>
                </a:lnTo>
                <a:lnTo>
                  <a:pt x="559157" y="67341"/>
                </a:lnTo>
                <a:lnTo>
                  <a:pt x="542543" y="104775"/>
                </a:lnTo>
                <a:lnTo>
                  <a:pt x="551109" y="104775"/>
                </a:lnTo>
                <a:lnTo>
                  <a:pt x="566255" y="68181"/>
                </a:lnTo>
                <a:lnTo>
                  <a:pt x="566801" y="55372"/>
                </a:lnTo>
                <a:lnTo>
                  <a:pt x="564874" y="31442"/>
                </a:lnTo>
                <a:lnTo>
                  <a:pt x="559101" y="14335"/>
                </a:lnTo>
                <a:lnTo>
                  <a:pt x="552109" y="6857"/>
                </a:lnTo>
                <a:close/>
              </a:path>
              <a:path w="567054" h="127635">
                <a:moveTo>
                  <a:pt x="427989" y="99060"/>
                </a:moveTo>
                <a:lnTo>
                  <a:pt x="427989" y="106934"/>
                </a:lnTo>
                <a:lnTo>
                  <a:pt x="433704" y="109728"/>
                </a:lnTo>
                <a:lnTo>
                  <a:pt x="440308" y="110998"/>
                </a:lnTo>
                <a:lnTo>
                  <a:pt x="447801" y="110998"/>
                </a:lnTo>
                <a:lnTo>
                  <a:pt x="455874" y="110424"/>
                </a:lnTo>
                <a:lnTo>
                  <a:pt x="462946" y="108696"/>
                </a:lnTo>
                <a:lnTo>
                  <a:pt x="469018" y="105800"/>
                </a:lnTo>
                <a:lnTo>
                  <a:pt x="470296" y="104775"/>
                </a:lnTo>
                <a:lnTo>
                  <a:pt x="441578" y="104775"/>
                </a:lnTo>
                <a:lnTo>
                  <a:pt x="434848" y="102869"/>
                </a:lnTo>
                <a:lnTo>
                  <a:pt x="427989" y="99060"/>
                </a:lnTo>
                <a:close/>
              </a:path>
              <a:path w="567054" h="127635">
                <a:moveTo>
                  <a:pt x="471909" y="52324"/>
                </a:moveTo>
                <a:lnTo>
                  <a:pt x="446531" y="52324"/>
                </a:lnTo>
                <a:lnTo>
                  <a:pt x="459533" y="53945"/>
                </a:lnTo>
                <a:lnTo>
                  <a:pt x="468820" y="58816"/>
                </a:lnTo>
                <a:lnTo>
                  <a:pt x="474392" y="66950"/>
                </a:lnTo>
                <a:lnTo>
                  <a:pt x="476250" y="78359"/>
                </a:lnTo>
                <a:lnTo>
                  <a:pt x="476250" y="86360"/>
                </a:lnTo>
                <a:lnTo>
                  <a:pt x="473709" y="92710"/>
                </a:lnTo>
                <a:lnTo>
                  <a:pt x="468883" y="97536"/>
                </a:lnTo>
                <a:lnTo>
                  <a:pt x="463930" y="102362"/>
                </a:lnTo>
                <a:lnTo>
                  <a:pt x="457073" y="104775"/>
                </a:lnTo>
                <a:lnTo>
                  <a:pt x="470296" y="104775"/>
                </a:lnTo>
                <a:lnTo>
                  <a:pt x="483361" y="67563"/>
                </a:lnTo>
                <a:lnTo>
                  <a:pt x="480440" y="59817"/>
                </a:lnTo>
                <a:lnTo>
                  <a:pt x="474599" y="54356"/>
                </a:lnTo>
                <a:lnTo>
                  <a:pt x="471909" y="52324"/>
                </a:lnTo>
                <a:close/>
              </a:path>
              <a:path w="567054" h="127635">
                <a:moveTo>
                  <a:pt x="478789" y="2412"/>
                </a:moveTo>
                <a:lnTo>
                  <a:pt x="434339" y="2412"/>
                </a:lnTo>
                <a:lnTo>
                  <a:pt x="431164" y="53212"/>
                </a:lnTo>
                <a:lnTo>
                  <a:pt x="436879" y="52578"/>
                </a:lnTo>
                <a:lnTo>
                  <a:pt x="442086" y="52324"/>
                </a:lnTo>
                <a:lnTo>
                  <a:pt x="471909" y="52324"/>
                </a:lnTo>
                <a:lnTo>
                  <a:pt x="469771" y="50708"/>
                </a:lnTo>
                <a:lnTo>
                  <a:pt x="463883" y="48133"/>
                </a:lnTo>
                <a:lnTo>
                  <a:pt x="456989" y="46609"/>
                </a:lnTo>
                <a:lnTo>
                  <a:pt x="438023" y="46609"/>
                </a:lnTo>
                <a:lnTo>
                  <a:pt x="440435" y="8636"/>
                </a:lnTo>
                <a:lnTo>
                  <a:pt x="478789" y="8636"/>
                </a:lnTo>
                <a:lnTo>
                  <a:pt x="478789" y="2412"/>
                </a:lnTo>
                <a:close/>
              </a:path>
              <a:path w="567054" h="127635">
                <a:moveTo>
                  <a:pt x="449071" y="46100"/>
                </a:moveTo>
                <a:lnTo>
                  <a:pt x="446785" y="46100"/>
                </a:lnTo>
                <a:lnTo>
                  <a:pt x="443102" y="46228"/>
                </a:lnTo>
                <a:lnTo>
                  <a:pt x="438023" y="46609"/>
                </a:lnTo>
                <a:lnTo>
                  <a:pt x="456989" y="46609"/>
                </a:lnTo>
                <a:lnTo>
                  <a:pt x="449071" y="46100"/>
                </a:lnTo>
                <a:close/>
              </a:path>
              <a:path w="567054" h="127635">
                <a:moveTo>
                  <a:pt x="410717" y="2412"/>
                </a:moveTo>
                <a:lnTo>
                  <a:pt x="345058" y="2412"/>
                </a:lnTo>
                <a:lnTo>
                  <a:pt x="345058" y="8636"/>
                </a:lnTo>
                <a:lnTo>
                  <a:pt x="401446" y="8636"/>
                </a:lnTo>
                <a:lnTo>
                  <a:pt x="398065" y="14803"/>
                </a:lnTo>
                <a:lnTo>
                  <a:pt x="379759" y="51307"/>
                </a:lnTo>
                <a:lnTo>
                  <a:pt x="366035" y="89001"/>
                </a:lnTo>
                <a:lnTo>
                  <a:pt x="361695" y="109093"/>
                </a:lnTo>
                <a:lnTo>
                  <a:pt x="369315" y="109093"/>
                </a:lnTo>
                <a:lnTo>
                  <a:pt x="370556" y="102191"/>
                </a:lnTo>
                <a:lnTo>
                  <a:pt x="371998" y="95408"/>
                </a:lnTo>
                <a:lnTo>
                  <a:pt x="384809" y="56768"/>
                </a:lnTo>
                <a:lnTo>
                  <a:pt x="403478" y="18462"/>
                </a:lnTo>
                <a:lnTo>
                  <a:pt x="410717" y="4953"/>
                </a:lnTo>
                <a:lnTo>
                  <a:pt x="410717" y="2412"/>
                </a:lnTo>
                <a:close/>
              </a:path>
              <a:path w="567054" h="127635">
                <a:moveTo>
                  <a:pt x="290575" y="10794"/>
                </a:moveTo>
                <a:lnTo>
                  <a:pt x="283717" y="10794"/>
                </a:lnTo>
                <a:lnTo>
                  <a:pt x="283717" y="109093"/>
                </a:lnTo>
                <a:lnTo>
                  <a:pt x="290575" y="109093"/>
                </a:lnTo>
                <a:lnTo>
                  <a:pt x="290575" y="10794"/>
                </a:lnTo>
                <a:close/>
              </a:path>
              <a:path w="567054" h="127635">
                <a:moveTo>
                  <a:pt x="290575" y="0"/>
                </a:moveTo>
                <a:lnTo>
                  <a:pt x="288289" y="0"/>
                </a:lnTo>
                <a:lnTo>
                  <a:pt x="285876" y="2286"/>
                </a:lnTo>
                <a:lnTo>
                  <a:pt x="278891" y="8128"/>
                </a:lnTo>
                <a:lnTo>
                  <a:pt x="257682" y="19431"/>
                </a:lnTo>
                <a:lnTo>
                  <a:pt x="257682" y="25654"/>
                </a:lnTo>
                <a:lnTo>
                  <a:pt x="262889" y="23875"/>
                </a:lnTo>
                <a:lnTo>
                  <a:pt x="267715" y="21717"/>
                </a:lnTo>
                <a:lnTo>
                  <a:pt x="272033" y="19304"/>
                </a:lnTo>
                <a:lnTo>
                  <a:pt x="276478" y="16891"/>
                </a:lnTo>
                <a:lnTo>
                  <a:pt x="280415" y="14097"/>
                </a:lnTo>
                <a:lnTo>
                  <a:pt x="283717" y="10794"/>
                </a:lnTo>
                <a:lnTo>
                  <a:pt x="290575" y="10794"/>
                </a:lnTo>
                <a:lnTo>
                  <a:pt x="290575" y="0"/>
                </a:lnTo>
                <a:close/>
              </a:path>
              <a:path w="567054" h="127635">
                <a:moveTo>
                  <a:pt x="162559" y="10794"/>
                </a:moveTo>
                <a:lnTo>
                  <a:pt x="155701" y="10794"/>
                </a:lnTo>
                <a:lnTo>
                  <a:pt x="155701" y="109093"/>
                </a:lnTo>
                <a:lnTo>
                  <a:pt x="162559" y="109093"/>
                </a:lnTo>
                <a:lnTo>
                  <a:pt x="162559" y="10794"/>
                </a:lnTo>
                <a:close/>
              </a:path>
              <a:path w="567054" h="127635">
                <a:moveTo>
                  <a:pt x="162559" y="0"/>
                </a:moveTo>
                <a:lnTo>
                  <a:pt x="160274" y="0"/>
                </a:lnTo>
                <a:lnTo>
                  <a:pt x="157860" y="2286"/>
                </a:lnTo>
                <a:lnTo>
                  <a:pt x="150875" y="8128"/>
                </a:lnTo>
                <a:lnTo>
                  <a:pt x="129666" y="19431"/>
                </a:lnTo>
                <a:lnTo>
                  <a:pt x="129666" y="25654"/>
                </a:lnTo>
                <a:lnTo>
                  <a:pt x="134874" y="23875"/>
                </a:lnTo>
                <a:lnTo>
                  <a:pt x="139700" y="21717"/>
                </a:lnTo>
                <a:lnTo>
                  <a:pt x="144017" y="19304"/>
                </a:lnTo>
                <a:lnTo>
                  <a:pt x="148462" y="16891"/>
                </a:lnTo>
                <a:lnTo>
                  <a:pt x="152400" y="14097"/>
                </a:lnTo>
                <a:lnTo>
                  <a:pt x="155701" y="10794"/>
                </a:lnTo>
                <a:lnTo>
                  <a:pt x="162559" y="10794"/>
                </a:lnTo>
                <a:lnTo>
                  <a:pt x="162559" y="0"/>
                </a:lnTo>
                <a:close/>
              </a:path>
              <a:path w="567054" h="127635">
                <a:moveTo>
                  <a:pt x="107695" y="10794"/>
                </a:moveTo>
                <a:lnTo>
                  <a:pt x="100837" y="10794"/>
                </a:lnTo>
                <a:lnTo>
                  <a:pt x="100837" y="109093"/>
                </a:lnTo>
                <a:lnTo>
                  <a:pt x="107695" y="109093"/>
                </a:lnTo>
                <a:lnTo>
                  <a:pt x="107695" y="10794"/>
                </a:lnTo>
                <a:close/>
              </a:path>
              <a:path w="567054" h="127635">
                <a:moveTo>
                  <a:pt x="107695" y="0"/>
                </a:moveTo>
                <a:lnTo>
                  <a:pt x="105409" y="0"/>
                </a:lnTo>
                <a:lnTo>
                  <a:pt x="102996" y="2286"/>
                </a:lnTo>
                <a:lnTo>
                  <a:pt x="96011" y="8128"/>
                </a:lnTo>
                <a:lnTo>
                  <a:pt x="74802" y="19431"/>
                </a:lnTo>
                <a:lnTo>
                  <a:pt x="74802" y="25654"/>
                </a:lnTo>
                <a:lnTo>
                  <a:pt x="80009" y="23875"/>
                </a:lnTo>
                <a:lnTo>
                  <a:pt x="84835" y="21717"/>
                </a:lnTo>
                <a:lnTo>
                  <a:pt x="89153" y="19304"/>
                </a:lnTo>
                <a:lnTo>
                  <a:pt x="93599" y="16891"/>
                </a:lnTo>
                <a:lnTo>
                  <a:pt x="97535" y="14097"/>
                </a:lnTo>
                <a:lnTo>
                  <a:pt x="100837" y="10794"/>
                </a:lnTo>
                <a:lnTo>
                  <a:pt x="107695" y="10794"/>
                </a:lnTo>
                <a:lnTo>
                  <a:pt x="107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91222" y="4953889"/>
            <a:ext cx="1080935" cy="143256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99693" y="5173345"/>
            <a:ext cx="1870659" cy="19392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745485" y="4953380"/>
            <a:ext cx="719922" cy="135636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4978653" y="4953380"/>
            <a:ext cx="419734" cy="135890"/>
          </a:xfrm>
          <a:custGeom>
            <a:avLst/>
            <a:gdLst/>
            <a:ahLst/>
            <a:cxnLst/>
            <a:rect l="l" t="t" r="r" b="b"/>
            <a:pathLst>
              <a:path w="419735" h="135889">
                <a:moveTo>
                  <a:pt x="163703" y="109474"/>
                </a:moveTo>
                <a:lnTo>
                  <a:pt x="160400" y="109474"/>
                </a:lnTo>
                <a:lnTo>
                  <a:pt x="159004" y="110109"/>
                </a:lnTo>
                <a:lnTo>
                  <a:pt x="157861" y="111125"/>
                </a:lnTo>
                <a:lnTo>
                  <a:pt x="156718" y="112268"/>
                </a:lnTo>
                <a:lnTo>
                  <a:pt x="156083" y="113665"/>
                </a:lnTo>
                <a:lnTo>
                  <a:pt x="156083" y="117094"/>
                </a:lnTo>
                <a:lnTo>
                  <a:pt x="156718" y="118618"/>
                </a:lnTo>
                <a:lnTo>
                  <a:pt x="159004" y="120904"/>
                </a:lnTo>
                <a:lnTo>
                  <a:pt x="160400" y="121539"/>
                </a:lnTo>
                <a:lnTo>
                  <a:pt x="163703" y="121539"/>
                </a:lnTo>
                <a:lnTo>
                  <a:pt x="165226" y="120904"/>
                </a:lnTo>
                <a:lnTo>
                  <a:pt x="167512" y="118618"/>
                </a:lnTo>
                <a:lnTo>
                  <a:pt x="168148" y="117094"/>
                </a:lnTo>
                <a:lnTo>
                  <a:pt x="168148" y="113665"/>
                </a:lnTo>
                <a:lnTo>
                  <a:pt x="167512" y="112268"/>
                </a:lnTo>
                <a:lnTo>
                  <a:pt x="166370" y="111125"/>
                </a:lnTo>
                <a:lnTo>
                  <a:pt x="165226" y="110109"/>
                </a:lnTo>
                <a:lnTo>
                  <a:pt x="163703" y="109474"/>
                </a:lnTo>
                <a:close/>
              </a:path>
              <a:path w="419735" h="135889">
                <a:moveTo>
                  <a:pt x="230378" y="106553"/>
                </a:moveTo>
                <a:lnTo>
                  <a:pt x="230378" y="114173"/>
                </a:lnTo>
                <a:lnTo>
                  <a:pt x="237236" y="118110"/>
                </a:lnTo>
                <a:lnTo>
                  <a:pt x="245363" y="120142"/>
                </a:lnTo>
                <a:lnTo>
                  <a:pt x="254635" y="120142"/>
                </a:lnTo>
                <a:lnTo>
                  <a:pt x="254635" y="135636"/>
                </a:lnTo>
                <a:lnTo>
                  <a:pt x="260476" y="135636"/>
                </a:lnTo>
                <a:lnTo>
                  <a:pt x="260476" y="119888"/>
                </a:lnTo>
                <a:lnTo>
                  <a:pt x="268224" y="118745"/>
                </a:lnTo>
                <a:lnTo>
                  <a:pt x="274193" y="115824"/>
                </a:lnTo>
                <a:lnTo>
                  <a:pt x="275892" y="113919"/>
                </a:lnTo>
                <a:lnTo>
                  <a:pt x="245999" y="113919"/>
                </a:lnTo>
                <a:lnTo>
                  <a:pt x="237871" y="111506"/>
                </a:lnTo>
                <a:lnTo>
                  <a:pt x="230378" y="106553"/>
                </a:lnTo>
                <a:close/>
              </a:path>
              <a:path w="419735" h="135889">
                <a:moveTo>
                  <a:pt x="260476" y="0"/>
                </a:moveTo>
                <a:lnTo>
                  <a:pt x="254635" y="0"/>
                </a:lnTo>
                <a:lnTo>
                  <a:pt x="254635" y="13589"/>
                </a:lnTo>
                <a:lnTo>
                  <a:pt x="247269" y="14732"/>
                </a:lnTo>
                <a:lnTo>
                  <a:pt x="241300" y="17780"/>
                </a:lnTo>
                <a:lnTo>
                  <a:pt x="232537" y="27813"/>
                </a:lnTo>
                <a:lnTo>
                  <a:pt x="230378" y="33655"/>
                </a:lnTo>
                <a:lnTo>
                  <a:pt x="230378" y="46101"/>
                </a:lnTo>
                <a:lnTo>
                  <a:pt x="232029" y="50927"/>
                </a:lnTo>
                <a:lnTo>
                  <a:pt x="235204" y="54864"/>
                </a:lnTo>
                <a:lnTo>
                  <a:pt x="238379" y="58928"/>
                </a:lnTo>
                <a:lnTo>
                  <a:pt x="244983" y="63754"/>
                </a:lnTo>
                <a:lnTo>
                  <a:pt x="254635" y="69342"/>
                </a:lnTo>
                <a:lnTo>
                  <a:pt x="254635" y="113919"/>
                </a:lnTo>
                <a:lnTo>
                  <a:pt x="275892" y="113919"/>
                </a:lnTo>
                <a:lnTo>
                  <a:pt x="260476" y="113792"/>
                </a:lnTo>
                <a:lnTo>
                  <a:pt x="260476" y="72898"/>
                </a:lnTo>
                <a:lnTo>
                  <a:pt x="273568" y="72898"/>
                </a:lnTo>
                <a:lnTo>
                  <a:pt x="269621" y="69977"/>
                </a:lnTo>
                <a:lnTo>
                  <a:pt x="260476" y="65024"/>
                </a:lnTo>
                <a:lnTo>
                  <a:pt x="260476" y="61595"/>
                </a:lnTo>
                <a:lnTo>
                  <a:pt x="254635" y="61595"/>
                </a:lnTo>
                <a:lnTo>
                  <a:pt x="247776" y="57658"/>
                </a:lnTo>
                <a:lnTo>
                  <a:pt x="243205" y="54102"/>
                </a:lnTo>
                <a:lnTo>
                  <a:pt x="238633" y="47752"/>
                </a:lnTo>
                <a:lnTo>
                  <a:pt x="237490" y="43942"/>
                </a:lnTo>
                <a:lnTo>
                  <a:pt x="237490" y="34417"/>
                </a:lnTo>
                <a:lnTo>
                  <a:pt x="254635" y="19939"/>
                </a:lnTo>
                <a:lnTo>
                  <a:pt x="260476" y="19939"/>
                </a:lnTo>
                <a:lnTo>
                  <a:pt x="279908" y="19812"/>
                </a:lnTo>
                <a:lnTo>
                  <a:pt x="279908" y="16637"/>
                </a:lnTo>
                <a:lnTo>
                  <a:pt x="274447" y="14478"/>
                </a:lnTo>
                <a:lnTo>
                  <a:pt x="268097" y="13462"/>
                </a:lnTo>
                <a:lnTo>
                  <a:pt x="260476" y="13462"/>
                </a:lnTo>
                <a:lnTo>
                  <a:pt x="260476" y="0"/>
                </a:lnTo>
                <a:close/>
              </a:path>
              <a:path w="419735" h="135889">
                <a:moveTo>
                  <a:pt x="273568" y="72898"/>
                </a:moveTo>
                <a:lnTo>
                  <a:pt x="260476" y="72898"/>
                </a:lnTo>
                <a:lnTo>
                  <a:pt x="267081" y="76708"/>
                </a:lnTo>
                <a:lnTo>
                  <a:pt x="271653" y="80264"/>
                </a:lnTo>
                <a:lnTo>
                  <a:pt x="274066" y="83439"/>
                </a:lnTo>
                <a:lnTo>
                  <a:pt x="276351" y="86614"/>
                </a:lnTo>
                <a:lnTo>
                  <a:pt x="277622" y="90424"/>
                </a:lnTo>
                <a:lnTo>
                  <a:pt x="277622" y="99822"/>
                </a:lnTo>
                <a:lnTo>
                  <a:pt x="276225" y="103886"/>
                </a:lnTo>
                <a:lnTo>
                  <a:pt x="273304" y="107188"/>
                </a:lnTo>
                <a:lnTo>
                  <a:pt x="270383" y="110617"/>
                </a:lnTo>
                <a:lnTo>
                  <a:pt x="266192" y="112776"/>
                </a:lnTo>
                <a:lnTo>
                  <a:pt x="260476" y="113792"/>
                </a:lnTo>
                <a:lnTo>
                  <a:pt x="276005" y="113792"/>
                </a:lnTo>
                <a:lnTo>
                  <a:pt x="278384" y="111125"/>
                </a:lnTo>
                <a:lnTo>
                  <a:pt x="282701" y="106426"/>
                </a:lnTo>
                <a:lnTo>
                  <a:pt x="284734" y="100584"/>
                </a:lnTo>
                <a:lnTo>
                  <a:pt x="284734" y="88011"/>
                </a:lnTo>
                <a:lnTo>
                  <a:pt x="282956" y="83058"/>
                </a:lnTo>
                <a:lnTo>
                  <a:pt x="279526" y="78867"/>
                </a:lnTo>
                <a:lnTo>
                  <a:pt x="275971" y="74676"/>
                </a:lnTo>
                <a:lnTo>
                  <a:pt x="273568" y="72898"/>
                </a:lnTo>
                <a:close/>
              </a:path>
              <a:path w="419735" h="135889">
                <a:moveTo>
                  <a:pt x="260476" y="19939"/>
                </a:moveTo>
                <a:lnTo>
                  <a:pt x="254635" y="19939"/>
                </a:lnTo>
                <a:lnTo>
                  <a:pt x="254635" y="61595"/>
                </a:lnTo>
                <a:lnTo>
                  <a:pt x="260476" y="61595"/>
                </a:lnTo>
                <a:lnTo>
                  <a:pt x="260476" y="19939"/>
                </a:lnTo>
                <a:close/>
              </a:path>
              <a:path w="419735" h="135889">
                <a:moveTo>
                  <a:pt x="279908" y="19812"/>
                </a:moveTo>
                <a:lnTo>
                  <a:pt x="268350" y="19812"/>
                </a:lnTo>
                <a:lnTo>
                  <a:pt x="274700" y="21336"/>
                </a:lnTo>
                <a:lnTo>
                  <a:pt x="279908" y="24257"/>
                </a:lnTo>
                <a:lnTo>
                  <a:pt x="279908" y="19812"/>
                </a:lnTo>
                <a:close/>
              </a:path>
              <a:path w="419735" h="135889">
                <a:moveTo>
                  <a:pt x="163703" y="42545"/>
                </a:moveTo>
                <a:lnTo>
                  <a:pt x="160400" y="42545"/>
                </a:lnTo>
                <a:lnTo>
                  <a:pt x="159004" y="43180"/>
                </a:lnTo>
                <a:lnTo>
                  <a:pt x="157861" y="44323"/>
                </a:lnTo>
                <a:lnTo>
                  <a:pt x="156718" y="45339"/>
                </a:lnTo>
                <a:lnTo>
                  <a:pt x="156083" y="46736"/>
                </a:lnTo>
                <a:lnTo>
                  <a:pt x="156083" y="50165"/>
                </a:lnTo>
                <a:lnTo>
                  <a:pt x="156718" y="51562"/>
                </a:lnTo>
                <a:lnTo>
                  <a:pt x="157861" y="52832"/>
                </a:lnTo>
                <a:lnTo>
                  <a:pt x="159004" y="53975"/>
                </a:lnTo>
                <a:lnTo>
                  <a:pt x="160400" y="54610"/>
                </a:lnTo>
                <a:lnTo>
                  <a:pt x="163703" y="54610"/>
                </a:lnTo>
                <a:lnTo>
                  <a:pt x="165226" y="53975"/>
                </a:lnTo>
                <a:lnTo>
                  <a:pt x="166370" y="52832"/>
                </a:lnTo>
                <a:lnTo>
                  <a:pt x="167512" y="51562"/>
                </a:lnTo>
                <a:lnTo>
                  <a:pt x="168148" y="50165"/>
                </a:lnTo>
                <a:lnTo>
                  <a:pt x="168148" y="46736"/>
                </a:lnTo>
                <a:lnTo>
                  <a:pt x="167512" y="45339"/>
                </a:lnTo>
                <a:lnTo>
                  <a:pt x="166370" y="44323"/>
                </a:lnTo>
                <a:lnTo>
                  <a:pt x="165226" y="43180"/>
                </a:lnTo>
                <a:lnTo>
                  <a:pt x="163703" y="42545"/>
                </a:lnTo>
                <a:close/>
              </a:path>
              <a:path w="419735" h="135889">
                <a:moveTo>
                  <a:pt x="106553" y="11684"/>
                </a:moveTo>
                <a:lnTo>
                  <a:pt x="75088" y="44100"/>
                </a:lnTo>
                <a:lnTo>
                  <a:pt x="72898" y="69088"/>
                </a:lnTo>
                <a:lnTo>
                  <a:pt x="73421" y="81258"/>
                </a:lnTo>
                <a:lnTo>
                  <a:pt x="91154" y="118633"/>
                </a:lnTo>
                <a:lnTo>
                  <a:pt x="104267" y="122047"/>
                </a:lnTo>
                <a:lnTo>
                  <a:pt x="111722" y="121146"/>
                </a:lnTo>
                <a:lnTo>
                  <a:pt x="118284" y="118459"/>
                </a:lnTo>
                <a:lnTo>
                  <a:pt x="121811" y="115697"/>
                </a:lnTo>
                <a:lnTo>
                  <a:pt x="97155" y="115697"/>
                </a:lnTo>
                <a:lnTo>
                  <a:pt x="90932" y="111633"/>
                </a:lnTo>
                <a:lnTo>
                  <a:pt x="80043" y="69088"/>
                </a:lnTo>
                <a:lnTo>
                  <a:pt x="80079" y="66294"/>
                </a:lnTo>
                <a:lnTo>
                  <a:pt x="91440" y="22098"/>
                </a:lnTo>
                <a:lnTo>
                  <a:pt x="97790" y="17907"/>
                </a:lnTo>
                <a:lnTo>
                  <a:pt x="122709" y="17907"/>
                </a:lnTo>
                <a:lnTo>
                  <a:pt x="120054" y="15091"/>
                </a:lnTo>
                <a:lnTo>
                  <a:pt x="106553" y="11684"/>
                </a:lnTo>
                <a:close/>
              </a:path>
              <a:path w="419735" h="135889">
                <a:moveTo>
                  <a:pt x="122709" y="17907"/>
                </a:moveTo>
                <a:lnTo>
                  <a:pt x="106045" y="17907"/>
                </a:lnTo>
                <a:lnTo>
                  <a:pt x="116619" y="21002"/>
                </a:lnTo>
                <a:lnTo>
                  <a:pt x="124158" y="30289"/>
                </a:lnTo>
                <a:lnTo>
                  <a:pt x="128672" y="45767"/>
                </a:lnTo>
                <a:lnTo>
                  <a:pt x="130095" y="66294"/>
                </a:lnTo>
                <a:lnTo>
                  <a:pt x="130113" y="69088"/>
                </a:lnTo>
                <a:lnTo>
                  <a:pt x="129768" y="78390"/>
                </a:lnTo>
                <a:lnTo>
                  <a:pt x="113030" y="115697"/>
                </a:lnTo>
                <a:lnTo>
                  <a:pt x="121811" y="115697"/>
                </a:lnTo>
                <a:lnTo>
                  <a:pt x="136868" y="79105"/>
                </a:lnTo>
                <a:lnTo>
                  <a:pt x="137413" y="66294"/>
                </a:lnTo>
                <a:lnTo>
                  <a:pt x="135485" y="42384"/>
                </a:lnTo>
                <a:lnTo>
                  <a:pt x="129698" y="25320"/>
                </a:lnTo>
                <a:lnTo>
                  <a:pt x="122709" y="17907"/>
                </a:lnTo>
                <a:close/>
              </a:path>
              <a:path w="419735" h="135889">
                <a:moveTo>
                  <a:pt x="364363" y="110109"/>
                </a:moveTo>
                <a:lnTo>
                  <a:pt x="364363" y="117983"/>
                </a:lnTo>
                <a:lnTo>
                  <a:pt x="370078" y="120650"/>
                </a:lnTo>
                <a:lnTo>
                  <a:pt x="376682" y="122047"/>
                </a:lnTo>
                <a:lnTo>
                  <a:pt x="384175" y="122047"/>
                </a:lnTo>
                <a:lnTo>
                  <a:pt x="392193" y="121453"/>
                </a:lnTo>
                <a:lnTo>
                  <a:pt x="399272" y="119681"/>
                </a:lnTo>
                <a:lnTo>
                  <a:pt x="405374" y="116742"/>
                </a:lnTo>
                <a:lnTo>
                  <a:pt x="406674" y="115697"/>
                </a:lnTo>
                <a:lnTo>
                  <a:pt x="377951" y="115697"/>
                </a:lnTo>
                <a:lnTo>
                  <a:pt x="371221" y="113919"/>
                </a:lnTo>
                <a:lnTo>
                  <a:pt x="364363" y="110109"/>
                </a:lnTo>
                <a:close/>
              </a:path>
              <a:path w="419735" h="135889">
                <a:moveTo>
                  <a:pt x="408211" y="63246"/>
                </a:moveTo>
                <a:lnTo>
                  <a:pt x="382905" y="63246"/>
                </a:lnTo>
                <a:lnTo>
                  <a:pt x="395833" y="64885"/>
                </a:lnTo>
                <a:lnTo>
                  <a:pt x="405082" y="69786"/>
                </a:lnTo>
                <a:lnTo>
                  <a:pt x="410640" y="77926"/>
                </a:lnTo>
                <a:lnTo>
                  <a:pt x="412496" y="89281"/>
                </a:lnTo>
                <a:lnTo>
                  <a:pt x="412496" y="97282"/>
                </a:lnTo>
                <a:lnTo>
                  <a:pt x="410083" y="103759"/>
                </a:lnTo>
                <a:lnTo>
                  <a:pt x="405130" y="108585"/>
                </a:lnTo>
                <a:lnTo>
                  <a:pt x="400304" y="113411"/>
                </a:lnTo>
                <a:lnTo>
                  <a:pt x="393446" y="115697"/>
                </a:lnTo>
                <a:lnTo>
                  <a:pt x="406674" y="115697"/>
                </a:lnTo>
                <a:lnTo>
                  <a:pt x="419735" y="78613"/>
                </a:lnTo>
                <a:lnTo>
                  <a:pt x="416813" y="70866"/>
                </a:lnTo>
                <a:lnTo>
                  <a:pt x="410972" y="65278"/>
                </a:lnTo>
                <a:lnTo>
                  <a:pt x="408211" y="63246"/>
                </a:lnTo>
                <a:close/>
              </a:path>
              <a:path w="419735" h="135889">
                <a:moveTo>
                  <a:pt x="415163" y="13462"/>
                </a:moveTo>
                <a:lnTo>
                  <a:pt x="370713" y="13462"/>
                </a:lnTo>
                <a:lnTo>
                  <a:pt x="367538" y="64135"/>
                </a:lnTo>
                <a:lnTo>
                  <a:pt x="373253" y="63627"/>
                </a:lnTo>
                <a:lnTo>
                  <a:pt x="378333" y="63246"/>
                </a:lnTo>
                <a:lnTo>
                  <a:pt x="408211" y="63246"/>
                </a:lnTo>
                <a:lnTo>
                  <a:pt x="406090" y="61684"/>
                </a:lnTo>
                <a:lnTo>
                  <a:pt x="400208" y="59102"/>
                </a:lnTo>
                <a:lnTo>
                  <a:pt x="393826" y="57658"/>
                </a:lnTo>
                <a:lnTo>
                  <a:pt x="374396" y="57658"/>
                </a:lnTo>
                <a:lnTo>
                  <a:pt x="376809" y="19685"/>
                </a:lnTo>
                <a:lnTo>
                  <a:pt x="415163" y="19685"/>
                </a:lnTo>
                <a:lnTo>
                  <a:pt x="415163" y="13462"/>
                </a:lnTo>
                <a:close/>
              </a:path>
              <a:path w="419735" h="135889">
                <a:moveTo>
                  <a:pt x="385445" y="57023"/>
                </a:moveTo>
                <a:lnTo>
                  <a:pt x="383159" y="57023"/>
                </a:lnTo>
                <a:lnTo>
                  <a:pt x="374396" y="57658"/>
                </a:lnTo>
                <a:lnTo>
                  <a:pt x="393826" y="57658"/>
                </a:lnTo>
                <a:lnTo>
                  <a:pt x="393326" y="57544"/>
                </a:lnTo>
                <a:lnTo>
                  <a:pt x="385445" y="57023"/>
                </a:lnTo>
                <a:close/>
              </a:path>
              <a:path w="419735" h="135889">
                <a:moveTo>
                  <a:pt x="0" y="107950"/>
                </a:moveTo>
                <a:lnTo>
                  <a:pt x="0" y="116332"/>
                </a:lnTo>
                <a:lnTo>
                  <a:pt x="2540" y="117856"/>
                </a:lnTo>
                <a:lnTo>
                  <a:pt x="6223" y="119126"/>
                </a:lnTo>
                <a:lnTo>
                  <a:pt x="15875" y="121412"/>
                </a:lnTo>
                <a:lnTo>
                  <a:pt x="20066" y="122047"/>
                </a:lnTo>
                <a:lnTo>
                  <a:pt x="34036" y="122047"/>
                </a:lnTo>
                <a:lnTo>
                  <a:pt x="42163" y="119380"/>
                </a:lnTo>
                <a:lnTo>
                  <a:pt x="46768" y="115189"/>
                </a:lnTo>
                <a:lnTo>
                  <a:pt x="15494" y="115189"/>
                </a:lnTo>
                <a:lnTo>
                  <a:pt x="7747" y="112776"/>
                </a:lnTo>
                <a:lnTo>
                  <a:pt x="0" y="107950"/>
                </a:lnTo>
                <a:close/>
              </a:path>
              <a:path w="419735" h="135889">
                <a:moveTo>
                  <a:pt x="39243" y="11684"/>
                </a:moveTo>
                <a:lnTo>
                  <a:pt x="23113" y="11684"/>
                </a:lnTo>
                <a:lnTo>
                  <a:pt x="15240" y="14224"/>
                </a:lnTo>
                <a:lnTo>
                  <a:pt x="9398" y="19558"/>
                </a:lnTo>
                <a:lnTo>
                  <a:pt x="3556" y="24765"/>
                </a:lnTo>
                <a:lnTo>
                  <a:pt x="635" y="31242"/>
                </a:lnTo>
                <a:lnTo>
                  <a:pt x="635" y="44323"/>
                </a:lnTo>
                <a:lnTo>
                  <a:pt x="35179" y="74803"/>
                </a:lnTo>
                <a:lnTo>
                  <a:pt x="41401" y="79248"/>
                </a:lnTo>
                <a:lnTo>
                  <a:pt x="44323" y="82550"/>
                </a:lnTo>
                <a:lnTo>
                  <a:pt x="47244" y="85725"/>
                </a:lnTo>
                <a:lnTo>
                  <a:pt x="48768" y="90170"/>
                </a:lnTo>
                <a:lnTo>
                  <a:pt x="48768" y="101854"/>
                </a:lnTo>
                <a:lnTo>
                  <a:pt x="46609" y="106553"/>
                </a:lnTo>
                <a:lnTo>
                  <a:pt x="42291" y="110109"/>
                </a:lnTo>
                <a:lnTo>
                  <a:pt x="37973" y="113538"/>
                </a:lnTo>
                <a:lnTo>
                  <a:pt x="31623" y="115189"/>
                </a:lnTo>
                <a:lnTo>
                  <a:pt x="46768" y="115189"/>
                </a:lnTo>
                <a:lnTo>
                  <a:pt x="53467" y="109093"/>
                </a:lnTo>
                <a:lnTo>
                  <a:pt x="56261" y="102489"/>
                </a:lnTo>
                <a:lnTo>
                  <a:pt x="56261" y="88519"/>
                </a:lnTo>
                <a:lnTo>
                  <a:pt x="54610" y="83439"/>
                </a:lnTo>
                <a:lnTo>
                  <a:pt x="51308" y="79121"/>
                </a:lnTo>
                <a:lnTo>
                  <a:pt x="48006" y="74676"/>
                </a:lnTo>
                <a:lnTo>
                  <a:pt x="41401" y="69723"/>
                </a:lnTo>
                <a:lnTo>
                  <a:pt x="21844" y="58420"/>
                </a:lnTo>
                <a:lnTo>
                  <a:pt x="15621" y="54102"/>
                </a:lnTo>
                <a:lnTo>
                  <a:pt x="12700" y="50927"/>
                </a:lnTo>
                <a:lnTo>
                  <a:pt x="9779" y="47625"/>
                </a:lnTo>
                <a:lnTo>
                  <a:pt x="8255" y="43307"/>
                </a:lnTo>
                <a:lnTo>
                  <a:pt x="8255" y="32131"/>
                </a:lnTo>
                <a:lnTo>
                  <a:pt x="10413" y="27559"/>
                </a:lnTo>
                <a:lnTo>
                  <a:pt x="14732" y="23876"/>
                </a:lnTo>
                <a:lnTo>
                  <a:pt x="18923" y="20193"/>
                </a:lnTo>
                <a:lnTo>
                  <a:pt x="24637" y="18288"/>
                </a:lnTo>
                <a:lnTo>
                  <a:pt x="51943" y="18288"/>
                </a:lnTo>
                <a:lnTo>
                  <a:pt x="51943" y="14859"/>
                </a:lnTo>
                <a:lnTo>
                  <a:pt x="45593" y="12700"/>
                </a:lnTo>
                <a:lnTo>
                  <a:pt x="39243" y="11684"/>
                </a:lnTo>
                <a:close/>
              </a:path>
              <a:path w="419735" h="135889">
                <a:moveTo>
                  <a:pt x="51943" y="18288"/>
                </a:moveTo>
                <a:lnTo>
                  <a:pt x="38988" y="18288"/>
                </a:lnTo>
                <a:lnTo>
                  <a:pt x="45720" y="19812"/>
                </a:lnTo>
                <a:lnTo>
                  <a:pt x="51943" y="22606"/>
                </a:lnTo>
                <a:lnTo>
                  <a:pt x="51943" y="18288"/>
                </a:lnTo>
                <a:close/>
              </a:path>
              <a:path w="419735" h="135889">
                <a:moveTo>
                  <a:pt x="336676" y="21844"/>
                </a:moveTo>
                <a:lnTo>
                  <a:pt x="329819" y="21844"/>
                </a:lnTo>
                <a:lnTo>
                  <a:pt x="329819" y="120142"/>
                </a:lnTo>
                <a:lnTo>
                  <a:pt x="336676" y="120142"/>
                </a:lnTo>
                <a:lnTo>
                  <a:pt x="336676" y="21844"/>
                </a:lnTo>
                <a:close/>
              </a:path>
              <a:path w="419735" h="135889">
                <a:moveTo>
                  <a:pt x="336676" y="11049"/>
                </a:moveTo>
                <a:lnTo>
                  <a:pt x="334263" y="11049"/>
                </a:lnTo>
                <a:lnTo>
                  <a:pt x="331978" y="13335"/>
                </a:lnTo>
                <a:lnTo>
                  <a:pt x="324993" y="19177"/>
                </a:lnTo>
                <a:lnTo>
                  <a:pt x="322580" y="20955"/>
                </a:lnTo>
                <a:lnTo>
                  <a:pt x="320167" y="22479"/>
                </a:lnTo>
                <a:lnTo>
                  <a:pt x="317626" y="24130"/>
                </a:lnTo>
                <a:lnTo>
                  <a:pt x="303784" y="30353"/>
                </a:lnTo>
                <a:lnTo>
                  <a:pt x="303784" y="36703"/>
                </a:lnTo>
                <a:lnTo>
                  <a:pt x="329819" y="21844"/>
                </a:lnTo>
                <a:lnTo>
                  <a:pt x="336676" y="21844"/>
                </a:lnTo>
                <a:lnTo>
                  <a:pt x="336676" y="1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78653" y="5174360"/>
            <a:ext cx="424180" cy="135890"/>
          </a:xfrm>
          <a:custGeom>
            <a:avLst/>
            <a:gdLst/>
            <a:ahLst/>
            <a:cxnLst/>
            <a:rect l="l" t="t" r="r" b="b"/>
            <a:pathLst>
              <a:path w="424179" h="135889">
                <a:moveTo>
                  <a:pt x="139319" y="109473"/>
                </a:moveTo>
                <a:lnTo>
                  <a:pt x="136017" y="109473"/>
                </a:lnTo>
                <a:lnTo>
                  <a:pt x="134620" y="110108"/>
                </a:lnTo>
                <a:lnTo>
                  <a:pt x="133476" y="111125"/>
                </a:lnTo>
                <a:lnTo>
                  <a:pt x="132334" y="112267"/>
                </a:lnTo>
                <a:lnTo>
                  <a:pt x="131699" y="113664"/>
                </a:lnTo>
                <a:lnTo>
                  <a:pt x="131699" y="117093"/>
                </a:lnTo>
                <a:lnTo>
                  <a:pt x="132334" y="118617"/>
                </a:lnTo>
                <a:lnTo>
                  <a:pt x="134620" y="120903"/>
                </a:lnTo>
                <a:lnTo>
                  <a:pt x="136017" y="121538"/>
                </a:lnTo>
                <a:lnTo>
                  <a:pt x="139319" y="121538"/>
                </a:lnTo>
                <a:lnTo>
                  <a:pt x="140843" y="120903"/>
                </a:lnTo>
                <a:lnTo>
                  <a:pt x="143129" y="118617"/>
                </a:lnTo>
                <a:lnTo>
                  <a:pt x="143763" y="117093"/>
                </a:lnTo>
                <a:lnTo>
                  <a:pt x="143763" y="113664"/>
                </a:lnTo>
                <a:lnTo>
                  <a:pt x="143129" y="112267"/>
                </a:lnTo>
                <a:lnTo>
                  <a:pt x="141986" y="111125"/>
                </a:lnTo>
                <a:lnTo>
                  <a:pt x="140843" y="110108"/>
                </a:lnTo>
                <a:lnTo>
                  <a:pt x="139319" y="109473"/>
                </a:lnTo>
                <a:close/>
              </a:path>
              <a:path w="424179" h="135889">
                <a:moveTo>
                  <a:pt x="205994" y="106552"/>
                </a:moveTo>
                <a:lnTo>
                  <a:pt x="205994" y="114172"/>
                </a:lnTo>
                <a:lnTo>
                  <a:pt x="212851" y="118109"/>
                </a:lnTo>
                <a:lnTo>
                  <a:pt x="220980" y="120141"/>
                </a:lnTo>
                <a:lnTo>
                  <a:pt x="230250" y="120141"/>
                </a:lnTo>
                <a:lnTo>
                  <a:pt x="230250" y="135635"/>
                </a:lnTo>
                <a:lnTo>
                  <a:pt x="236093" y="135635"/>
                </a:lnTo>
                <a:lnTo>
                  <a:pt x="236093" y="119887"/>
                </a:lnTo>
                <a:lnTo>
                  <a:pt x="243840" y="118744"/>
                </a:lnTo>
                <a:lnTo>
                  <a:pt x="249809" y="115823"/>
                </a:lnTo>
                <a:lnTo>
                  <a:pt x="251508" y="113918"/>
                </a:lnTo>
                <a:lnTo>
                  <a:pt x="221615" y="113918"/>
                </a:lnTo>
                <a:lnTo>
                  <a:pt x="213487" y="111505"/>
                </a:lnTo>
                <a:lnTo>
                  <a:pt x="205994" y="106552"/>
                </a:lnTo>
                <a:close/>
              </a:path>
              <a:path w="424179" h="135889">
                <a:moveTo>
                  <a:pt x="236093" y="0"/>
                </a:moveTo>
                <a:lnTo>
                  <a:pt x="230250" y="0"/>
                </a:lnTo>
                <a:lnTo>
                  <a:pt x="230250" y="13588"/>
                </a:lnTo>
                <a:lnTo>
                  <a:pt x="222885" y="14731"/>
                </a:lnTo>
                <a:lnTo>
                  <a:pt x="216916" y="17780"/>
                </a:lnTo>
                <a:lnTo>
                  <a:pt x="208153" y="27812"/>
                </a:lnTo>
                <a:lnTo>
                  <a:pt x="205994" y="33655"/>
                </a:lnTo>
                <a:lnTo>
                  <a:pt x="205994" y="46100"/>
                </a:lnTo>
                <a:lnTo>
                  <a:pt x="207645" y="50926"/>
                </a:lnTo>
                <a:lnTo>
                  <a:pt x="210820" y="54863"/>
                </a:lnTo>
                <a:lnTo>
                  <a:pt x="213995" y="58927"/>
                </a:lnTo>
                <a:lnTo>
                  <a:pt x="220599" y="63753"/>
                </a:lnTo>
                <a:lnTo>
                  <a:pt x="230250" y="69341"/>
                </a:lnTo>
                <a:lnTo>
                  <a:pt x="230250" y="113918"/>
                </a:lnTo>
                <a:lnTo>
                  <a:pt x="251508" y="113918"/>
                </a:lnTo>
                <a:lnTo>
                  <a:pt x="251621" y="113791"/>
                </a:lnTo>
                <a:lnTo>
                  <a:pt x="236093" y="113791"/>
                </a:lnTo>
                <a:lnTo>
                  <a:pt x="236093" y="72897"/>
                </a:lnTo>
                <a:lnTo>
                  <a:pt x="249184" y="72897"/>
                </a:lnTo>
                <a:lnTo>
                  <a:pt x="245237" y="69976"/>
                </a:lnTo>
                <a:lnTo>
                  <a:pt x="236093" y="65023"/>
                </a:lnTo>
                <a:lnTo>
                  <a:pt x="236093" y="61594"/>
                </a:lnTo>
                <a:lnTo>
                  <a:pt x="230250" y="61594"/>
                </a:lnTo>
                <a:lnTo>
                  <a:pt x="223393" y="57657"/>
                </a:lnTo>
                <a:lnTo>
                  <a:pt x="218821" y="54101"/>
                </a:lnTo>
                <a:lnTo>
                  <a:pt x="214249" y="47751"/>
                </a:lnTo>
                <a:lnTo>
                  <a:pt x="213106" y="43941"/>
                </a:lnTo>
                <a:lnTo>
                  <a:pt x="213106" y="34416"/>
                </a:lnTo>
                <a:lnTo>
                  <a:pt x="230250" y="19938"/>
                </a:lnTo>
                <a:lnTo>
                  <a:pt x="236093" y="19938"/>
                </a:lnTo>
                <a:lnTo>
                  <a:pt x="255524" y="19812"/>
                </a:lnTo>
                <a:lnTo>
                  <a:pt x="255524" y="16637"/>
                </a:lnTo>
                <a:lnTo>
                  <a:pt x="250062" y="14477"/>
                </a:lnTo>
                <a:lnTo>
                  <a:pt x="243712" y="13462"/>
                </a:lnTo>
                <a:lnTo>
                  <a:pt x="236093" y="13462"/>
                </a:lnTo>
                <a:lnTo>
                  <a:pt x="236093" y="0"/>
                </a:lnTo>
                <a:close/>
              </a:path>
              <a:path w="424179" h="135889">
                <a:moveTo>
                  <a:pt x="249184" y="72897"/>
                </a:moveTo>
                <a:lnTo>
                  <a:pt x="236093" y="72897"/>
                </a:lnTo>
                <a:lnTo>
                  <a:pt x="242697" y="76707"/>
                </a:lnTo>
                <a:lnTo>
                  <a:pt x="247269" y="80263"/>
                </a:lnTo>
                <a:lnTo>
                  <a:pt x="249682" y="83438"/>
                </a:lnTo>
                <a:lnTo>
                  <a:pt x="251968" y="86613"/>
                </a:lnTo>
                <a:lnTo>
                  <a:pt x="253237" y="90423"/>
                </a:lnTo>
                <a:lnTo>
                  <a:pt x="253237" y="99822"/>
                </a:lnTo>
                <a:lnTo>
                  <a:pt x="251841" y="103885"/>
                </a:lnTo>
                <a:lnTo>
                  <a:pt x="248920" y="107187"/>
                </a:lnTo>
                <a:lnTo>
                  <a:pt x="245999" y="110616"/>
                </a:lnTo>
                <a:lnTo>
                  <a:pt x="241808" y="112775"/>
                </a:lnTo>
                <a:lnTo>
                  <a:pt x="236093" y="113791"/>
                </a:lnTo>
                <a:lnTo>
                  <a:pt x="251621" y="113791"/>
                </a:lnTo>
                <a:lnTo>
                  <a:pt x="254000" y="111125"/>
                </a:lnTo>
                <a:lnTo>
                  <a:pt x="258318" y="106425"/>
                </a:lnTo>
                <a:lnTo>
                  <a:pt x="260350" y="100583"/>
                </a:lnTo>
                <a:lnTo>
                  <a:pt x="260350" y="88010"/>
                </a:lnTo>
                <a:lnTo>
                  <a:pt x="258572" y="83057"/>
                </a:lnTo>
                <a:lnTo>
                  <a:pt x="255143" y="78866"/>
                </a:lnTo>
                <a:lnTo>
                  <a:pt x="251587" y="74675"/>
                </a:lnTo>
                <a:lnTo>
                  <a:pt x="249184" y="72897"/>
                </a:lnTo>
                <a:close/>
              </a:path>
              <a:path w="424179" h="135889">
                <a:moveTo>
                  <a:pt x="236093" y="19938"/>
                </a:moveTo>
                <a:lnTo>
                  <a:pt x="230250" y="19938"/>
                </a:lnTo>
                <a:lnTo>
                  <a:pt x="230250" y="61594"/>
                </a:lnTo>
                <a:lnTo>
                  <a:pt x="236093" y="61594"/>
                </a:lnTo>
                <a:lnTo>
                  <a:pt x="236093" y="19938"/>
                </a:lnTo>
                <a:close/>
              </a:path>
              <a:path w="424179" h="135889">
                <a:moveTo>
                  <a:pt x="255524" y="19812"/>
                </a:moveTo>
                <a:lnTo>
                  <a:pt x="243967" y="19812"/>
                </a:lnTo>
                <a:lnTo>
                  <a:pt x="250317" y="21336"/>
                </a:lnTo>
                <a:lnTo>
                  <a:pt x="255524" y="24256"/>
                </a:lnTo>
                <a:lnTo>
                  <a:pt x="255524" y="19812"/>
                </a:lnTo>
                <a:close/>
              </a:path>
              <a:path w="424179" h="135889">
                <a:moveTo>
                  <a:pt x="139319" y="42544"/>
                </a:moveTo>
                <a:lnTo>
                  <a:pt x="136017" y="42544"/>
                </a:lnTo>
                <a:lnTo>
                  <a:pt x="134620" y="43180"/>
                </a:lnTo>
                <a:lnTo>
                  <a:pt x="133476" y="44322"/>
                </a:lnTo>
                <a:lnTo>
                  <a:pt x="132334" y="45338"/>
                </a:lnTo>
                <a:lnTo>
                  <a:pt x="131699" y="46736"/>
                </a:lnTo>
                <a:lnTo>
                  <a:pt x="131699" y="50164"/>
                </a:lnTo>
                <a:lnTo>
                  <a:pt x="132334" y="51562"/>
                </a:lnTo>
                <a:lnTo>
                  <a:pt x="133476" y="52831"/>
                </a:lnTo>
                <a:lnTo>
                  <a:pt x="134620" y="53975"/>
                </a:lnTo>
                <a:lnTo>
                  <a:pt x="136017" y="54609"/>
                </a:lnTo>
                <a:lnTo>
                  <a:pt x="139319" y="54609"/>
                </a:lnTo>
                <a:lnTo>
                  <a:pt x="140843" y="53975"/>
                </a:lnTo>
                <a:lnTo>
                  <a:pt x="141986" y="52831"/>
                </a:lnTo>
                <a:lnTo>
                  <a:pt x="143129" y="51562"/>
                </a:lnTo>
                <a:lnTo>
                  <a:pt x="143763" y="50164"/>
                </a:lnTo>
                <a:lnTo>
                  <a:pt x="143763" y="46736"/>
                </a:lnTo>
                <a:lnTo>
                  <a:pt x="143129" y="45338"/>
                </a:lnTo>
                <a:lnTo>
                  <a:pt x="141986" y="44322"/>
                </a:lnTo>
                <a:lnTo>
                  <a:pt x="140843" y="43180"/>
                </a:lnTo>
                <a:lnTo>
                  <a:pt x="139319" y="42544"/>
                </a:lnTo>
                <a:close/>
              </a:path>
              <a:path w="424179" h="135889">
                <a:moveTo>
                  <a:pt x="393065" y="11683"/>
                </a:moveTo>
                <a:lnTo>
                  <a:pt x="361600" y="44100"/>
                </a:lnTo>
                <a:lnTo>
                  <a:pt x="359410" y="69087"/>
                </a:lnTo>
                <a:lnTo>
                  <a:pt x="359933" y="81258"/>
                </a:lnTo>
                <a:lnTo>
                  <a:pt x="377666" y="118633"/>
                </a:lnTo>
                <a:lnTo>
                  <a:pt x="390779" y="122047"/>
                </a:lnTo>
                <a:lnTo>
                  <a:pt x="398234" y="121146"/>
                </a:lnTo>
                <a:lnTo>
                  <a:pt x="404796" y="118459"/>
                </a:lnTo>
                <a:lnTo>
                  <a:pt x="408323" y="115697"/>
                </a:lnTo>
                <a:lnTo>
                  <a:pt x="383667" y="115697"/>
                </a:lnTo>
                <a:lnTo>
                  <a:pt x="377444" y="111632"/>
                </a:lnTo>
                <a:lnTo>
                  <a:pt x="366555" y="69087"/>
                </a:lnTo>
                <a:lnTo>
                  <a:pt x="366591" y="66293"/>
                </a:lnTo>
                <a:lnTo>
                  <a:pt x="377951" y="22097"/>
                </a:lnTo>
                <a:lnTo>
                  <a:pt x="384301" y="17906"/>
                </a:lnTo>
                <a:lnTo>
                  <a:pt x="409221" y="17906"/>
                </a:lnTo>
                <a:lnTo>
                  <a:pt x="406566" y="15091"/>
                </a:lnTo>
                <a:lnTo>
                  <a:pt x="393065" y="11683"/>
                </a:lnTo>
                <a:close/>
              </a:path>
              <a:path w="424179" h="135889">
                <a:moveTo>
                  <a:pt x="409221" y="17906"/>
                </a:moveTo>
                <a:lnTo>
                  <a:pt x="392557" y="17906"/>
                </a:lnTo>
                <a:lnTo>
                  <a:pt x="403131" y="21002"/>
                </a:lnTo>
                <a:lnTo>
                  <a:pt x="410670" y="30289"/>
                </a:lnTo>
                <a:lnTo>
                  <a:pt x="415184" y="45767"/>
                </a:lnTo>
                <a:lnTo>
                  <a:pt x="416607" y="66293"/>
                </a:lnTo>
                <a:lnTo>
                  <a:pt x="416625" y="69087"/>
                </a:lnTo>
                <a:lnTo>
                  <a:pt x="416280" y="78390"/>
                </a:lnTo>
                <a:lnTo>
                  <a:pt x="399542" y="115697"/>
                </a:lnTo>
                <a:lnTo>
                  <a:pt x="408323" y="115697"/>
                </a:lnTo>
                <a:lnTo>
                  <a:pt x="423380" y="79105"/>
                </a:lnTo>
                <a:lnTo>
                  <a:pt x="423925" y="66293"/>
                </a:lnTo>
                <a:lnTo>
                  <a:pt x="421997" y="42384"/>
                </a:lnTo>
                <a:lnTo>
                  <a:pt x="416210" y="25320"/>
                </a:lnTo>
                <a:lnTo>
                  <a:pt x="409221" y="17906"/>
                </a:lnTo>
                <a:close/>
              </a:path>
              <a:path w="424179" h="135889">
                <a:moveTo>
                  <a:pt x="281686" y="108584"/>
                </a:moveTo>
                <a:lnTo>
                  <a:pt x="281686" y="116331"/>
                </a:lnTo>
                <a:lnTo>
                  <a:pt x="289051" y="120141"/>
                </a:lnTo>
                <a:lnTo>
                  <a:pt x="296672" y="122047"/>
                </a:lnTo>
                <a:lnTo>
                  <a:pt x="304546" y="122047"/>
                </a:lnTo>
                <a:lnTo>
                  <a:pt x="311904" y="121501"/>
                </a:lnTo>
                <a:lnTo>
                  <a:pt x="318547" y="119872"/>
                </a:lnTo>
                <a:lnTo>
                  <a:pt x="324477" y="117171"/>
                </a:lnTo>
                <a:lnTo>
                  <a:pt x="326521" y="115697"/>
                </a:lnTo>
                <a:lnTo>
                  <a:pt x="297561" y="115697"/>
                </a:lnTo>
                <a:lnTo>
                  <a:pt x="289813" y="113410"/>
                </a:lnTo>
                <a:lnTo>
                  <a:pt x="281686" y="108584"/>
                </a:lnTo>
                <a:close/>
              </a:path>
              <a:path w="424179" h="135889">
                <a:moveTo>
                  <a:pt x="327480" y="17906"/>
                </a:moveTo>
                <a:lnTo>
                  <a:pt x="313944" y="17906"/>
                </a:lnTo>
                <a:lnTo>
                  <a:pt x="319278" y="19684"/>
                </a:lnTo>
                <a:lnTo>
                  <a:pt x="322834" y="23368"/>
                </a:lnTo>
                <a:lnTo>
                  <a:pt x="326517" y="27050"/>
                </a:lnTo>
                <a:lnTo>
                  <a:pt x="328295" y="32003"/>
                </a:lnTo>
                <a:lnTo>
                  <a:pt x="328295" y="45846"/>
                </a:lnTo>
                <a:lnTo>
                  <a:pt x="325882" y="51562"/>
                </a:lnTo>
                <a:lnTo>
                  <a:pt x="320801" y="55625"/>
                </a:lnTo>
                <a:lnTo>
                  <a:pt x="315849" y="59689"/>
                </a:lnTo>
                <a:lnTo>
                  <a:pt x="308610" y="61594"/>
                </a:lnTo>
                <a:lnTo>
                  <a:pt x="291719" y="61594"/>
                </a:lnTo>
                <a:lnTo>
                  <a:pt x="291719" y="67944"/>
                </a:lnTo>
                <a:lnTo>
                  <a:pt x="310261" y="67944"/>
                </a:lnTo>
                <a:lnTo>
                  <a:pt x="318262" y="69976"/>
                </a:lnTo>
                <a:lnTo>
                  <a:pt x="329438" y="78104"/>
                </a:lnTo>
                <a:lnTo>
                  <a:pt x="332232" y="84073"/>
                </a:lnTo>
                <a:lnTo>
                  <a:pt x="332232" y="99059"/>
                </a:lnTo>
                <a:lnTo>
                  <a:pt x="329692" y="104775"/>
                </a:lnTo>
                <a:lnTo>
                  <a:pt x="324866" y="109219"/>
                </a:lnTo>
                <a:lnTo>
                  <a:pt x="320040" y="113537"/>
                </a:lnTo>
                <a:lnTo>
                  <a:pt x="313309" y="115697"/>
                </a:lnTo>
                <a:lnTo>
                  <a:pt x="326521" y="115697"/>
                </a:lnTo>
                <a:lnTo>
                  <a:pt x="329692" y="113410"/>
                </a:lnTo>
                <a:lnTo>
                  <a:pt x="336042" y="107695"/>
                </a:lnTo>
                <a:lnTo>
                  <a:pt x="339344" y="100202"/>
                </a:lnTo>
                <a:lnTo>
                  <a:pt x="339344" y="83565"/>
                </a:lnTo>
                <a:lnTo>
                  <a:pt x="337058" y="77597"/>
                </a:lnTo>
                <a:lnTo>
                  <a:pt x="328168" y="67944"/>
                </a:lnTo>
                <a:lnTo>
                  <a:pt x="322199" y="65277"/>
                </a:lnTo>
                <a:lnTo>
                  <a:pt x="314833" y="64515"/>
                </a:lnTo>
                <a:lnTo>
                  <a:pt x="314833" y="64134"/>
                </a:lnTo>
                <a:lnTo>
                  <a:pt x="323853" y="60259"/>
                </a:lnTo>
                <a:lnTo>
                  <a:pt x="330326" y="54371"/>
                </a:lnTo>
                <a:lnTo>
                  <a:pt x="334228" y="46507"/>
                </a:lnTo>
                <a:lnTo>
                  <a:pt x="335534" y="36702"/>
                </a:lnTo>
                <a:lnTo>
                  <a:pt x="335534" y="29082"/>
                </a:lnTo>
                <a:lnTo>
                  <a:pt x="333121" y="23113"/>
                </a:lnTo>
                <a:lnTo>
                  <a:pt x="327480" y="17906"/>
                </a:lnTo>
                <a:close/>
              </a:path>
              <a:path w="424179" h="135889">
                <a:moveTo>
                  <a:pt x="316484" y="11683"/>
                </a:moveTo>
                <a:lnTo>
                  <a:pt x="301371" y="11683"/>
                </a:lnTo>
                <a:lnTo>
                  <a:pt x="294005" y="13588"/>
                </a:lnTo>
                <a:lnTo>
                  <a:pt x="286004" y="17652"/>
                </a:lnTo>
                <a:lnTo>
                  <a:pt x="286004" y="24891"/>
                </a:lnTo>
                <a:lnTo>
                  <a:pt x="293370" y="20193"/>
                </a:lnTo>
                <a:lnTo>
                  <a:pt x="300355" y="17906"/>
                </a:lnTo>
                <a:lnTo>
                  <a:pt x="327480" y="17906"/>
                </a:lnTo>
                <a:lnTo>
                  <a:pt x="323215" y="13969"/>
                </a:lnTo>
                <a:lnTo>
                  <a:pt x="316484" y="11683"/>
                </a:lnTo>
                <a:close/>
              </a:path>
              <a:path w="424179" h="135889">
                <a:moveTo>
                  <a:pt x="0" y="107950"/>
                </a:moveTo>
                <a:lnTo>
                  <a:pt x="0" y="116331"/>
                </a:lnTo>
                <a:lnTo>
                  <a:pt x="2540" y="117855"/>
                </a:lnTo>
                <a:lnTo>
                  <a:pt x="6223" y="119125"/>
                </a:lnTo>
                <a:lnTo>
                  <a:pt x="15875" y="121411"/>
                </a:lnTo>
                <a:lnTo>
                  <a:pt x="20066" y="122047"/>
                </a:lnTo>
                <a:lnTo>
                  <a:pt x="34036" y="122047"/>
                </a:lnTo>
                <a:lnTo>
                  <a:pt x="42163" y="119379"/>
                </a:lnTo>
                <a:lnTo>
                  <a:pt x="46768" y="115188"/>
                </a:lnTo>
                <a:lnTo>
                  <a:pt x="15494" y="115188"/>
                </a:lnTo>
                <a:lnTo>
                  <a:pt x="7747" y="112775"/>
                </a:lnTo>
                <a:lnTo>
                  <a:pt x="0" y="107950"/>
                </a:lnTo>
                <a:close/>
              </a:path>
              <a:path w="424179" h="135889">
                <a:moveTo>
                  <a:pt x="39243" y="11683"/>
                </a:moveTo>
                <a:lnTo>
                  <a:pt x="23113" y="11683"/>
                </a:lnTo>
                <a:lnTo>
                  <a:pt x="15240" y="14224"/>
                </a:lnTo>
                <a:lnTo>
                  <a:pt x="9398" y="19557"/>
                </a:lnTo>
                <a:lnTo>
                  <a:pt x="3556" y="24764"/>
                </a:lnTo>
                <a:lnTo>
                  <a:pt x="635" y="31241"/>
                </a:lnTo>
                <a:lnTo>
                  <a:pt x="635" y="44322"/>
                </a:lnTo>
                <a:lnTo>
                  <a:pt x="35179" y="74802"/>
                </a:lnTo>
                <a:lnTo>
                  <a:pt x="41401" y="79247"/>
                </a:lnTo>
                <a:lnTo>
                  <a:pt x="44323" y="82550"/>
                </a:lnTo>
                <a:lnTo>
                  <a:pt x="47244" y="85725"/>
                </a:lnTo>
                <a:lnTo>
                  <a:pt x="48768" y="90169"/>
                </a:lnTo>
                <a:lnTo>
                  <a:pt x="48768" y="101853"/>
                </a:lnTo>
                <a:lnTo>
                  <a:pt x="46609" y="106552"/>
                </a:lnTo>
                <a:lnTo>
                  <a:pt x="42291" y="110108"/>
                </a:lnTo>
                <a:lnTo>
                  <a:pt x="37973" y="113537"/>
                </a:lnTo>
                <a:lnTo>
                  <a:pt x="31623" y="115188"/>
                </a:lnTo>
                <a:lnTo>
                  <a:pt x="46768" y="115188"/>
                </a:lnTo>
                <a:lnTo>
                  <a:pt x="53467" y="109092"/>
                </a:lnTo>
                <a:lnTo>
                  <a:pt x="56261" y="102488"/>
                </a:lnTo>
                <a:lnTo>
                  <a:pt x="56261" y="88518"/>
                </a:lnTo>
                <a:lnTo>
                  <a:pt x="54610" y="83438"/>
                </a:lnTo>
                <a:lnTo>
                  <a:pt x="51308" y="79120"/>
                </a:lnTo>
                <a:lnTo>
                  <a:pt x="48006" y="74675"/>
                </a:lnTo>
                <a:lnTo>
                  <a:pt x="41401" y="69722"/>
                </a:lnTo>
                <a:lnTo>
                  <a:pt x="21844" y="58419"/>
                </a:lnTo>
                <a:lnTo>
                  <a:pt x="15621" y="54101"/>
                </a:lnTo>
                <a:lnTo>
                  <a:pt x="12700" y="50926"/>
                </a:lnTo>
                <a:lnTo>
                  <a:pt x="9779" y="47625"/>
                </a:lnTo>
                <a:lnTo>
                  <a:pt x="8255" y="43306"/>
                </a:lnTo>
                <a:lnTo>
                  <a:pt x="8255" y="32131"/>
                </a:lnTo>
                <a:lnTo>
                  <a:pt x="10413" y="27558"/>
                </a:lnTo>
                <a:lnTo>
                  <a:pt x="14732" y="23875"/>
                </a:lnTo>
                <a:lnTo>
                  <a:pt x="18923" y="20193"/>
                </a:lnTo>
                <a:lnTo>
                  <a:pt x="24637" y="18287"/>
                </a:lnTo>
                <a:lnTo>
                  <a:pt x="51943" y="18287"/>
                </a:lnTo>
                <a:lnTo>
                  <a:pt x="51943" y="14858"/>
                </a:lnTo>
                <a:lnTo>
                  <a:pt x="45593" y="12700"/>
                </a:lnTo>
                <a:lnTo>
                  <a:pt x="39243" y="11683"/>
                </a:lnTo>
                <a:close/>
              </a:path>
              <a:path w="424179" h="135889">
                <a:moveTo>
                  <a:pt x="51943" y="18287"/>
                </a:moveTo>
                <a:lnTo>
                  <a:pt x="38988" y="18287"/>
                </a:lnTo>
                <a:lnTo>
                  <a:pt x="45720" y="19812"/>
                </a:lnTo>
                <a:lnTo>
                  <a:pt x="51943" y="22606"/>
                </a:lnTo>
                <a:lnTo>
                  <a:pt x="51943" y="18287"/>
                </a:lnTo>
                <a:close/>
              </a:path>
              <a:path w="424179" h="135889">
                <a:moveTo>
                  <a:pt x="105029" y="21843"/>
                </a:moveTo>
                <a:lnTo>
                  <a:pt x="98171" y="21843"/>
                </a:lnTo>
                <a:lnTo>
                  <a:pt x="98171" y="120141"/>
                </a:lnTo>
                <a:lnTo>
                  <a:pt x="105029" y="120141"/>
                </a:lnTo>
                <a:lnTo>
                  <a:pt x="105029" y="21843"/>
                </a:lnTo>
                <a:close/>
              </a:path>
              <a:path w="424179" h="135889">
                <a:moveTo>
                  <a:pt x="105029" y="11049"/>
                </a:moveTo>
                <a:lnTo>
                  <a:pt x="102616" y="11049"/>
                </a:lnTo>
                <a:lnTo>
                  <a:pt x="100330" y="13334"/>
                </a:lnTo>
                <a:lnTo>
                  <a:pt x="93345" y="19176"/>
                </a:lnTo>
                <a:lnTo>
                  <a:pt x="90932" y="20955"/>
                </a:lnTo>
                <a:lnTo>
                  <a:pt x="88519" y="22478"/>
                </a:lnTo>
                <a:lnTo>
                  <a:pt x="85979" y="24130"/>
                </a:lnTo>
                <a:lnTo>
                  <a:pt x="72136" y="30352"/>
                </a:lnTo>
                <a:lnTo>
                  <a:pt x="72136" y="36702"/>
                </a:lnTo>
                <a:lnTo>
                  <a:pt x="98171" y="21843"/>
                </a:lnTo>
                <a:lnTo>
                  <a:pt x="105029" y="21843"/>
                </a:lnTo>
                <a:lnTo>
                  <a:pt x="105029" y="1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78653" y="5395340"/>
            <a:ext cx="441325" cy="135890"/>
          </a:xfrm>
          <a:custGeom>
            <a:avLst/>
            <a:gdLst/>
            <a:ahLst/>
            <a:cxnLst/>
            <a:rect l="l" t="t" r="r" b="b"/>
            <a:pathLst>
              <a:path w="441325" h="135889">
                <a:moveTo>
                  <a:pt x="163703" y="109474"/>
                </a:moveTo>
                <a:lnTo>
                  <a:pt x="160400" y="109474"/>
                </a:lnTo>
                <a:lnTo>
                  <a:pt x="159004" y="110109"/>
                </a:lnTo>
                <a:lnTo>
                  <a:pt x="157861" y="111125"/>
                </a:lnTo>
                <a:lnTo>
                  <a:pt x="156718" y="112268"/>
                </a:lnTo>
                <a:lnTo>
                  <a:pt x="156083" y="113665"/>
                </a:lnTo>
                <a:lnTo>
                  <a:pt x="156083" y="117094"/>
                </a:lnTo>
                <a:lnTo>
                  <a:pt x="156718" y="118618"/>
                </a:lnTo>
                <a:lnTo>
                  <a:pt x="159004" y="120904"/>
                </a:lnTo>
                <a:lnTo>
                  <a:pt x="160400" y="121539"/>
                </a:lnTo>
                <a:lnTo>
                  <a:pt x="163703" y="121539"/>
                </a:lnTo>
                <a:lnTo>
                  <a:pt x="165226" y="120904"/>
                </a:lnTo>
                <a:lnTo>
                  <a:pt x="167512" y="118618"/>
                </a:lnTo>
                <a:lnTo>
                  <a:pt x="168148" y="117094"/>
                </a:lnTo>
                <a:lnTo>
                  <a:pt x="168148" y="113665"/>
                </a:lnTo>
                <a:lnTo>
                  <a:pt x="167512" y="112268"/>
                </a:lnTo>
                <a:lnTo>
                  <a:pt x="166370" y="111125"/>
                </a:lnTo>
                <a:lnTo>
                  <a:pt x="165226" y="110109"/>
                </a:lnTo>
                <a:lnTo>
                  <a:pt x="163703" y="109474"/>
                </a:lnTo>
                <a:close/>
              </a:path>
              <a:path w="441325" h="135889">
                <a:moveTo>
                  <a:pt x="230378" y="106553"/>
                </a:moveTo>
                <a:lnTo>
                  <a:pt x="230378" y="114173"/>
                </a:lnTo>
                <a:lnTo>
                  <a:pt x="237236" y="118110"/>
                </a:lnTo>
                <a:lnTo>
                  <a:pt x="245363" y="120142"/>
                </a:lnTo>
                <a:lnTo>
                  <a:pt x="254635" y="120142"/>
                </a:lnTo>
                <a:lnTo>
                  <a:pt x="254635" y="135636"/>
                </a:lnTo>
                <a:lnTo>
                  <a:pt x="260476" y="135636"/>
                </a:lnTo>
                <a:lnTo>
                  <a:pt x="260476" y="119888"/>
                </a:lnTo>
                <a:lnTo>
                  <a:pt x="268224" y="118745"/>
                </a:lnTo>
                <a:lnTo>
                  <a:pt x="274193" y="115824"/>
                </a:lnTo>
                <a:lnTo>
                  <a:pt x="275892" y="113919"/>
                </a:lnTo>
                <a:lnTo>
                  <a:pt x="245999" y="113919"/>
                </a:lnTo>
                <a:lnTo>
                  <a:pt x="237871" y="111506"/>
                </a:lnTo>
                <a:lnTo>
                  <a:pt x="230378" y="106553"/>
                </a:lnTo>
                <a:close/>
              </a:path>
              <a:path w="441325" h="135889">
                <a:moveTo>
                  <a:pt x="260476" y="0"/>
                </a:moveTo>
                <a:lnTo>
                  <a:pt x="254635" y="0"/>
                </a:lnTo>
                <a:lnTo>
                  <a:pt x="254635" y="13589"/>
                </a:lnTo>
                <a:lnTo>
                  <a:pt x="247269" y="14732"/>
                </a:lnTo>
                <a:lnTo>
                  <a:pt x="241300" y="17780"/>
                </a:lnTo>
                <a:lnTo>
                  <a:pt x="232537" y="27813"/>
                </a:lnTo>
                <a:lnTo>
                  <a:pt x="230378" y="33655"/>
                </a:lnTo>
                <a:lnTo>
                  <a:pt x="230378" y="46101"/>
                </a:lnTo>
                <a:lnTo>
                  <a:pt x="232029" y="50927"/>
                </a:lnTo>
                <a:lnTo>
                  <a:pt x="235204" y="54864"/>
                </a:lnTo>
                <a:lnTo>
                  <a:pt x="238379" y="58928"/>
                </a:lnTo>
                <a:lnTo>
                  <a:pt x="244983" y="63754"/>
                </a:lnTo>
                <a:lnTo>
                  <a:pt x="254635" y="69342"/>
                </a:lnTo>
                <a:lnTo>
                  <a:pt x="254635" y="113919"/>
                </a:lnTo>
                <a:lnTo>
                  <a:pt x="275892" y="113919"/>
                </a:lnTo>
                <a:lnTo>
                  <a:pt x="260476" y="113792"/>
                </a:lnTo>
                <a:lnTo>
                  <a:pt x="260476" y="72898"/>
                </a:lnTo>
                <a:lnTo>
                  <a:pt x="273568" y="72898"/>
                </a:lnTo>
                <a:lnTo>
                  <a:pt x="269621" y="69977"/>
                </a:lnTo>
                <a:lnTo>
                  <a:pt x="260476" y="65024"/>
                </a:lnTo>
                <a:lnTo>
                  <a:pt x="260476" y="61595"/>
                </a:lnTo>
                <a:lnTo>
                  <a:pt x="254635" y="61595"/>
                </a:lnTo>
                <a:lnTo>
                  <a:pt x="247776" y="57658"/>
                </a:lnTo>
                <a:lnTo>
                  <a:pt x="243205" y="54102"/>
                </a:lnTo>
                <a:lnTo>
                  <a:pt x="238633" y="47752"/>
                </a:lnTo>
                <a:lnTo>
                  <a:pt x="237490" y="43942"/>
                </a:lnTo>
                <a:lnTo>
                  <a:pt x="237490" y="34417"/>
                </a:lnTo>
                <a:lnTo>
                  <a:pt x="254635" y="19939"/>
                </a:lnTo>
                <a:lnTo>
                  <a:pt x="260476" y="19939"/>
                </a:lnTo>
                <a:lnTo>
                  <a:pt x="260476" y="19812"/>
                </a:lnTo>
                <a:lnTo>
                  <a:pt x="279908" y="19812"/>
                </a:lnTo>
                <a:lnTo>
                  <a:pt x="279908" y="16637"/>
                </a:lnTo>
                <a:lnTo>
                  <a:pt x="274447" y="14478"/>
                </a:lnTo>
                <a:lnTo>
                  <a:pt x="268097" y="13462"/>
                </a:lnTo>
                <a:lnTo>
                  <a:pt x="260476" y="13462"/>
                </a:lnTo>
                <a:lnTo>
                  <a:pt x="260476" y="0"/>
                </a:lnTo>
                <a:close/>
              </a:path>
              <a:path w="441325" h="135889">
                <a:moveTo>
                  <a:pt x="273568" y="72898"/>
                </a:moveTo>
                <a:lnTo>
                  <a:pt x="260476" y="72898"/>
                </a:lnTo>
                <a:lnTo>
                  <a:pt x="267081" y="76708"/>
                </a:lnTo>
                <a:lnTo>
                  <a:pt x="271653" y="80264"/>
                </a:lnTo>
                <a:lnTo>
                  <a:pt x="274066" y="83439"/>
                </a:lnTo>
                <a:lnTo>
                  <a:pt x="276351" y="86614"/>
                </a:lnTo>
                <a:lnTo>
                  <a:pt x="277622" y="90424"/>
                </a:lnTo>
                <a:lnTo>
                  <a:pt x="277622" y="99822"/>
                </a:lnTo>
                <a:lnTo>
                  <a:pt x="276225" y="103886"/>
                </a:lnTo>
                <a:lnTo>
                  <a:pt x="273304" y="107188"/>
                </a:lnTo>
                <a:lnTo>
                  <a:pt x="270383" y="110617"/>
                </a:lnTo>
                <a:lnTo>
                  <a:pt x="266192" y="112776"/>
                </a:lnTo>
                <a:lnTo>
                  <a:pt x="260476" y="113792"/>
                </a:lnTo>
                <a:lnTo>
                  <a:pt x="276005" y="113792"/>
                </a:lnTo>
                <a:lnTo>
                  <a:pt x="278384" y="111125"/>
                </a:lnTo>
                <a:lnTo>
                  <a:pt x="282701" y="106426"/>
                </a:lnTo>
                <a:lnTo>
                  <a:pt x="284734" y="100584"/>
                </a:lnTo>
                <a:lnTo>
                  <a:pt x="284734" y="88011"/>
                </a:lnTo>
                <a:lnTo>
                  <a:pt x="282956" y="83058"/>
                </a:lnTo>
                <a:lnTo>
                  <a:pt x="279526" y="78867"/>
                </a:lnTo>
                <a:lnTo>
                  <a:pt x="275971" y="74676"/>
                </a:lnTo>
                <a:lnTo>
                  <a:pt x="273568" y="72898"/>
                </a:lnTo>
                <a:close/>
              </a:path>
              <a:path w="441325" h="135889">
                <a:moveTo>
                  <a:pt x="260476" y="19939"/>
                </a:moveTo>
                <a:lnTo>
                  <a:pt x="254635" y="19939"/>
                </a:lnTo>
                <a:lnTo>
                  <a:pt x="254635" y="61595"/>
                </a:lnTo>
                <a:lnTo>
                  <a:pt x="260476" y="61595"/>
                </a:lnTo>
                <a:lnTo>
                  <a:pt x="260476" y="19939"/>
                </a:lnTo>
                <a:close/>
              </a:path>
              <a:path w="441325" h="135889">
                <a:moveTo>
                  <a:pt x="279908" y="19812"/>
                </a:moveTo>
                <a:lnTo>
                  <a:pt x="268350" y="19812"/>
                </a:lnTo>
                <a:lnTo>
                  <a:pt x="274700" y="21336"/>
                </a:lnTo>
                <a:lnTo>
                  <a:pt x="279908" y="24257"/>
                </a:lnTo>
                <a:lnTo>
                  <a:pt x="279908" y="19812"/>
                </a:lnTo>
                <a:close/>
              </a:path>
              <a:path w="441325" h="135889">
                <a:moveTo>
                  <a:pt x="163703" y="42545"/>
                </a:moveTo>
                <a:lnTo>
                  <a:pt x="160400" y="42545"/>
                </a:lnTo>
                <a:lnTo>
                  <a:pt x="159004" y="43180"/>
                </a:lnTo>
                <a:lnTo>
                  <a:pt x="157861" y="44323"/>
                </a:lnTo>
                <a:lnTo>
                  <a:pt x="156718" y="45339"/>
                </a:lnTo>
                <a:lnTo>
                  <a:pt x="156083" y="46736"/>
                </a:lnTo>
                <a:lnTo>
                  <a:pt x="156083" y="50165"/>
                </a:lnTo>
                <a:lnTo>
                  <a:pt x="156718" y="51562"/>
                </a:lnTo>
                <a:lnTo>
                  <a:pt x="157861" y="52832"/>
                </a:lnTo>
                <a:lnTo>
                  <a:pt x="159004" y="53975"/>
                </a:lnTo>
                <a:lnTo>
                  <a:pt x="160400" y="54610"/>
                </a:lnTo>
                <a:lnTo>
                  <a:pt x="163703" y="54610"/>
                </a:lnTo>
                <a:lnTo>
                  <a:pt x="165226" y="53975"/>
                </a:lnTo>
                <a:lnTo>
                  <a:pt x="166370" y="52832"/>
                </a:lnTo>
                <a:lnTo>
                  <a:pt x="167512" y="51562"/>
                </a:lnTo>
                <a:lnTo>
                  <a:pt x="168148" y="50165"/>
                </a:lnTo>
                <a:lnTo>
                  <a:pt x="168148" y="46736"/>
                </a:lnTo>
                <a:lnTo>
                  <a:pt x="167512" y="45339"/>
                </a:lnTo>
                <a:lnTo>
                  <a:pt x="166370" y="44323"/>
                </a:lnTo>
                <a:lnTo>
                  <a:pt x="165226" y="43180"/>
                </a:lnTo>
                <a:lnTo>
                  <a:pt x="163703" y="42545"/>
                </a:lnTo>
                <a:close/>
              </a:path>
              <a:path w="441325" h="135889">
                <a:moveTo>
                  <a:pt x="385699" y="110109"/>
                </a:moveTo>
                <a:lnTo>
                  <a:pt x="385699" y="117983"/>
                </a:lnTo>
                <a:lnTo>
                  <a:pt x="391413" y="120650"/>
                </a:lnTo>
                <a:lnTo>
                  <a:pt x="398018" y="122047"/>
                </a:lnTo>
                <a:lnTo>
                  <a:pt x="405511" y="122047"/>
                </a:lnTo>
                <a:lnTo>
                  <a:pt x="413529" y="121453"/>
                </a:lnTo>
                <a:lnTo>
                  <a:pt x="420608" y="119681"/>
                </a:lnTo>
                <a:lnTo>
                  <a:pt x="426710" y="116742"/>
                </a:lnTo>
                <a:lnTo>
                  <a:pt x="428010" y="115697"/>
                </a:lnTo>
                <a:lnTo>
                  <a:pt x="399288" y="115697"/>
                </a:lnTo>
                <a:lnTo>
                  <a:pt x="392557" y="113919"/>
                </a:lnTo>
                <a:lnTo>
                  <a:pt x="385699" y="110109"/>
                </a:lnTo>
                <a:close/>
              </a:path>
              <a:path w="441325" h="135889">
                <a:moveTo>
                  <a:pt x="429547" y="63246"/>
                </a:moveTo>
                <a:lnTo>
                  <a:pt x="404241" y="63246"/>
                </a:lnTo>
                <a:lnTo>
                  <a:pt x="417169" y="64885"/>
                </a:lnTo>
                <a:lnTo>
                  <a:pt x="426418" y="69786"/>
                </a:lnTo>
                <a:lnTo>
                  <a:pt x="431976" y="77926"/>
                </a:lnTo>
                <a:lnTo>
                  <a:pt x="433832" y="89281"/>
                </a:lnTo>
                <a:lnTo>
                  <a:pt x="433832" y="97282"/>
                </a:lnTo>
                <a:lnTo>
                  <a:pt x="431419" y="103759"/>
                </a:lnTo>
                <a:lnTo>
                  <a:pt x="426466" y="108585"/>
                </a:lnTo>
                <a:lnTo>
                  <a:pt x="421640" y="113411"/>
                </a:lnTo>
                <a:lnTo>
                  <a:pt x="414782" y="115697"/>
                </a:lnTo>
                <a:lnTo>
                  <a:pt x="428010" y="115697"/>
                </a:lnTo>
                <a:lnTo>
                  <a:pt x="441071" y="78613"/>
                </a:lnTo>
                <a:lnTo>
                  <a:pt x="438150" y="70866"/>
                </a:lnTo>
                <a:lnTo>
                  <a:pt x="432308" y="65278"/>
                </a:lnTo>
                <a:lnTo>
                  <a:pt x="429547" y="63246"/>
                </a:lnTo>
                <a:close/>
              </a:path>
              <a:path w="441325" h="135889">
                <a:moveTo>
                  <a:pt x="436499" y="13462"/>
                </a:moveTo>
                <a:lnTo>
                  <a:pt x="392049" y="13462"/>
                </a:lnTo>
                <a:lnTo>
                  <a:pt x="388874" y="64135"/>
                </a:lnTo>
                <a:lnTo>
                  <a:pt x="394588" y="63627"/>
                </a:lnTo>
                <a:lnTo>
                  <a:pt x="399669" y="63246"/>
                </a:lnTo>
                <a:lnTo>
                  <a:pt x="429547" y="63246"/>
                </a:lnTo>
                <a:lnTo>
                  <a:pt x="427426" y="61684"/>
                </a:lnTo>
                <a:lnTo>
                  <a:pt x="421544" y="59102"/>
                </a:lnTo>
                <a:lnTo>
                  <a:pt x="415162" y="57658"/>
                </a:lnTo>
                <a:lnTo>
                  <a:pt x="395732" y="57658"/>
                </a:lnTo>
                <a:lnTo>
                  <a:pt x="398145" y="19685"/>
                </a:lnTo>
                <a:lnTo>
                  <a:pt x="436499" y="19685"/>
                </a:lnTo>
                <a:lnTo>
                  <a:pt x="436499" y="13462"/>
                </a:lnTo>
                <a:close/>
              </a:path>
              <a:path w="441325" h="135889">
                <a:moveTo>
                  <a:pt x="406781" y="57023"/>
                </a:moveTo>
                <a:lnTo>
                  <a:pt x="404495" y="57023"/>
                </a:lnTo>
                <a:lnTo>
                  <a:pt x="395732" y="57658"/>
                </a:lnTo>
                <a:lnTo>
                  <a:pt x="415162" y="57658"/>
                </a:lnTo>
                <a:lnTo>
                  <a:pt x="414662" y="57544"/>
                </a:lnTo>
                <a:lnTo>
                  <a:pt x="406781" y="57023"/>
                </a:lnTo>
                <a:close/>
              </a:path>
              <a:path w="441325" h="135889">
                <a:moveTo>
                  <a:pt x="368426" y="13462"/>
                </a:moveTo>
                <a:lnTo>
                  <a:pt x="302768" y="13462"/>
                </a:lnTo>
                <a:lnTo>
                  <a:pt x="302768" y="19685"/>
                </a:lnTo>
                <a:lnTo>
                  <a:pt x="359156" y="19685"/>
                </a:lnTo>
                <a:lnTo>
                  <a:pt x="355774" y="25781"/>
                </a:lnTo>
                <a:lnTo>
                  <a:pt x="337415" y="62285"/>
                </a:lnTo>
                <a:lnTo>
                  <a:pt x="323744" y="100050"/>
                </a:lnTo>
                <a:lnTo>
                  <a:pt x="319405" y="120142"/>
                </a:lnTo>
                <a:lnTo>
                  <a:pt x="327025" y="120142"/>
                </a:lnTo>
                <a:lnTo>
                  <a:pt x="328265" y="113184"/>
                </a:lnTo>
                <a:lnTo>
                  <a:pt x="329707" y="106394"/>
                </a:lnTo>
                <a:lnTo>
                  <a:pt x="342519" y="67818"/>
                </a:lnTo>
                <a:lnTo>
                  <a:pt x="361092" y="29511"/>
                </a:lnTo>
                <a:lnTo>
                  <a:pt x="368426" y="16002"/>
                </a:lnTo>
                <a:lnTo>
                  <a:pt x="368426" y="13462"/>
                </a:lnTo>
                <a:close/>
              </a:path>
              <a:path w="441325" h="135889">
                <a:moveTo>
                  <a:pt x="124394" y="17907"/>
                </a:moveTo>
                <a:lnTo>
                  <a:pt x="110998" y="17907"/>
                </a:lnTo>
                <a:lnTo>
                  <a:pt x="116459" y="19812"/>
                </a:lnTo>
                <a:lnTo>
                  <a:pt x="120396" y="23749"/>
                </a:lnTo>
                <a:lnTo>
                  <a:pt x="124206" y="27686"/>
                </a:lnTo>
                <a:lnTo>
                  <a:pt x="126237" y="33147"/>
                </a:lnTo>
                <a:lnTo>
                  <a:pt x="126237" y="44196"/>
                </a:lnTo>
                <a:lnTo>
                  <a:pt x="125603" y="47879"/>
                </a:lnTo>
                <a:lnTo>
                  <a:pt x="124333" y="50927"/>
                </a:lnTo>
                <a:lnTo>
                  <a:pt x="123190" y="54102"/>
                </a:lnTo>
                <a:lnTo>
                  <a:pt x="102997" y="73914"/>
                </a:lnTo>
                <a:lnTo>
                  <a:pt x="99695" y="76327"/>
                </a:lnTo>
                <a:lnTo>
                  <a:pt x="96647" y="78613"/>
                </a:lnTo>
                <a:lnTo>
                  <a:pt x="91059" y="82677"/>
                </a:lnTo>
                <a:lnTo>
                  <a:pt x="88519" y="84709"/>
                </a:lnTo>
                <a:lnTo>
                  <a:pt x="86360" y="86741"/>
                </a:lnTo>
                <a:lnTo>
                  <a:pt x="84074" y="88646"/>
                </a:lnTo>
                <a:lnTo>
                  <a:pt x="82169" y="90678"/>
                </a:lnTo>
                <a:lnTo>
                  <a:pt x="73913" y="106172"/>
                </a:lnTo>
                <a:lnTo>
                  <a:pt x="73279" y="108839"/>
                </a:lnTo>
                <a:lnTo>
                  <a:pt x="73025" y="111887"/>
                </a:lnTo>
                <a:lnTo>
                  <a:pt x="73025" y="120142"/>
                </a:lnTo>
                <a:lnTo>
                  <a:pt x="133476" y="120142"/>
                </a:lnTo>
                <a:lnTo>
                  <a:pt x="133476" y="113919"/>
                </a:lnTo>
                <a:lnTo>
                  <a:pt x="80391" y="113919"/>
                </a:lnTo>
                <a:lnTo>
                  <a:pt x="80454" y="108839"/>
                </a:lnTo>
                <a:lnTo>
                  <a:pt x="80899" y="106172"/>
                </a:lnTo>
                <a:lnTo>
                  <a:pt x="82676" y="100838"/>
                </a:lnTo>
                <a:lnTo>
                  <a:pt x="84200" y="98171"/>
                </a:lnTo>
                <a:lnTo>
                  <a:pt x="86360" y="95631"/>
                </a:lnTo>
                <a:lnTo>
                  <a:pt x="88392" y="93091"/>
                </a:lnTo>
                <a:lnTo>
                  <a:pt x="110236" y="76200"/>
                </a:lnTo>
                <a:lnTo>
                  <a:pt x="113665" y="73660"/>
                </a:lnTo>
                <a:lnTo>
                  <a:pt x="133350" y="34925"/>
                </a:lnTo>
                <a:lnTo>
                  <a:pt x="132715" y="31115"/>
                </a:lnTo>
                <a:lnTo>
                  <a:pt x="131318" y="27686"/>
                </a:lnTo>
                <a:lnTo>
                  <a:pt x="129921" y="24384"/>
                </a:lnTo>
                <a:lnTo>
                  <a:pt x="128143" y="21463"/>
                </a:lnTo>
                <a:lnTo>
                  <a:pt x="124394" y="17907"/>
                </a:lnTo>
                <a:close/>
              </a:path>
              <a:path w="441325" h="135889">
                <a:moveTo>
                  <a:pt x="109347" y="11684"/>
                </a:moveTo>
                <a:lnTo>
                  <a:pt x="100075" y="11684"/>
                </a:lnTo>
                <a:lnTo>
                  <a:pt x="95123" y="12573"/>
                </a:lnTo>
                <a:lnTo>
                  <a:pt x="85725" y="16129"/>
                </a:lnTo>
                <a:lnTo>
                  <a:pt x="81280" y="18542"/>
                </a:lnTo>
                <a:lnTo>
                  <a:pt x="77216" y="21717"/>
                </a:lnTo>
                <a:lnTo>
                  <a:pt x="77216" y="29718"/>
                </a:lnTo>
                <a:lnTo>
                  <a:pt x="81407" y="26035"/>
                </a:lnTo>
                <a:lnTo>
                  <a:pt x="85725" y="23114"/>
                </a:lnTo>
                <a:lnTo>
                  <a:pt x="90170" y="21082"/>
                </a:lnTo>
                <a:lnTo>
                  <a:pt x="94615" y="18923"/>
                </a:lnTo>
                <a:lnTo>
                  <a:pt x="99187" y="17907"/>
                </a:lnTo>
                <a:lnTo>
                  <a:pt x="124394" y="17907"/>
                </a:lnTo>
                <a:lnTo>
                  <a:pt x="123190" y="16764"/>
                </a:lnTo>
                <a:lnTo>
                  <a:pt x="120269" y="14859"/>
                </a:lnTo>
                <a:lnTo>
                  <a:pt x="116712" y="13589"/>
                </a:lnTo>
                <a:lnTo>
                  <a:pt x="113284" y="12319"/>
                </a:lnTo>
                <a:lnTo>
                  <a:pt x="109347" y="11684"/>
                </a:lnTo>
                <a:close/>
              </a:path>
              <a:path w="441325" h="135889">
                <a:moveTo>
                  <a:pt x="0" y="107950"/>
                </a:moveTo>
                <a:lnTo>
                  <a:pt x="0" y="116332"/>
                </a:lnTo>
                <a:lnTo>
                  <a:pt x="2540" y="117856"/>
                </a:lnTo>
                <a:lnTo>
                  <a:pt x="6223" y="119126"/>
                </a:lnTo>
                <a:lnTo>
                  <a:pt x="15875" y="121412"/>
                </a:lnTo>
                <a:lnTo>
                  <a:pt x="20066" y="122047"/>
                </a:lnTo>
                <a:lnTo>
                  <a:pt x="34036" y="122047"/>
                </a:lnTo>
                <a:lnTo>
                  <a:pt x="42163" y="119380"/>
                </a:lnTo>
                <a:lnTo>
                  <a:pt x="46768" y="115189"/>
                </a:lnTo>
                <a:lnTo>
                  <a:pt x="15494" y="115189"/>
                </a:lnTo>
                <a:lnTo>
                  <a:pt x="7747" y="112776"/>
                </a:lnTo>
                <a:lnTo>
                  <a:pt x="0" y="107950"/>
                </a:lnTo>
                <a:close/>
              </a:path>
              <a:path w="441325" h="135889">
                <a:moveTo>
                  <a:pt x="39243" y="11684"/>
                </a:moveTo>
                <a:lnTo>
                  <a:pt x="23113" y="11684"/>
                </a:lnTo>
                <a:lnTo>
                  <a:pt x="15240" y="14224"/>
                </a:lnTo>
                <a:lnTo>
                  <a:pt x="9398" y="19558"/>
                </a:lnTo>
                <a:lnTo>
                  <a:pt x="3556" y="24765"/>
                </a:lnTo>
                <a:lnTo>
                  <a:pt x="635" y="31242"/>
                </a:lnTo>
                <a:lnTo>
                  <a:pt x="635" y="44323"/>
                </a:lnTo>
                <a:lnTo>
                  <a:pt x="35179" y="74803"/>
                </a:lnTo>
                <a:lnTo>
                  <a:pt x="41401" y="79248"/>
                </a:lnTo>
                <a:lnTo>
                  <a:pt x="44323" y="82550"/>
                </a:lnTo>
                <a:lnTo>
                  <a:pt x="47244" y="85725"/>
                </a:lnTo>
                <a:lnTo>
                  <a:pt x="48768" y="90170"/>
                </a:lnTo>
                <a:lnTo>
                  <a:pt x="48768" y="101854"/>
                </a:lnTo>
                <a:lnTo>
                  <a:pt x="46609" y="106553"/>
                </a:lnTo>
                <a:lnTo>
                  <a:pt x="42291" y="110109"/>
                </a:lnTo>
                <a:lnTo>
                  <a:pt x="37973" y="113538"/>
                </a:lnTo>
                <a:lnTo>
                  <a:pt x="31623" y="115189"/>
                </a:lnTo>
                <a:lnTo>
                  <a:pt x="46768" y="115189"/>
                </a:lnTo>
                <a:lnTo>
                  <a:pt x="53467" y="109093"/>
                </a:lnTo>
                <a:lnTo>
                  <a:pt x="56261" y="102489"/>
                </a:lnTo>
                <a:lnTo>
                  <a:pt x="56261" y="88519"/>
                </a:lnTo>
                <a:lnTo>
                  <a:pt x="54610" y="83439"/>
                </a:lnTo>
                <a:lnTo>
                  <a:pt x="51308" y="79121"/>
                </a:lnTo>
                <a:lnTo>
                  <a:pt x="48006" y="74676"/>
                </a:lnTo>
                <a:lnTo>
                  <a:pt x="41401" y="69723"/>
                </a:lnTo>
                <a:lnTo>
                  <a:pt x="21844" y="58420"/>
                </a:lnTo>
                <a:lnTo>
                  <a:pt x="15621" y="54102"/>
                </a:lnTo>
                <a:lnTo>
                  <a:pt x="12700" y="50927"/>
                </a:lnTo>
                <a:lnTo>
                  <a:pt x="9779" y="47625"/>
                </a:lnTo>
                <a:lnTo>
                  <a:pt x="8255" y="43307"/>
                </a:lnTo>
                <a:lnTo>
                  <a:pt x="8255" y="32131"/>
                </a:lnTo>
                <a:lnTo>
                  <a:pt x="10413" y="27559"/>
                </a:lnTo>
                <a:lnTo>
                  <a:pt x="14732" y="23876"/>
                </a:lnTo>
                <a:lnTo>
                  <a:pt x="18923" y="20193"/>
                </a:lnTo>
                <a:lnTo>
                  <a:pt x="24637" y="18288"/>
                </a:lnTo>
                <a:lnTo>
                  <a:pt x="51943" y="18288"/>
                </a:lnTo>
                <a:lnTo>
                  <a:pt x="51943" y="14859"/>
                </a:lnTo>
                <a:lnTo>
                  <a:pt x="45593" y="12700"/>
                </a:lnTo>
                <a:lnTo>
                  <a:pt x="39243" y="11684"/>
                </a:lnTo>
                <a:close/>
              </a:path>
              <a:path w="441325" h="135889">
                <a:moveTo>
                  <a:pt x="51943" y="18288"/>
                </a:moveTo>
                <a:lnTo>
                  <a:pt x="38988" y="18288"/>
                </a:lnTo>
                <a:lnTo>
                  <a:pt x="45720" y="19812"/>
                </a:lnTo>
                <a:lnTo>
                  <a:pt x="51943" y="22606"/>
                </a:lnTo>
                <a:lnTo>
                  <a:pt x="51943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978653" y="5627966"/>
            <a:ext cx="132080" cy="110362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5134736" y="5658929"/>
            <a:ext cx="12065" cy="79375"/>
          </a:xfrm>
          <a:custGeom>
            <a:avLst/>
            <a:gdLst/>
            <a:ahLst/>
            <a:cxnLst/>
            <a:rect l="l" t="t" r="r" b="b"/>
            <a:pathLst>
              <a:path w="12064" h="79375">
                <a:moveTo>
                  <a:pt x="7620" y="66890"/>
                </a:moveTo>
                <a:lnTo>
                  <a:pt x="4317" y="66890"/>
                </a:lnTo>
                <a:lnTo>
                  <a:pt x="2921" y="67449"/>
                </a:lnTo>
                <a:lnTo>
                  <a:pt x="635" y="69684"/>
                </a:lnTo>
                <a:lnTo>
                  <a:pt x="0" y="71120"/>
                </a:lnTo>
                <a:lnTo>
                  <a:pt x="0" y="74536"/>
                </a:lnTo>
                <a:lnTo>
                  <a:pt x="635" y="75958"/>
                </a:lnTo>
                <a:lnTo>
                  <a:pt x="2921" y="78295"/>
                </a:lnTo>
                <a:lnTo>
                  <a:pt x="4317" y="78879"/>
                </a:lnTo>
                <a:lnTo>
                  <a:pt x="7620" y="78879"/>
                </a:lnTo>
                <a:lnTo>
                  <a:pt x="9143" y="78295"/>
                </a:lnTo>
                <a:lnTo>
                  <a:pt x="11429" y="75958"/>
                </a:lnTo>
                <a:lnTo>
                  <a:pt x="12064" y="74536"/>
                </a:lnTo>
                <a:lnTo>
                  <a:pt x="12064" y="71120"/>
                </a:lnTo>
                <a:lnTo>
                  <a:pt x="11429" y="69684"/>
                </a:lnTo>
                <a:lnTo>
                  <a:pt x="9143" y="67449"/>
                </a:lnTo>
                <a:lnTo>
                  <a:pt x="7620" y="66890"/>
                </a:lnTo>
                <a:close/>
              </a:path>
              <a:path w="12064" h="79375">
                <a:moveTo>
                  <a:pt x="7620" y="0"/>
                </a:moveTo>
                <a:lnTo>
                  <a:pt x="4317" y="0"/>
                </a:lnTo>
                <a:lnTo>
                  <a:pt x="2921" y="558"/>
                </a:lnTo>
                <a:lnTo>
                  <a:pt x="635" y="2794"/>
                </a:lnTo>
                <a:lnTo>
                  <a:pt x="0" y="4191"/>
                </a:lnTo>
                <a:lnTo>
                  <a:pt x="0" y="7569"/>
                </a:lnTo>
                <a:lnTo>
                  <a:pt x="635" y="9004"/>
                </a:lnTo>
                <a:lnTo>
                  <a:pt x="2921" y="11379"/>
                </a:lnTo>
                <a:lnTo>
                  <a:pt x="4317" y="11976"/>
                </a:lnTo>
                <a:lnTo>
                  <a:pt x="7620" y="11976"/>
                </a:lnTo>
                <a:lnTo>
                  <a:pt x="9143" y="11379"/>
                </a:lnTo>
                <a:lnTo>
                  <a:pt x="11429" y="9004"/>
                </a:lnTo>
                <a:lnTo>
                  <a:pt x="12064" y="7569"/>
                </a:lnTo>
                <a:lnTo>
                  <a:pt x="12064" y="4191"/>
                </a:lnTo>
                <a:lnTo>
                  <a:pt x="11429" y="2794"/>
                </a:lnTo>
                <a:lnTo>
                  <a:pt x="9143" y="558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09032" y="5616359"/>
            <a:ext cx="273050" cy="135890"/>
          </a:xfrm>
          <a:custGeom>
            <a:avLst/>
            <a:gdLst/>
            <a:ahLst/>
            <a:cxnLst/>
            <a:rect l="l" t="t" r="r" b="b"/>
            <a:pathLst>
              <a:path w="273050" h="135889">
                <a:moveTo>
                  <a:pt x="0" y="106565"/>
                </a:moveTo>
                <a:lnTo>
                  <a:pt x="0" y="114160"/>
                </a:lnTo>
                <a:lnTo>
                  <a:pt x="6857" y="118122"/>
                </a:lnTo>
                <a:lnTo>
                  <a:pt x="14985" y="120103"/>
                </a:lnTo>
                <a:lnTo>
                  <a:pt x="24256" y="120103"/>
                </a:lnTo>
                <a:lnTo>
                  <a:pt x="24256" y="135661"/>
                </a:lnTo>
                <a:lnTo>
                  <a:pt x="30098" y="135661"/>
                </a:lnTo>
                <a:lnTo>
                  <a:pt x="30098" y="119811"/>
                </a:lnTo>
                <a:lnTo>
                  <a:pt x="37845" y="118719"/>
                </a:lnTo>
                <a:lnTo>
                  <a:pt x="43814" y="115811"/>
                </a:lnTo>
                <a:lnTo>
                  <a:pt x="45554" y="113855"/>
                </a:lnTo>
                <a:lnTo>
                  <a:pt x="15620" y="113855"/>
                </a:lnTo>
                <a:lnTo>
                  <a:pt x="7492" y="111429"/>
                </a:lnTo>
                <a:lnTo>
                  <a:pt x="0" y="106565"/>
                </a:lnTo>
                <a:close/>
              </a:path>
              <a:path w="273050" h="135889">
                <a:moveTo>
                  <a:pt x="30098" y="0"/>
                </a:moveTo>
                <a:lnTo>
                  <a:pt x="24256" y="0"/>
                </a:lnTo>
                <a:lnTo>
                  <a:pt x="24256" y="13550"/>
                </a:lnTo>
                <a:lnTo>
                  <a:pt x="16890" y="14693"/>
                </a:lnTo>
                <a:lnTo>
                  <a:pt x="10921" y="17767"/>
                </a:lnTo>
                <a:lnTo>
                  <a:pt x="6476" y="22771"/>
                </a:lnTo>
                <a:lnTo>
                  <a:pt x="2158" y="27787"/>
                </a:lnTo>
                <a:lnTo>
                  <a:pt x="0" y="33667"/>
                </a:lnTo>
                <a:lnTo>
                  <a:pt x="0" y="46012"/>
                </a:lnTo>
                <a:lnTo>
                  <a:pt x="1650" y="50838"/>
                </a:lnTo>
                <a:lnTo>
                  <a:pt x="8000" y="58928"/>
                </a:lnTo>
                <a:lnTo>
                  <a:pt x="14604" y="63753"/>
                </a:lnTo>
                <a:lnTo>
                  <a:pt x="24256" y="69354"/>
                </a:lnTo>
                <a:lnTo>
                  <a:pt x="24256" y="113855"/>
                </a:lnTo>
                <a:lnTo>
                  <a:pt x="45554" y="113855"/>
                </a:lnTo>
                <a:lnTo>
                  <a:pt x="45690" y="113703"/>
                </a:lnTo>
                <a:lnTo>
                  <a:pt x="30098" y="113703"/>
                </a:lnTo>
                <a:lnTo>
                  <a:pt x="30098" y="72859"/>
                </a:lnTo>
                <a:lnTo>
                  <a:pt x="43224" y="72859"/>
                </a:lnTo>
                <a:lnTo>
                  <a:pt x="39242" y="69976"/>
                </a:lnTo>
                <a:lnTo>
                  <a:pt x="30098" y="64973"/>
                </a:lnTo>
                <a:lnTo>
                  <a:pt x="30098" y="61620"/>
                </a:lnTo>
                <a:lnTo>
                  <a:pt x="24256" y="61620"/>
                </a:lnTo>
                <a:lnTo>
                  <a:pt x="17398" y="57645"/>
                </a:lnTo>
                <a:lnTo>
                  <a:pt x="12826" y="54063"/>
                </a:lnTo>
                <a:lnTo>
                  <a:pt x="8254" y="47663"/>
                </a:lnTo>
                <a:lnTo>
                  <a:pt x="7112" y="43878"/>
                </a:lnTo>
                <a:lnTo>
                  <a:pt x="7112" y="34353"/>
                </a:lnTo>
                <a:lnTo>
                  <a:pt x="24256" y="19951"/>
                </a:lnTo>
                <a:lnTo>
                  <a:pt x="30098" y="19951"/>
                </a:lnTo>
                <a:lnTo>
                  <a:pt x="30098" y="19799"/>
                </a:lnTo>
                <a:lnTo>
                  <a:pt x="49529" y="19799"/>
                </a:lnTo>
                <a:lnTo>
                  <a:pt x="49529" y="16598"/>
                </a:lnTo>
                <a:lnTo>
                  <a:pt x="44068" y="14465"/>
                </a:lnTo>
                <a:lnTo>
                  <a:pt x="37718" y="13398"/>
                </a:lnTo>
                <a:lnTo>
                  <a:pt x="30098" y="13398"/>
                </a:lnTo>
                <a:lnTo>
                  <a:pt x="30098" y="0"/>
                </a:lnTo>
                <a:close/>
              </a:path>
              <a:path w="273050" h="135889">
                <a:moveTo>
                  <a:pt x="43224" y="72859"/>
                </a:moveTo>
                <a:lnTo>
                  <a:pt x="30098" y="72859"/>
                </a:lnTo>
                <a:lnTo>
                  <a:pt x="36702" y="76669"/>
                </a:lnTo>
                <a:lnTo>
                  <a:pt x="41275" y="80175"/>
                </a:lnTo>
                <a:lnTo>
                  <a:pt x="43687" y="83350"/>
                </a:lnTo>
                <a:lnTo>
                  <a:pt x="45973" y="86525"/>
                </a:lnTo>
                <a:lnTo>
                  <a:pt x="47243" y="90398"/>
                </a:lnTo>
                <a:lnTo>
                  <a:pt x="47243" y="99771"/>
                </a:lnTo>
                <a:lnTo>
                  <a:pt x="45846" y="103847"/>
                </a:lnTo>
                <a:lnTo>
                  <a:pt x="40004" y="110540"/>
                </a:lnTo>
                <a:lnTo>
                  <a:pt x="35813" y="112712"/>
                </a:lnTo>
                <a:lnTo>
                  <a:pt x="30098" y="113703"/>
                </a:lnTo>
                <a:lnTo>
                  <a:pt x="45690" y="113703"/>
                </a:lnTo>
                <a:lnTo>
                  <a:pt x="48005" y="111099"/>
                </a:lnTo>
                <a:lnTo>
                  <a:pt x="52323" y="106387"/>
                </a:lnTo>
                <a:lnTo>
                  <a:pt x="54355" y="100558"/>
                </a:lnTo>
                <a:lnTo>
                  <a:pt x="54355" y="87909"/>
                </a:lnTo>
                <a:lnTo>
                  <a:pt x="52577" y="82969"/>
                </a:lnTo>
                <a:lnTo>
                  <a:pt x="49148" y="78765"/>
                </a:lnTo>
                <a:lnTo>
                  <a:pt x="45592" y="74574"/>
                </a:lnTo>
                <a:lnTo>
                  <a:pt x="43224" y="72859"/>
                </a:lnTo>
                <a:close/>
              </a:path>
              <a:path w="273050" h="135889">
                <a:moveTo>
                  <a:pt x="30098" y="19951"/>
                </a:moveTo>
                <a:lnTo>
                  <a:pt x="24256" y="19951"/>
                </a:lnTo>
                <a:lnTo>
                  <a:pt x="24256" y="61620"/>
                </a:lnTo>
                <a:lnTo>
                  <a:pt x="30098" y="61620"/>
                </a:lnTo>
                <a:lnTo>
                  <a:pt x="30098" y="19951"/>
                </a:lnTo>
                <a:close/>
              </a:path>
              <a:path w="273050" h="135889">
                <a:moveTo>
                  <a:pt x="49529" y="19799"/>
                </a:moveTo>
                <a:lnTo>
                  <a:pt x="37972" y="19799"/>
                </a:lnTo>
                <a:lnTo>
                  <a:pt x="44322" y="21285"/>
                </a:lnTo>
                <a:lnTo>
                  <a:pt x="49529" y="24256"/>
                </a:lnTo>
                <a:lnTo>
                  <a:pt x="49529" y="19799"/>
                </a:lnTo>
                <a:close/>
              </a:path>
              <a:path w="273050" h="135889">
                <a:moveTo>
                  <a:pt x="241934" y="11607"/>
                </a:moveTo>
                <a:lnTo>
                  <a:pt x="210470" y="44068"/>
                </a:lnTo>
                <a:lnTo>
                  <a:pt x="208279" y="69062"/>
                </a:lnTo>
                <a:lnTo>
                  <a:pt x="208803" y="81203"/>
                </a:lnTo>
                <a:lnTo>
                  <a:pt x="226536" y="118581"/>
                </a:lnTo>
                <a:lnTo>
                  <a:pt x="239648" y="121970"/>
                </a:lnTo>
                <a:lnTo>
                  <a:pt x="247104" y="121082"/>
                </a:lnTo>
                <a:lnTo>
                  <a:pt x="253666" y="118417"/>
                </a:lnTo>
                <a:lnTo>
                  <a:pt x="257114" y="115722"/>
                </a:lnTo>
                <a:lnTo>
                  <a:pt x="232537" y="115722"/>
                </a:lnTo>
                <a:lnTo>
                  <a:pt x="226313" y="111607"/>
                </a:lnTo>
                <a:lnTo>
                  <a:pt x="215425" y="69062"/>
                </a:lnTo>
                <a:lnTo>
                  <a:pt x="215459" y="66306"/>
                </a:lnTo>
                <a:lnTo>
                  <a:pt x="226821" y="22059"/>
                </a:lnTo>
                <a:lnTo>
                  <a:pt x="233171" y="17868"/>
                </a:lnTo>
                <a:lnTo>
                  <a:pt x="258108" y="17868"/>
                </a:lnTo>
                <a:lnTo>
                  <a:pt x="255436" y="15027"/>
                </a:lnTo>
                <a:lnTo>
                  <a:pt x="241934" y="11607"/>
                </a:lnTo>
                <a:close/>
              </a:path>
              <a:path w="273050" h="135889">
                <a:moveTo>
                  <a:pt x="258108" y="17868"/>
                </a:moveTo>
                <a:lnTo>
                  <a:pt x="241426" y="17868"/>
                </a:lnTo>
                <a:lnTo>
                  <a:pt x="252001" y="20960"/>
                </a:lnTo>
                <a:lnTo>
                  <a:pt x="259540" y="30235"/>
                </a:lnTo>
                <a:lnTo>
                  <a:pt x="264054" y="45697"/>
                </a:lnTo>
                <a:lnTo>
                  <a:pt x="265484" y="66306"/>
                </a:lnTo>
                <a:lnTo>
                  <a:pt x="265493" y="69062"/>
                </a:lnTo>
                <a:lnTo>
                  <a:pt x="265150" y="78323"/>
                </a:lnTo>
                <a:lnTo>
                  <a:pt x="248412" y="115722"/>
                </a:lnTo>
                <a:lnTo>
                  <a:pt x="257114" y="115722"/>
                </a:lnTo>
                <a:lnTo>
                  <a:pt x="272250" y="79113"/>
                </a:lnTo>
                <a:lnTo>
                  <a:pt x="272795" y="66306"/>
                </a:lnTo>
                <a:lnTo>
                  <a:pt x="270867" y="42377"/>
                </a:lnTo>
                <a:lnTo>
                  <a:pt x="265080" y="25284"/>
                </a:lnTo>
                <a:lnTo>
                  <a:pt x="258108" y="17868"/>
                </a:lnTo>
                <a:close/>
              </a:path>
              <a:path w="273050" h="135889">
                <a:moveTo>
                  <a:pt x="133984" y="110058"/>
                </a:moveTo>
                <a:lnTo>
                  <a:pt x="133984" y="117944"/>
                </a:lnTo>
                <a:lnTo>
                  <a:pt x="139700" y="120624"/>
                </a:lnTo>
                <a:lnTo>
                  <a:pt x="146303" y="121970"/>
                </a:lnTo>
                <a:lnTo>
                  <a:pt x="153796" y="121970"/>
                </a:lnTo>
                <a:lnTo>
                  <a:pt x="161815" y="121389"/>
                </a:lnTo>
                <a:lnTo>
                  <a:pt x="168894" y="119645"/>
                </a:lnTo>
                <a:lnTo>
                  <a:pt x="174996" y="116736"/>
                </a:lnTo>
                <a:lnTo>
                  <a:pt x="176262" y="115722"/>
                </a:lnTo>
                <a:lnTo>
                  <a:pt x="147573" y="115722"/>
                </a:lnTo>
                <a:lnTo>
                  <a:pt x="140842" y="113830"/>
                </a:lnTo>
                <a:lnTo>
                  <a:pt x="133984" y="110058"/>
                </a:lnTo>
                <a:close/>
              </a:path>
              <a:path w="273050" h="135889">
                <a:moveTo>
                  <a:pt x="177845" y="63258"/>
                </a:moveTo>
                <a:lnTo>
                  <a:pt x="152526" y="63258"/>
                </a:lnTo>
                <a:lnTo>
                  <a:pt x="165455" y="64885"/>
                </a:lnTo>
                <a:lnTo>
                  <a:pt x="174704" y="69767"/>
                </a:lnTo>
                <a:lnTo>
                  <a:pt x="180262" y="77906"/>
                </a:lnTo>
                <a:lnTo>
                  <a:pt x="182117" y="89306"/>
                </a:lnTo>
                <a:lnTo>
                  <a:pt x="182117" y="97281"/>
                </a:lnTo>
                <a:lnTo>
                  <a:pt x="179704" y="103682"/>
                </a:lnTo>
                <a:lnTo>
                  <a:pt x="174751" y="108496"/>
                </a:lnTo>
                <a:lnTo>
                  <a:pt x="169925" y="113309"/>
                </a:lnTo>
                <a:lnTo>
                  <a:pt x="163067" y="115722"/>
                </a:lnTo>
                <a:lnTo>
                  <a:pt x="176262" y="115722"/>
                </a:lnTo>
                <a:lnTo>
                  <a:pt x="189356" y="78536"/>
                </a:lnTo>
                <a:lnTo>
                  <a:pt x="186435" y="70827"/>
                </a:lnTo>
                <a:lnTo>
                  <a:pt x="180593" y="65303"/>
                </a:lnTo>
                <a:lnTo>
                  <a:pt x="177845" y="63258"/>
                </a:lnTo>
                <a:close/>
              </a:path>
              <a:path w="273050" h="135889">
                <a:moveTo>
                  <a:pt x="184784" y="13398"/>
                </a:moveTo>
                <a:lnTo>
                  <a:pt x="140334" y="13398"/>
                </a:lnTo>
                <a:lnTo>
                  <a:pt x="137159" y="64147"/>
                </a:lnTo>
                <a:lnTo>
                  <a:pt x="142875" y="63550"/>
                </a:lnTo>
                <a:lnTo>
                  <a:pt x="147954" y="63258"/>
                </a:lnTo>
                <a:lnTo>
                  <a:pt x="177845" y="63258"/>
                </a:lnTo>
                <a:lnTo>
                  <a:pt x="175712" y="61671"/>
                </a:lnTo>
                <a:lnTo>
                  <a:pt x="169830" y="59080"/>
                </a:lnTo>
                <a:lnTo>
                  <a:pt x="163246" y="57594"/>
                </a:lnTo>
                <a:lnTo>
                  <a:pt x="144017" y="57594"/>
                </a:lnTo>
                <a:lnTo>
                  <a:pt x="146430" y="19646"/>
                </a:lnTo>
                <a:lnTo>
                  <a:pt x="184784" y="19646"/>
                </a:lnTo>
                <a:lnTo>
                  <a:pt x="184784" y="13398"/>
                </a:lnTo>
                <a:close/>
              </a:path>
              <a:path w="273050" h="135889">
                <a:moveTo>
                  <a:pt x="155066" y="57010"/>
                </a:moveTo>
                <a:lnTo>
                  <a:pt x="152780" y="57010"/>
                </a:lnTo>
                <a:lnTo>
                  <a:pt x="149097" y="57200"/>
                </a:lnTo>
                <a:lnTo>
                  <a:pt x="144017" y="57594"/>
                </a:lnTo>
                <a:lnTo>
                  <a:pt x="163246" y="57594"/>
                </a:lnTo>
                <a:lnTo>
                  <a:pt x="162948" y="57527"/>
                </a:lnTo>
                <a:lnTo>
                  <a:pt x="155066" y="57010"/>
                </a:lnTo>
                <a:close/>
              </a:path>
              <a:path w="273050" h="135889">
                <a:moveTo>
                  <a:pt x="106298" y="21805"/>
                </a:moveTo>
                <a:lnTo>
                  <a:pt x="99440" y="21805"/>
                </a:lnTo>
                <a:lnTo>
                  <a:pt x="99440" y="120103"/>
                </a:lnTo>
                <a:lnTo>
                  <a:pt x="106298" y="120103"/>
                </a:lnTo>
                <a:lnTo>
                  <a:pt x="106298" y="21805"/>
                </a:lnTo>
                <a:close/>
              </a:path>
              <a:path w="273050" h="135889">
                <a:moveTo>
                  <a:pt x="106298" y="11023"/>
                </a:moveTo>
                <a:lnTo>
                  <a:pt x="103885" y="11023"/>
                </a:lnTo>
                <a:lnTo>
                  <a:pt x="101600" y="13246"/>
                </a:lnTo>
                <a:lnTo>
                  <a:pt x="99187" y="15316"/>
                </a:lnTo>
                <a:lnTo>
                  <a:pt x="73405" y="30365"/>
                </a:lnTo>
                <a:lnTo>
                  <a:pt x="73405" y="36614"/>
                </a:lnTo>
                <a:lnTo>
                  <a:pt x="99440" y="21805"/>
                </a:lnTo>
                <a:lnTo>
                  <a:pt x="106298" y="21805"/>
                </a:lnTo>
                <a:lnTo>
                  <a:pt x="106298" y="11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51115" y="4953380"/>
            <a:ext cx="504825" cy="135890"/>
          </a:xfrm>
          <a:custGeom>
            <a:avLst/>
            <a:gdLst/>
            <a:ahLst/>
            <a:cxnLst/>
            <a:rect l="l" t="t" r="r" b="b"/>
            <a:pathLst>
              <a:path w="504825" h="135889">
                <a:moveTo>
                  <a:pt x="141985" y="109474"/>
                </a:moveTo>
                <a:lnTo>
                  <a:pt x="138683" y="109474"/>
                </a:lnTo>
                <a:lnTo>
                  <a:pt x="137286" y="110109"/>
                </a:lnTo>
                <a:lnTo>
                  <a:pt x="136143" y="111125"/>
                </a:lnTo>
                <a:lnTo>
                  <a:pt x="135000" y="112268"/>
                </a:lnTo>
                <a:lnTo>
                  <a:pt x="134365" y="113665"/>
                </a:lnTo>
                <a:lnTo>
                  <a:pt x="134365" y="117094"/>
                </a:lnTo>
                <a:lnTo>
                  <a:pt x="135000" y="118618"/>
                </a:lnTo>
                <a:lnTo>
                  <a:pt x="137286" y="120904"/>
                </a:lnTo>
                <a:lnTo>
                  <a:pt x="138683" y="121539"/>
                </a:lnTo>
                <a:lnTo>
                  <a:pt x="141985" y="121539"/>
                </a:lnTo>
                <a:lnTo>
                  <a:pt x="143509" y="120904"/>
                </a:lnTo>
                <a:lnTo>
                  <a:pt x="144652" y="119761"/>
                </a:lnTo>
                <a:lnTo>
                  <a:pt x="145923" y="118618"/>
                </a:lnTo>
                <a:lnTo>
                  <a:pt x="146430" y="117094"/>
                </a:lnTo>
                <a:lnTo>
                  <a:pt x="146430" y="113665"/>
                </a:lnTo>
                <a:lnTo>
                  <a:pt x="145923" y="112268"/>
                </a:lnTo>
                <a:lnTo>
                  <a:pt x="143509" y="110109"/>
                </a:lnTo>
                <a:lnTo>
                  <a:pt x="141985" y="109474"/>
                </a:lnTo>
                <a:close/>
              </a:path>
              <a:path w="504825" h="135889">
                <a:moveTo>
                  <a:pt x="210184" y="106553"/>
                </a:moveTo>
                <a:lnTo>
                  <a:pt x="210184" y="114173"/>
                </a:lnTo>
                <a:lnTo>
                  <a:pt x="217042" y="118110"/>
                </a:lnTo>
                <a:lnTo>
                  <a:pt x="225170" y="120142"/>
                </a:lnTo>
                <a:lnTo>
                  <a:pt x="234568" y="120142"/>
                </a:lnTo>
                <a:lnTo>
                  <a:pt x="234568" y="135636"/>
                </a:lnTo>
                <a:lnTo>
                  <a:pt x="240283" y="135636"/>
                </a:lnTo>
                <a:lnTo>
                  <a:pt x="240283" y="119888"/>
                </a:lnTo>
                <a:lnTo>
                  <a:pt x="248030" y="118745"/>
                </a:lnTo>
                <a:lnTo>
                  <a:pt x="254000" y="115824"/>
                </a:lnTo>
                <a:lnTo>
                  <a:pt x="255699" y="113919"/>
                </a:lnTo>
                <a:lnTo>
                  <a:pt x="234568" y="113919"/>
                </a:lnTo>
                <a:lnTo>
                  <a:pt x="228115" y="113464"/>
                </a:lnTo>
                <a:lnTo>
                  <a:pt x="221900" y="112093"/>
                </a:lnTo>
                <a:lnTo>
                  <a:pt x="215923" y="109793"/>
                </a:lnTo>
                <a:lnTo>
                  <a:pt x="210184" y="106553"/>
                </a:lnTo>
                <a:close/>
              </a:path>
              <a:path w="504825" h="135889">
                <a:moveTo>
                  <a:pt x="240283" y="0"/>
                </a:moveTo>
                <a:lnTo>
                  <a:pt x="234568" y="0"/>
                </a:lnTo>
                <a:lnTo>
                  <a:pt x="234568" y="13589"/>
                </a:lnTo>
                <a:lnTo>
                  <a:pt x="227075" y="14732"/>
                </a:lnTo>
                <a:lnTo>
                  <a:pt x="221106" y="17780"/>
                </a:lnTo>
                <a:lnTo>
                  <a:pt x="216675" y="22987"/>
                </a:lnTo>
                <a:lnTo>
                  <a:pt x="212343" y="27813"/>
                </a:lnTo>
                <a:lnTo>
                  <a:pt x="210184" y="33655"/>
                </a:lnTo>
                <a:lnTo>
                  <a:pt x="210184" y="46101"/>
                </a:lnTo>
                <a:lnTo>
                  <a:pt x="211835" y="50927"/>
                </a:lnTo>
                <a:lnTo>
                  <a:pt x="218312" y="58928"/>
                </a:lnTo>
                <a:lnTo>
                  <a:pt x="224789" y="63754"/>
                </a:lnTo>
                <a:lnTo>
                  <a:pt x="234568" y="69342"/>
                </a:lnTo>
                <a:lnTo>
                  <a:pt x="234568" y="113919"/>
                </a:lnTo>
                <a:lnTo>
                  <a:pt x="255699" y="113919"/>
                </a:lnTo>
                <a:lnTo>
                  <a:pt x="240283" y="113792"/>
                </a:lnTo>
                <a:lnTo>
                  <a:pt x="240283" y="72898"/>
                </a:lnTo>
                <a:lnTo>
                  <a:pt x="253375" y="72898"/>
                </a:lnTo>
                <a:lnTo>
                  <a:pt x="249427" y="69977"/>
                </a:lnTo>
                <a:lnTo>
                  <a:pt x="240283" y="65024"/>
                </a:lnTo>
                <a:lnTo>
                  <a:pt x="240283" y="61595"/>
                </a:lnTo>
                <a:lnTo>
                  <a:pt x="234568" y="61595"/>
                </a:lnTo>
                <a:lnTo>
                  <a:pt x="227583" y="57658"/>
                </a:lnTo>
                <a:lnTo>
                  <a:pt x="223011" y="54102"/>
                </a:lnTo>
                <a:lnTo>
                  <a:pt x="218439" y="47752"/>
                </a:lnTo>
                <a:lnTo>
                  <a:pt x="217296" y="43942"/>
                </a:lnTo>
                <a:lnTo>
                  <a:pt x="217296" y="34417"/>
                </a:lnTo>
                <a:lnTo>
                  <a:pt x="218820" y="30099"/>
                </a:lnTo>
                <a:lnTo>
                  <a:pt x="221995" y="26543"/>
                </a:lnTo>
                <a:lnTo>
                  <a:pt x="225043" y="22987"/>
                </a:lnTo>
                <a:lnTo>
                  <a:pt x="229234" y="20828"/>
                </a:lnTo>
                <a:lnTo>
                  <a:pt x="234568" y="19939"/>
                </a:lnTo>
                <a:lnTo>
                  <a:pt x="240283" y="19939"/>
                </a:lnTo>
                <a:lnTo>
                  <a:pt x="259714" y="19812"/>
                </a:lnTo>
                <a:lnTo>
                  <a:pt x="259714" y="16637"/>
                </a:lnTo>
                <a:lnTo>
                  <a:pt x="254380" y="14478"/>
                </a:lnTo>
                <a:lnTo>
                  <a:pt x="247903" y="13462"/>
                </a:lnTo>
                <a:lnTo>
                  <a:pt x="240283" y="13462"/>
                </a:lnTo>
                <a:lnTo>
                  <a:pt x="240283" y="0"/>
                </a:lnTo>
                <a:close/>
              </a:path>
              <a:path w="504825" h="135889">
                <a:moveTo>
                  <a:pt x="253375" y="72898"/>
                </a:moveTo>
                <a:lnTo>
                  <a:pt x="240283" y="72898"/>
                </a:lnTo>
                <a:lnTo>
                  <a:pt x="246887" y="76708"/>
                </a:lnTo>
                <a:lnTo>
                  <a:pt x="251459" y="80264"/>
                </a:lnTo>
                <a:lnTo>
                  <a:pt x="256285" y="86614"/>
                </a:lnTo>
                <a:lnTo>
                  <a:pt x="257428" y="90424"/>
                </a:lnTo>
                <a:lnTo>
                  <a:pt x="257428" y="99822"/>
                </a:lnTo>
                <a:lnTo>
                  <a:pt x="256031" y="103886"/>
                </a:lnTo>
                <a:lnTo>
                  <a:pt x="253110" y="107188"/>
                </a:lnTo>
                <a:lnTo>
                  <a:pt x="250316" y="110617"/>
                </a:lnTo>
                <a:lnTo>
                  <a:pt x="245999" y="112776"/>
                </a:lnTo>
                <a:lnTo>
                  <a:pt x="240283" y="113792"/>
                </a:lnTo>
                <a:lnTo>
                  <a:pt x="255812" y="113792"/>
                </a:lnTo>
                <a:lnTo>
                  <a:pt x="258190" y="111125"/>
                </a:lnTo>
                <a:lnTo>
                  <a:pt x="262508" y="106426"/>
                </a:lnTo>
                <a:lnTo>
                  <a:pt x="264540" y="100584"/>
                </a:lnTo>
                <a:lnTo>
                  <a:pt x="264540" y="88011"/>
                </a:lnTo>
                <a:lnTo>
                  <a:pt x="262889" y="83058"/>
                </a:lnTo>
                <a:lnTo>
                  <a:pt x="255777" y="74676"/>
                </a:lnTo>
                <a:lnTo>
                  <a:pt x="253375" y="72898"/>
                </a:lnTo>
                <a:close/>
              </a:path>
              <a:path w="504825" h="135889">
                <a:moveTo>
                  <a:pt x="240283" y="19939"/>
                </a:moveTo>
                <a:lnTo>
                  <a:pt x="234568" y="19939"/>
                </a:lnTo>
                <a:lnTo>
                  <a:pt x="234568" y="61595"/>
                </a:lnTo>
                <a:lnTo>
                  <a:pt x="240283" y="61595"/>
                </a:lnTo>
                <a:lnTo>
                  <a:pt x="240283" y="19939"/>
                </a:lnTo>
                <a:close/>
              </a:path>
              <a:path w="504825" h="135889">
                <a:moveTo>
                  <a:pt x="259714" y="19812"/>
                </a:moveTo>
                <a:lnTo>
                  <a:pt x="248157" y="19812"/>
                </a:lnTo>
                <a:lnTo>
                  <a:pt x="254634" y="21336"/>
                </a:lnTo>
                <a:lnTo>
                  <a:pt x="259714" y="24257"/>
                </a:lnTo>
                <a:lnTo>
                  <a:pt x="259714" y="19812"/>
                </a:lnTo>
                <a:close/>
              </a:path>
              <a:path w="504825" h="135889">
                <a:moveTo>
                  <a:pt x="414654" y="11684"/>
                </a:moveTo>
                <a:lnTo>
                  <a:pt x="402208" y="11684"/>
                </a:lnTo>
                <a:lnTo>
                  <a:pt x="396239" y="13081"/>
                </a:lnTo>
                <a:lnTo>
                  <a:pt x="386079" y="18923"/>
                </a:lnTo>
                <a:lnTo>
                  <a:pt x="381634" y="23114"/>
                </a:lnTo>
                <a:lnTo>
                  <a:pt x="378205" y="28448"/>
                </a:lnTo>
                <a:lnTo>
                  <a:pt x="374650" y="33909"/>
                </a:lnTo>
                <a:lnTo>
                  <a:pt x="367367" y="82042"/>
                </a:lnTo>
                <a:lnTo>
                  <a:pt x="368045" y="88265"/>
                </a:lnTo>
                <a:lnTo>
                  <a:pt x="369442" y="94234"/>
                </a:lnTo>
                <a:lnTo>
                  <a:pt x="370839" y="100330"/>
                </a:lnTo>
                <a:lnTo>
                  <a:pt x="393700" y="122047"/>
                </a:lnTo>
                <a:lnTo>
                  <a:pt x="403225" y="122047"/>
                </a:lnTo>
                <a:lnTo>
                  <a:pt x="407542" y="121158"/>
                </a:lnTo>
                <a:lnTo>
                  <a:pt x="411352" y="119380"/>
                </a:lnTo>
                <a:lnTo>
                  <a:pt x="415289" y="117602"/>
                </a:lnTo>
                <a:lnTo>
                  <a:pt x="417861" y="115697"/>
                </a:lnTo>
                <a:lnTo>
                  <a:pt x="395604" y="115697"/>
                </a:lnTo>
                <a:lnTo>
                  <a:pt x="392302" y="114935"/>
                </a:lnTo>
                <a:lnTo>
                  <a:pt x="389254" y="113284"/>
                </a:lnTo>
                <a:lnTo>
                  <a:pt x="386333" y="111633"/>
                </a:lnTo>
                <a:lnTo>
                  <a:pt x="383793" y="109347"/>
                </a:lnTo>
                <a:lnTo>
                  <a:pt x="381761" y="106553"/>
                </a:lnTo>
                <a:lnTo>
                  <a:pt x="379729" y="103886"/>
                </a:lnTo>
                <a:lnTo>
                  <a:pt x="378078" y="100584"/>
                </a:lnTo>
                <a:lnTo>
                  <a:pt x="375792" y="93218"/>
                </a:lnTo>
                <a:lnTo>
                  <a:pt x="375157" y="89281"/>
                </a:lnTo>
                <a:lnTo>
                  <a:pt x="375237" y="81661"/>
                </a:lnTo>
                <a:lnTo>
                  <a:pt x="375792" y="78994"/>
                </a:lnTo>
                <a:lnTo>
                  <a:pt x="377062" y="75819"/>
                </a:lnTo>
                <a:lnTo>
                  <a:pt x="378332" y="72771"/>
                </a:lnTo>
                <a:lnTo>
                  <a:pt x="379276" y="71247"/>
                </a:lnTo>
                <a:lnTo>
                  <a:pt x="374268" y="71247"/>
                </a:lnTo>
                <a:lnTo>
                  <a:pt x="386460" y="28067"/>
                </a:lnTo>
                <a:lnTo>
                  <a:pt x="394334" y="21844"/>
                </a:lnTo>
                <a:lnTo>
                  <a:pt x="398525" y="19177"/>
                </a:lnTo>
                <a:lnTo>
                  <a:pt x="403351" y="17907"/>
                </a:lnTo>
                <a:lnTo>
                  <a:pt x="424306" y="17907"/>
                </a:lnTo>
                <a:lnTo>
                  <a:pt x="424306" y="14224"/>
                </a:lnTo>
                <a:lnTo>
                  <a:pt x="419861" y="12573"/>
                </a:lnTo>
                <a:lnTo>
                  <a:pt x="414654" y="11684"/>
                </a:lnTo>
                <a:close/>
              </a:path>
              <a:path w="504825" h="135889">
                <a:moveTo>
                  <a:pt x="419523" y="59690"/>
                </a:moveTo>
                <a:lnTo>
                  <a:pt x="403351" y="59690"/>
                </a:lnTo>
                <a:lnTo>
                  <a:pt x="406653" y="60325"/>
                </a:lnTo>
                <a:lnTo>
                  <a:pt x="412495" y="63119"/>
                </a:lnTo>
                <a:lnTo>
                  <a:pt x="423163" y="83566"/>
                </a:lnTo>
                <a:lnTo>
                  <a:pt x="423163" y="91694"/>
                </a:lnTo>
                <a:lnTo>
                  <a:pt x="422655" y="95504"/>
                </a:lnTo>
                <a:lnTo>
                  <a:pt x="421385" y="98806"/>
                </a:lnTo>
                <a:lnTo>
                  <a:pt x="420115" y="102235"/>
                </a:lnTo>
                <a:lnTo>
                  <a:pt x="418464" y="105283"/>
                </a:lnTo>
                <a:lnTo>
                  <a:pt x="416305" y="107696"/>
                </a:lnTo>
                <a:lnTo>
                  <a:pt x="414274" y="110236"/>
                </a:lnTo>
                <a:lnTo>
                  <a:pt x="411733" y="112268"/>
                </a:lnTo>
                <a:lnTo>
                  <a:pt x="408685" y="113665"/>
                </a:lnTo>
                <a:lnTo>
                  <a:pt x="405764" y="115062"/>
                </a:lnTo>
                <a:lnTo>
                  <a:pt x="402589" y="115697"/>
                </a:lnTo>
                <a:lnTo>
                  <a:pt x="417861" y="115697"/>
                </a:lnTo>
                <a:lnTo>
                  <a:pt x="430362" y="91694"/>
                </a:lnTo>
                <a:lnTo>
                  <a:pt x="430346" y="81280"/>
                </a:lnTo>
                <a:lnTo>
                  <a:pt x="429767" y="77343"/>
                </a:lnTo>
                <a:lnTo>
                  <a:pt x="428327" y="73279"/>
                </a:lnTo>
                <a:lnTo>
                  <a:pt x="426974" y="69342"/>
                </a:lnTo>
                <a:lnTo>
                  <a:pt x="424941" y="65913"/>
                </a:lnTo>
                <a:lnTo>
                  <a:pt x="422401" y="62865"/>
                </a:lnTo>
                <a:lnTo>
                  <a:pt x="419861" y="59944"/>
                </a:lnTo>
                <a:lnTo>
                  <a:pt x="419523" y="59690"/>
                </a:lnTo>
                <a:close/>
              </a:path>
              <a:path w="504825" h="135889">
                <a:moveTo>
                  <a:pt x="405637" y="53340"/>
                </a:moveTo>
                <a:lnTo>
                  <a:pt x="401319" y="53340"/>
                </a:lnTo>
                <a:lnTo>
                  <a:pt x="392580" y="54459"/>
                </a:lnTo>
                <a:lnTo>
                  <a:pt x="385222" y="57816"/>
                </a:lnTo>
                <a:lnTo>
                  <a:pt x="379245" y="63412"/>
                </a:lnTo>
                <a:lnTo>
                  <a:pt x="374650" y="71247"/>
                </a:lnTo>
                <a:lnTo>
                  <a:pt x="379276" y="71247"/>
                </a:lnTo>
                <a:lnTo>
                  <a:pt x="379983" y="70104"/>
                </a:lnTo>
                <a:lnTo>
                  <a:pt x="382142" y="67691"/>
                </a:lnTo>
                <a:lnTo>
                  <a:pt x="384428" y="65278"/>
                </a:lnTo>
                <a:lnTo>
                  <a:pt x="386968" y="63246"/>
                </a:lnTo>
                <a:lnTo>
                  <a:pt x="390016" y="61849"/>
                </a:lnTo>
                <a:lnTo>
                  <a:pt x="392937" y="60325"/>
                </a:lnTo>
                <a:lnTo>
                  <a:pt x="396239" y="59690"/>
                </a:lnTo>
                <a:lnTo>
                  <a:pt x="419523" y="59690"/>
                </a:lnTo>
                <a:lnTo>
                  <a:pt x="416813" y="57658"/>
                </a:lnTo>
                <a:lnTo>
                  <a:pt x="413257" y="55880"/>
                </a:lnTo>
                <a:lnTo>
                  <a:pt x="409701" y="54229"/>
                </a:lnTo>
                <a:lnTo>
                  <a:pt x="405637" y="53340"/>
                </a:lnTo>
                <a:close/>
              </a:path>
              <a:path w="504825" h="135889">
                <a:moveTo>
                  <a:pt x="424306" y="17907"/>
                </a:moveTo>
                <a:lnTo>
                  <a:pt x="414019" y="17907"/>
                </a:lnTo>
                <a:lnTo>
                  <a:pt x="419226" y="19177"/>
                </a:lnTo>
                <a:lnTo>
                  <a:pt x="424306" y="21590"/>
                </a:lnTo>
                <a:lnTo>
                  <a:pt x="424306" y="17907"/>
                </a:lnTo>
                <a:close/>
              </a:path>
              <a:path w="504825" h="135889">
                <a:moveTo>
                  <a:pt x="141985" y="42545"/>
                </a:moveTo>
                <a:lnTo>
                  <a:pt x="138683" y="42545"/>
                </a:lnTo>
                <a:lnTo>
                  <a:pt x="137286" y="43180"/>
                </a:lnTo>
                <a:lnTo>
                  <a:pt x="136143" y="44323"/>
                </a:lnTo>
                <a:lnTo>
                  <a:pt x="135000" y="45339"/>
                </a:lnTo>
                <a:lnTo>
                  <a:pt x="134365" y="46736"/>
                </a:lnTo>
                <a:lnTo>
                  <a:pt x="134365" y="50165"/>
                </a:lnTo>
                <a:lnTo>
                  <a:pt x="135000" y="51562"/>
                </a:lnTo>
                <a:lnTo>
                  <a:pt x="136143" y="52832"/>
                </a:lnTo>
                <a:lnTo>
                  <a:pt x="137286" y="53975"/>
                </a:lnTo>
                <a:lnTo>
                  <a:pt x="138683" y="54610"/>
                </a:lnTo>
                <a:lnTo>
                  <a:pt x="141985" y="54610"/>
                </a:lnTo>
                <a:lnTo>
                  <a:pt x="143509" y="53975"/>
                </a:lnTo>
                <a:lnTo>
                  <a:pt x="145923" y="51562"/>
                </a:lnTo>
                <a:lnTo>
                  <a:pt x="146430" y="50165"/>
                </a:lnTo>
                <a:lnTo>
                  <a:pt x="146430" y="46736"/>
                </a:lnTo>
                <a:lnTo>
                  <a:pt x="145923" y="45339"/>
                </a:lnTo>
                <a:lnTo>
                  <a:pt x="144652" y="44323"/>
                </a:lnTo>
                <a:lnTo>
                  <a:pt x="143509" y="43180"/>
                </a:lnTo>
                <a:lnTo>
                  <a:pt x="141985" y="42545"/>
                </a:lnTo>
                <a:close/>
              </a:path>
              <a:path w="504825" h="135889">
                <a:moveTo>
                  <a:pt x="338835" y="92202"/>
                </a:moveTo>
                <a:lnTo>
                  <a:pt x="331977" y="92202"/>
                </a:lnTo>
                <a:lnTo>
                  <a:pt x="331977" y="120142"/>
                </a:lnTo>
                <a:lnTo>
                  <a:pt x="338835" y="120142"/>
                </a:lnTo>
                <a:lnTo>
                  <a:pt x="338835" y="92202"/>
                </a:lnTo>
                <a:close/>
              </a:path>
              <a:path w="504825" h="135889">
                <a:moveTo>
                  <a:pt x="338835" y="13462"/>
                </a:moveTo>
                <a:lnTo>
                  <a:pt x="331596" y="13462"/>
                </a:lnTo>
                <a:lnTo>
                  <a:pt x="329056" y="18669"/>
                </a:lnTo>
                <a:lnTo>
                  <a:pt x="325881" y="24384"/>
                </a:lnTo>
                <a:lnTo>
                  <a:pt x="322071" y="30480"/>
                </a:lnTo>
                <a:lnTo>
                  <a:pt x="318388" y="36576"/>
                </a:lnTo>
                <a:lnTo>
                  <a:pt x="314198" y="42926"/>
                </a:lnTo>
                <a:lnTo>
                  <a:pt x="290702" y="74295"/>
                </a:lnTo>
                <a:lnTo>
                  <a:pt x="281050" y="85598"/>
                </a:lnTo>
                <a:lnTo>
                  <a:pt x="281050" y="92202"/>
                </a:lnTo>
                <a:lnTo>
                  <a:pt x="355473" y="92202"/>
                </a:lnTo>
                <a:lnTo>
                  <a:pt x="355473" y="86106"/>
                </a:lnTo>
                <a:lnTo>
                  <a:pt x="289051" y="86106"/>
                </a:lnTo>
                <a:lnTo>
                  <a:pt x="294766" y="78994"/>
                </a:lnTo>
                <a:lnTo>
                  <a:pt x="320801" y="43815"/>
                </a:lnTo>
                <a:lnTo>
                  <a:pt x="331977" y="25654"/>
                </a:lnTo>
                <a:lnTo>
                  <a:pt x="338835" y="25654"/>
                </a:lnTo>
                <a:lnTo>
                  <a:pt x="338835" y="13462"/>
                </a:lnTo>
                <a:close/>
              </a:path>
              <a:path w="504825" h="135889">
                <a:moveTo>
                  <a:pt x="338835" y="25654"/>
                </a:moveTo>
                <a:lnTo>
                  <a:pt x="331977" y="25654"/>
                </a:lnTo>
                <a:lnTo>
                  <a:pt x="331977" y="86106"/>
                </a:lnTo>
                <a:lnTo>
                  <a:pt x="338835" y="86106"/>
                </a:lnTo>
                <a:lnTo>
                  <a:pt x="338835" y="25654"/>
                </a:lnTo>
                <a:close/>
              </a:path>
              <a:path w="504825" h="135889">
                <a:moveTo>
                  <a:pt x="25780" y="13462"/>
                </a:moveTo>
                <a:lnTo>
                  <a:pt x="0" y="13462"/>
                </a:lnTo>
                <a:lnTo>
                  <a:pt x="0" y="120142"/>
                </a:lnTo>
                <a:lnTo>
                  <a:pt x="7365" y="120142"/>
                </a:lnTo>
                <a:lnTo>
                  <a:pt x="7365" y="77343"/>
                </a:lnTo>
                <a:lnTo>
                  <a:pt x="22732" y="77343"/>
                </a:lnTo>
                <a:lnTo>
                  <a:pt x="30997" y="76747"/>
                </a:lnTo>
                <a:lnTo>
                  <a:pt x="38274" y="74961"/>
                </a:lnTo>
                <a:lnTo>
                  <a:pt x="44575" y="71985"/>
                </a:lnTo>
                <a:lnTo>
                  <a:pt x="46333" y="70612"/>
                </a:lnTo>
                <a:lnTo>
                  <a:pt x="7365" y="70612"/>
                </a:lnTo>
                <a:lnTo>
                  <a:pt x="7365" y="20193"/>
                </a:lnTo>
                <a:lnTo>
                  <a:pt x="49631" y="20193"/>
                </a:lnTo>
                <a:lnTo>
                  <a:pt x="46069" y="17748"/>
                </a:lnTo>
                <a:lnTo>
                  <a:pt x="40258" y="15367"/>
                </a:lnTo>
                <a:lnTo>
                  <a:pt x="33496" y="13938"/>
                </a:lnTo>
                <a:lnTo>
                  <a:pt x="25780" y="13462"/>
                </a:lnTo>
                <a:close/>
              </a:path>
              <a:path w="504825" h="135889">
                <a:moveTo>
                  <a:pt x="49631" y="20193"/>
                </a:moveTo>
                <a:lnTo>
                  <a:pt x="24383" y="20193"/>
                </a:lnTo>
                <a:lnTo>
                  <a:pt x="36478" y="21693"/>
                </a:lnTo>
                <a:lnTo>
                  <a:pt x="45132" y="26193"/>
                </a:lnTo>
                <a:lnTo>
                  <a:pt x="50333" y="33694"/>
                </a:lnTo>
                <a:lnTo>
                  <a:pt x="52069" y="44196"/>
                </a:lnTo>
                <a:lnTo>
                  <a:pt x="52069" y="52578"/>
                </a:lnTo>
                <a:lnTo>
                  <a:pt x="49529" y="59055"/>
                </a:lnTo>
                <a:lnTo>
                  <a:pt x="39496" y="68326"/>
                </a:lnTo>
                <a:lnTo>
                  <a:pt x="32130" y="70612"/>
                </a:lnTo>
                <a:lnTo>
                  <a:pt x="46333" y="70612"/>
                </a:lnTo>
                <a:lnTo>
                  <a:pt x="59562" y="33528"/>
                </a:lnTo>
                <a:lnTo>
                  <a:pt x="56641" y="26162"/>
                </a:lnTo>
                <a:lnTo>
                  <a:pt x="50926" y="21082"/>
                </a:lnTo>
                <a:lnTo>
                  <a:pt x="49631" y="20193"/>
                </a:lnTo>
                <a:close/>
              </a:path>
              <a:path w="504825" h="135889">
                <a:moveTo>
                  <a:pt x="449325" y="110109"/>
                </a:moveTo>
                <a:lnTo>
                  <a:pt x="449325" y="117983"/>
                </a:lnTo>
                <a:lnTo>
                  <a:pt x="455040" y="120650"/>
                </a:lnTo>
                <a:lnTo>
                  <a:pt x="461644" y="122047"/>
                </a:lnTo>
                <a:lnTo>
                  <a:pt x="469137" y="122047"/>
                </a:lnTo>
                <a:lnTo>
                  <a:pt x="477210" y="121453"/>
                </a:lnTo>
                <a:lnTo>
                  <a:pt x="484282" y="119681"/>
                </a:lnTo>
                <a:lnTo>
                  <a:pt x="490354" y="116742"/>
                </a:lnTo>
                <a:lnTo>
                  <a:pt x="491650" y="115697"/>
                </a:lnTo>
                <a:lnTo>
                  <a:pt x="462914" y="115697"/>
                </a:lnTo>
                <a:lnTo>
                  <a:pt x="456183" y="113919"/>
                </a:lnTo>
                <a:lnTo>
                  <a:pt x="449325" y="110109"/>
                </a:lnTo>
                <a:close/>
              </a:path>
              <a:path w="504825" h="135889">
                <a:moveTo>
                  <a:pt x="493205" y="63246"/>
                </a:moveTo>
                <a:lnTo>
                  <a:pt x="467867" y="63246"/>
                </a:lnTo>
                <a:lnTo>
                  <a:pt x="480869" y="64885"/>
                </a:lnTo>
                <a:lnTo>
                  <a:pt x="490156" y="69786"/>
                </a:lnTo>
                <a:lnTo>
                  <a:pt x="495728" y="77926"/>
                </a:lnTo>
                <a:lnTo>
                  <a:pt x="497585" y="89281"/>
                </a:lnTo>
                <a:lnTo>
                  <a:pt x="497585" y="97282"/>
                </a:lnTo>
                <a:lnTo>
                  <a:pt x="495045" y="103759"/>
                </a:lnTo>
                <a:lnTo>
                  <a:pt x="490219" y="108585"/>
                </a:lnTo>
                <a:lnTo>
                  <a:pt x="485266" y="113411"/>
                </a:lnTo>
                <a:lnTo>
                  <a:pt x="478408" y="115697"/>
                </a:lnTo>
                <a:lnTo>
                  <a:pt x="491650" y="115697"/>
                </a:lnTo>
                <a:lnTo>
                  <a:pt x="504698" y="78613"/>
                </a:lnTo>
                <a:lnTo>
                  <a:pt x="501776" y="70866"/>
                </a:lnTo>
                <a:lnTo>
                  <a:pt x="495934" y="65278"/>
                </a:lnTo>
                <a:lnTo>
                  <a:pt x="493205" y="63246"/>
                </a:lnTo>
                <a:close/>
              </a:path>
              <a:path w="504825" h="135889">
                <a:moveTo>
                  <a:pt x="500125" y="13462"/>
                </a:moveTo>
                <a:lnTo>
                  <a:pt x="455675" y="13462"/>
                </a:lnTo>
                <a:lnTo>
                  <a:pt x="452500" y="64135"/>
                </a:lnTo>
                <a:lnTo>
                  <a:pt x="458215" y="63627"/>
                </a:lnTo>
                <a:lnTo>
                  <a:pt x="463423" y="63246"/>
                </a:lnTo>
                <a:lnTo>
                  <a:pt x="493205" y="63246"/>
                </a:lnTo>
                <a:lnTo>
                  <a:pt x="491107" y="61684"/>
                </a:lnTo>
                <a:lnTo>
                  <a:pt x="485219" y="59102"/>
                </a:lnTo>
                <a:lnTo>
                  <a:pt x="478809" y="57658"/>
                </a:lnTo>
                <a:lnTo>
                  <a:pt x="459358" y="57658"/>
                </a:lnTo>
                <a:lnTo>
                  <a:pt x="461771" y="19685"/>
                </a:lnTo>
                <a:lnTo>
                  <a:pt x="500125" y="19685"/>
                </a:lnTo>
                <a:lnTo>
                  <a:pt x="500125" y="13462"/>
                </a:lnTo>
                <a:close/>
              </a:path>
              <a:path w="504825" h="135889">
                <a:moveTo>
                  <a:pt x="470407" y="57023"/>
                </a:moveTo>
                <a:lnTo>
                  <a:pt x="468121" y="57023"/>
                </a:lnTo>
                <a:lnTo>
                  <a:pt x="459358" y="57658"/>
                </a:lnTo>
                <a:lnTo>
                  <a:pt x="478809" y="57658"/>
                </a:lnTo>
                <a:lnTo>
                  <a:pt x="478307" y="57544"/>
                </a:lnTo>
                <a:lnTo>
                  <a:pt x="470407" y="57023"/>
                </a:lnTo>
                <a:close/>
              </a:path>
              <a:path w="504825" h="135889">
                <a:moveTo>
                  <a:pt x="107695" y="21844"/>
                </a:moveTo>
                <a:lnTo>
                  <a:pt x="100837" y="21844"/>
                </a:lnTo>
                <a:lnTo>
                  <a:pt x="100837" y="120142"/>
                </a:lnTo>
                <a:lnTo>
                  <a:pt x="107695" y="120142"/>
                </a:lnTo>
                <a:lnTo>
                  <a:pt x="107695" y="21844"/>
                </a:lnTo>
                <a:close/>
              </a:path>
              <a:path w="504825" h="135889">
                <a:moveTo>
                  <a:pt x="107695" y="11049"/>
                </a:moveTo>
                <a:lnTo>
                  <a:pt x="105409" y="11049"/>
                </a:lnTo>
                <a:lnTo>
                  <a:pt x="102996" y="13335"/>
                </a:lnTo>
                <a:lnTo>
                  <a:pt x="96011" y="19177"/>
                </a:lnTo>
                <a:lnTo>
                  <a:pt x="93599" y="20955"/>
                </a:lnTo>
                <a:lnTo>
                  <a:pt x="91185" y="22479"/>
                </a:lnTo>
                <a:lnTo>
                  <a:pt x="88773" y="24130"/>
                </a:lnTo>
                <a:lnTo>
                  <a:pt x="83438" y="26924"/>
                </a:lnTo>
                <a:lnTo>
                  <a:pt x="80771" y="28194"/>
                </a:lnTo>
                <a:lnTo>
                  <a:pt x="77850" y="29337"/>
                </a:lnTo>
                <a:lnTo>
                  <a:pt x="74802" y="30353"/>
                </a:lnTo>
                <a:lnTo>
                  <a:pt x="74802" y="36703"/>
                </a:lnTo>
                <a:lnTo>
                  <a:pt x="80009" y="34798"/>
                </a:lnTo>
                <a:lnTo>
                  <a:pt x="84835" y="32766"/>
                </a:lnTo>
                <a:lnTo>
                  <a:pt x="89153" y="30353"/>
                </a:lnTo>
                <a:lnTo>
                  <a:pt x="93599" y="27940"/>
                </a:lnTo>
                <a:lnTo>
                  <a:pt x="97535" y="25146"/>
                </a:lnTo>
                <a:lnTo>
                  <a:pt x="100837" y="21844"/>
                </a:lnTo>
                <a:lnTo>
                  <a:pt x="107695" y="21844"/>
                </a:lnTo>
                <a:lnTo>
                  <a:pt x="107695" y="1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object 6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51115" y="5174360"/>
            <a:ext cx="530225" cy="135635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651115" y="5395340"/>
            <a:ext cx="621664" cy="138556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651115" y="5616359"/>
            <a:ext cx="639952" cy="138556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7651115" y="5837339"/>
            <a:ext cx="638175" cy="139065"/>
          </a:xfrm>
          <a:custGeom>
            <a:avLst/>
            <a:gdLst/>
            <a:ahLst/>
            <a:cxnLst/>
            <a:rect l="l" t="t" r="r" b="b"/>
            <a:pathLst>
              <a:path w="638175" h="139064">
                <a:moveTo>
                  <a:pt x="196850" y="109461"/>
                </a:moveTo>
                <a:lnTo>
                  <a:pt x="193548" y="109461"/>
                </a:lnTo>
                <a:lnTo>
                  <a:pt x="192150" y="110020"/>
                </a:lnTo>
                <a:lnTo>
                  <a:pt x="189864" y="112255"/>
                </a:lnTo>
                <a:lnTo>
                  <a:pt x="189229" y="113677"/>
                </a:lnTo>
                <a:lnTo>
                  <a:pt x="189229" y="117106"/>
                </a:lnTo>
                <a:lnTo>
                  <a:pt x="189864" y="118529"/>
                </a:lnTo>
                <a:lnTo>
                  <a:pt x="192150" y="120865"/>
                </a:lnTo>
                <a:lnTo>
                  <a:pt x="193548" y="121450"/>
                </a:lnTo>
                <a:lnTo>
                  <a:pt x="196850" y="121450"/>
                </a:lnTo>
                <a:lnTo>
                  <a:pt x="198374" y="120865"/>
                </a:lnTo>
                <a:lnTo>
                  <a:pt x="199516" y="119697"/>
                </a:lnTo>
                <a:lnTo>
                  <a:pt x="200786" y="118529"/>
                </a:lnTo>
                <a:lnTo>
                  <a:pt x="201294" y="117106"/>
                </a:lnTo>
                <a:lnTo>
                  <a:pt x="201294" y="113677"/>
                </a:lnTo>
                <a:lnTo>
                  <a:pt x="200786" y="112255"/>
                </a:lnTo>
                <a:lnTo>
                  <a:pt x="199516" y="111137"/>
                </a:lnTo>
                <a:lnTo>
                  <a:pt x="198374" y="110020"/>
                </a:lnTo>
                <a:lnTo>
                  <a:pt x="196850" y="109461"/>
                </a:lnTo>
                <a:close/>
              </a:path>
              <a:path w="638175" h="139064">
                <a:moveTo>
                  <a:pt x="429132" y="103212"/>
                </a:moveTo>
                <a:lnTo>
                  <a:pt x="421639" y="103212"/>
                </a:lnTo>
                <a:lnTo>
                  <a:pt x="410463" y="138557"/>
                </a:lnTo>
                <a:lnTo>
                  <a:pt x="416178" y="138557"/>
                </a:lnTo>
                <a:lnTo>
                  <a:pt x="429132" y="103212"/>
                </a:lnTo>
                <a:close/>
              </a:path>
              <a:path w="638175" h="139064">
                <a:moveTo>
                  <a:pt x="263525" y="106565"/>
                </a:moveTo>
                <a:lnTo>
                  <a:pt x="263525" y="114160"/>
                </a:lnTo>
                <a:lnTo>
                  <a:pt x="270382" y="118122"/>
                </a:lnTo>
                <a:lnTo>
                  <a:pt x="278510" y="120103"/>
                </a:lnTo>
                <a:lnTo>
                  <a:pt x="287908" y="120103"/>
                </a:lnTo>
                <a:lnTo>
                  <a:pt x="287908" y="135661"/>
                </a:lnTo>
                <a:lnTo>
                  <a:pt x="293624" y="135661"/>
                </a:lnTo>
                <a:lnTo>
                  <a:pt x="293624" y="119811"/>
                </a:lnTo>
                <a:lnTo>
                  <a:pt x="301370" y="118719"/>
                </a:lnTo>
                <a:lnTo>
                  <a:pt x="307339" y="115811"/>
                </a:lnTo>
                <a:lnTo>
                  <a:pt x="309079" y="113855"/>
                </a:lnTo>
                <a:lnTo>
                  <a:pt x="287908" y="113855"/>
                </a:lnTo>
                <a:lnTo>
                  <a:pt x="281455" y="113400"/>
                </a:lnTo>
                <a:lnTo>
                  <a:pt x="275240" y="112034"/>
                </a:lnTo>
                <a:lnTo>
                  <a:pt x="269263" y="109756"/>
                </a:lnTo>
                <a:lnTo>
                  <a:pt x="263525" y="106565"/>
                </a:lnTo>
                <a:close/>
              </a:path>
              <a:path w="638175" h="139064">
                <a:moveTo>
                  <a:pt x="293624" y="0"/>
                </a:moveTo>
                <a:lnTo>
                  <a:pt x="287908" y="0"/>
                </a:lnTo>
                <a:lnTo>
                  <a:pt x="287908" y="13550"/>
                </a:lnTo>
                <a:lnTo>
                  <a:pt x="280415" y="14693"/>
                </a:lnTo>
                <a:lnTo>
                  <a:pt x="274446" y="17767"/>
                </a:lnTo>
                <a:lnTo>
                  <a:pt x="270128" y="22771"/>
                </a:lnTo>
                <a:lnTo>
                  <a:pt x="265683" y="27787"/>
                </a:lnTo>
                <a:lnTo>
                  <a:pt x="263525" y="33667"/>
                </a:lnTo>
                <a:lnTo>
                  <a:pt x="263525" y="46012"/>
                </a:lnTo>
                <a:lnTo>
                  <a:pt x="287908" y="69354"/>
                </a:lnTo>
                <a:lnTo>
                  <a:pt x="287908" y="113855"/>
                </a:lnTo>
                <a:lnTo>
                  <a:pt x="309079" y="113855"/>
                </a:lnTo>
                <a:lnTo>
                  <a:pt x="309215" y="113703"/>
                </a:lnTo>
                <a:lnTo>
                  <a:pt x="293624" y="113703"/>
                </a:lnTo>
                <a:lnTo>
                  <a:pt x="293624" y="72859"/>
                </a:lnTo>
                <a:lnTo>
                  <a:pt x="306749" y="72859"/>
                </a:lnTo>
                <a:lnTo>
                  <a:pt x="302767" y="69977"/>
                </a:lnTo>
                <a:lnTo>
                  <a:pt x="293624" y="64973"/>
                </a:lnTo>
                <a:lnTo>
                  <a:pt x="293624" y="61620"/>
                </a:lnTo>
                <a:lnTo>
                  <a:pt x="287908" y="61620"/>
                </a:lnTo>
                <a:lnTo>
                  <a:pt x="280924" y="57645"/>
                </a:lnTo>
                <a:lnTo>
                  <a:pt x="276351" y="54063"/>
                </a:lnTo>
                <a:lnTo>
                  <a:pt x="271779" y="47663"/>
                </a:lnTo>
                <a:lnTo>
                  <a:pt x="270636" y="43878"/>
                </a:lnTo>
                <a:lnTo>
                  <a:pt x="270636" y="34353"/>
                </a:lnTo>
                <a:lnTo>
                  <a:pt x="272160" y="30022"/>
                </a:lnTo>
                <a:lnTo>
                  <a:pt x="275335" y="26492"/>
                </a:lnTo>
                <a:lnTo>
                  <a:pt x="278383" y="22974"/>
                </a:lnTo>
                <a:lnTo>
                  <a:pt x="282575" y="20789"/>
                </a:lnTo>
                <a:lnTo>
                  <a:pt x="287908" y="19951"/>
                </a:lnTo>
                <a:lnTo>
                  <a:pt x="293624" y="19951"/>
                </a:lnTo>
                <a:lnTo>
                  <a:pt x="293624" y="19799"/>
                </a:lnTo>
                <a:lnTo>
                  <a:pt x="313054" y="19799"/>
                </a:lnTo>
                <a:lnTo>
                  <a:pt x="313054" y="16598"/>
                </a:lnTo>
                <a:lnTo>
                  <a:pt x="307720" y="14465"/>
                </a:lnTo>
                <a:lnTo>
                  <a:pt x="301243" y="13398"/>
                </a:lnTo>
                <a:lnTo>
                  <a:pt x="293624" y="13398"/>
                </a:lnTo>
                <a:lnTo>
                  <a:pt x="293624" y="0"/>
                </a:lnTo>
                <a:close/>
              </a:path>
              <a:path w="638175" h="139064">
                <a:moveTo>
                  <a:pt x="306749" y="72859"/>
                </a:moveTo>
                <a:lnTo>
                  <a:pt x="293624" y="72859"/>
                </a:lnTo>
                <a:lnTo>
                  <a:pt x="300227" y="76669"/>
                </a:lnTo>
                <a:lnTo>
                  <a:pt x="304800" y="80175"/>
                </a:lnTo>
                <a:lnTo>
                  <a:pt x="309625" y="86525"/>
                </a:lnTo>
                <a:lnTo>
                  <a:pt x="310768" y="90398"/>
                </a:lnTo>
                <a:lnTo>
                  <a:pt x="310768" y="99771"/>
                </a:lnTo>
                <a:lnTo>
                  <a:pt x="309371" y="103847"/>
                </a:lnTo>
                <a:lnTo>
                  <a:pt x="306450" y="107200"/>
                </a:lnTo>
                <a:lnTo>
                  <a:pt x="303656" y="110540"/>
                </a:lnTo>
                <a:lnTo>
                  <a:pt x="299338" y="112712"/>
                </a:lnTo>
                <a:lnTo>
                  <a:pt x="293624" y="113703"/>
                </a:lnTo>
                <a:lnTo>
                  <a:pt x="309215" y="113703"/>
                </a:lnTo>
                <a:lnTo>
                  <a:pt x="311530" y="111099"/>
                </a:lnTo>
                <a:lnTo>
                  <a:pt x="315849" y="106387"/>
                </a:lnTo>
                <a:lnTo>
                  <a:pt x="317880" y="100558"/>
                </a:lnTo>
                <a:lnTo>
                  <a:pt x="317880" y="87909"/>
                </a:lnTo>
                <a:lnTo>
                  <a:pt x="316229" y="82969"/>
                </a:lnTo>
                <a:lnTo>
                  <a:pt x="309117" y="74574"/>
                </a:lnTo>
                <a:lnTo>
                  <a:pt x="306749" y="72859"/>
                </a:lnTo>
                <a:close/>
              </a:path>
              <a:path w="638175" h="139064">
                <a:moveTo>
                  <a:pt x="293624" y="19951"/>
                </a:moveTo>
                <a:lnTo>
                  <a:pt x="287908" y="19951"/>
                </a:lnTo>
                <a:lnTo>
                  <a:pt x="287908" y="61620"/>
                </a:lnTo>
                <a:lnTo>
                  <a:pt x="293624" y="61620"/>
                </a:lnTo>
                <a:lnTo>
                  <a:pt x="293624" y="19951"/>
                </a:lnTo>
                <a:close/>
              </a:path>
              <a:path w="638175" h="139064">
                <a:moveTo>
                  <a:pt x="313054" y="19799"/>
                </a:moveTo>
                <a:lnTo>
                  <a:pt x="301498" y="19799"/>
                </a:lnTo>
                <a:lnTo>
                  <a:pt x="307975" y="21285"/>
                </a:lnTo>
                <a:lnTo>
                  <a:pt x="313054" y="24257"/>
                </a:lnTo>
                <a:lnTo>
                  <a:pt x="313054" y="19799"/>
                </a:lnTo>
                <a:close/>
              </a:path>
              <a:path w="638175" h="139064">
                <a:moveTo>
                  <a:pt x="196850" y="42570"/>
                </a:moveTo>
                <a:lnTo>
                  <a:pt x="193548" y="42570"/>
                </a:lnTo>
                <a:lnTo>
                  <a:pt x="192150" y="43129"/>
                </a:lnTo>
                <a:lnTo>
                  <a:pt x="189864" y="45364"/>
                </a:lnTo>
                <a:lnTo>
                  <a:pt x="189229" y="46761"/>
                </a:lnTo>
                <a:lnTo>
                  <a:pt x="189229" y="50139"/>
                </a:lnTo>
                <a:lnTo>
                  <a:pt x="189864" y="51574"/>
                </a:lnTo>
                <a:lnTo>
                  <a:pt x="192150" y="53949"/>
                </a:lnTo>
                <a:lnTo>
                  <a:pt x="193548" y="54546"/>
                </a:lnTo>
                <a:lnTo>
                  <a:pt x="196850" y="54546"/>
                </a:lnTo>
                <a:lnTo>
                  <a:pt x="198374" y="53949"/>
                </a:lnTo>
                <a:lnTo>
                  <a:pt x="199516" y="52768"/>
                </a:lnTo>
                <a:lnTo>
                  <a:pt x="200786" y="51574"/>
                </a:lnTo>
                <a:lnTo>
                  <a:pt x="201294" y="50139"/>
                </a:lnTo>
                <a:lnTo>
                  <a:pt x="201294" y="46761"/>
                </a:lnTo>
                <a:lnTo>
                  <a:pt x="200786" y="45364"/>
                </a:lnTo>
                <a:lnTo>
                  <a:pt x="199516" y="44246"/>
                </a:lnTo>
                <a:lnTo>
                  <a:pt x="198374" y="43129"/>
                </a:lnTo>
                <a:lnTo>
                  <a:pt x="196850" y="42570"/>
                </a:lnTo>
                <a:close/>
              </a:path>
              <a:path w="638175" h="139064">
                <a:moveTo>
                  <a:pt x="25780" y="13398"/>
                </a:moveTo>
                <a:lnTo>
                  <a:pt x="0" y="13398"/>
                </a:lnTo>
                <a:lnTo>
                  <a:pt x="0" y="120103"/>
                </a:lnTo>
                <a:lnTo>
                  <a:pt x="7365" y="120103"/>
                </a:lnTo>
                <a:lnTo>
                  <a:pt x="7365" y="77317"/>
                </a:lnTo>
                <a:lnTo>
                  <a:pt x="22732" y="77317"/>
                </a:lnTo>
                <a:lnTo>
                  <a:pt x="30997" y="76719"/>
                </a:lnTo>
                <a:lnTo>
                  <a:pt x="38274" y="74926"/>
                </a:lnTo>
                <a:lnTo>
                  <a:pt x="44575" y="71938"/>
                </a:lnTo>
                <a:lnTo>
                  <a:pt x="46347" y="70548"/>
                </a:lnTo>
                <a:lnTo>
                  <a:pt x="7365" y="70548"/>
                </a:lnTo>
                <a:lnTo>
                  <a:pt x="7365" y="20167"/>
                </a:lnTo>
                <a:lnTo>
                  <a:pt x="49671" y="20167"/>
                </a:lnTo>
                <a:lnTo>
                  <a:pt x="46069" y="17690"/>
                </a:lnTo>
                <a:lnTo>
                  <a:pt x="40258" y="15305"/>
                </a:lnTo>
                <a:lnTo>
                  <a:pt x="33496" y="13874"/>
                </a:lnTo>
                <a:lnTo>
                  <a:pt x="25780" y="13398"/>
                </a:lnTo>
                <a:close/>
              </a:path>
              <a:path w="638175" h="139064">
                <a:moveTo>
                  <a:pt x="49671" y="20167"/>
                </a:moveTo>
                <a:lnTo>
                  <a:pt x="24383" y="20167"/>
                </a:lnTo>
                <a:lnTo>
                  <a:pt x="36478" y="21670"/>
                </a:lnTo>
                <a:lnTo>
                  <a:pt x="45132" y="26177"/>
                </a:lnTo>
                <a:lnTo>
                  <a:pt x="50333" y="33690"/>
                </a:lnTo>
                <a:lnTo>
                  <a:pt x="52069" y="44208"/>
                </a:lnTo>
                <a:lnTo>
                  <a:pt x="52069" y="52590"/>
                </a:lnTo>
                <a:lnTo>
                  <a:pt x="49529" y="59080"/>
                </a:lnTo>
                <a:lnTo>
                  <a:pt x="44450" y="63665"/>
                </a:lnTo>
                <a:lnTo>
                  <a:pt x="39496" y="68249"/>
                </a:lnTo>
                <a:lnTo>
                  <a:pt x="32130" y="70548"/>
                </a:lnTo>
                <a:lnTo>
                  <a:pt x="46347" y="70548"/>
                </a:lnTo>
                <a:lnTo>
                  <a:pt x="59562" y="33540"/>
                </a:lnTo>
                <a:lnTo>
                  <a:pt x="56641" y="26111"/>
                </a:lnTo>
                <a:lnTo>
                  <a:pt x="50926" y="21031"/>
                </a:lnTo>
                <a:lnTo>
                  <a:pt x="49671" y="20167"/>
                </a:lnTo>
                <a:close/>
              </a:path>
              <a:path w="638175" h="139064">
                <a:moveTo>
                  <a:pt x="560451" y="11607"/>
                </a:moveTo>
                <a:lnTo>
                  <a:pt x="528859" y="44069"/>
                </a:lnTo>
                <a:lnTo>
                  <a:pt x="526668" y="69062"/>
                </a:lnTo>
                <a:lnTo>
                  <a:pt x="527192" y="81202"/>
                </a:lnTo>
                <a:lnTo>
                  <a:pt x="544988" y="118581"/>
                </a:lnTo>
                <a:lnTo>
                  <a:pt x="558164" y="121970"/>
                </a:lnTo>
                <a:lnTo>
                  <a:pt x="565546" y="121082"/>
                </a:lnTo>
                <a:lnTo>
                  <a:pt x="572071" y="118417"/>
                </a:lnTo>
                <a:lnTo>
                  <a:pt x="575511" y="115722"/>
                </a:lnTo>
                <a:lnTo>
                  <a:pt x="550926" y="115722"/>
                </a:lnTo>
                <a:lnTo>
                  <a:pt x="544702" y="111607"/>
                </a:lnTo>
                <a:lnTo>
                  <a:pt x="533941" y="69062"/>
                </a:lnTo>
                <a:lnTo>
                  <a:pt x="533972" y="66306"/>
                </a:lnTo>
                <a:lnTo>
                  <a:pt x="545210" y="22059"/>
                </a:lnTo>
                <a:lnTo>
                  <a:pt x="551687" y="17868"/>
                </a:lnTo>
                <a:lnTo>
                  <a:pt x="576540" y="17868"/>
                </a:lnTo>
                <a:lnTo>
                  <a:pt x="573879" y="15027"/>
                </a:lnTo>
                <a:lnTo>
                  <a:pt x="560451" y="11607"/>
                </a:lnTo>
                <a:close/>
              </a:path>
              <a:path w="638175" h="139064">
                <a:moveTo>
                  <a:pt x="576540" y="17868"/>
                </a:moveTo>
                <a:lnTo>
                  <a:pt x="559815" y="17868"/>
                </a:lnTo>
                <a:lnTo>
                  <a:pt x="570390" y="20960"/>
                </a:lnTo>
                <a:lnTo>
                  <a:pt x="577929" y="30235"/>
                </a:lnTo>
                <a:lnTo>
                  <a:pt x="582443" y="45697"/>
                </a:lnTo>
                <a:lnTo>
                  <a:pt x="583873" y="66306"/>
                </a:lnTo>
                <a:lnTo>
                  <a:pt x="583882" y="69062"/>
                </a:lnTo>
                <a:lnTo>
                  <a:pt x="583541" y="78323"/>
                </a:lnTo>
                <a:lnTo>
                  <a:pt x="566927" y="115722"/>
                </a:lnTo>
                <a:lnTo>
                  <a:pt x="575511" y="115722"/>
                </a:lnTo>
                <a:lnTo>
                  <a:pt x="590639" y="79113"/>
                </a:lnTo>
                <a:lnTo>
                  <a:pt x="591184" y="66306"/>
                </a:lnTo>
                <a:lnTo>
                  <a:pt x="589258" y="42377"/>
                </a:lnTo>
                <a:lnTo>
                  <a:pt x="583485" y="25284"/>
                </a:lnTo>
                <a:lnTo>
                  <a:pt x="576540" y="17868"/>
                </a:lnTo>
                <a:close/>
              </a:path>
              <a:path w="638175" h="139064">
                <a:moveTo>
                  <a:pt x="481202" y="11607"/>
                </a:moveTo>
                <a:lnTo>
                  <a:pt x="449611" y="44069"/>
                </a:lnTo>
                <a:lnTo>
                  <a:pt x="447420" y="69062"/>
                </a:lnTo>
                <a:lnTo>
                  <a:pt x="447944" y="81202"/>
                </a:lnTo>
                <a:lnTo>
                  <a:pt x="465740" y="118581"/>
                </a:lnTo>
                <a:lnTo>
                  <a:pt x="478916" y="121970"/>
                </a:lnTo>
                <a:lnTo>
                  <a:pt x="486298" y="121082"/>
                </a:lnTo>
                <a:lnTo>
                  <a:pt x="492823" y="118417"/>
                </a:lnTo>
                <a:lnTo>
                  <a:pt x="496263" y="115722"/>
                </a:lnTo>
                <a:lnTo>
                  <a:pt x="471677" y="115722"/>
                </a:lnTo>
                <a:lnTo>
                  <a:pt x="465454" y="111607"/>
                </a:lnTo>
                <a:lnTo>
                  <a:pt x="454693" y="69062"/>
                </a:lnTo>
                <a:lnTo>
                  <a:pt x="454724" y="66306"/>
                </a:lnTo>
                <a:lnTo>
                  <a:pt x="465962" y="22059"/>
                </a:lnTo>
                <a:lnTo>
                  <a:pt x="472439" y="17868"/>
                </a:lnTo>
                <a:lnTo>
                  <a:pt x="497292" y="17868"/>
                </a:lnTo>
                <a:lnTo>
                  <a:pt x="494631" y="15027"/>
                </a:lnTo>
                <a:lnTo>
                  <a:pt x="481202" y="11607"/>
                </a:lnTo>
                <a:close/>
              </a:path>
              <a:path w="638175" h="139064">
                <a:moveTo>
                  <a:pt x="497292" y="17868"/>
                </a:moveTo>
                <a:lnTo>
                  <a:pt x="480567" y="17868"/>
                </a:lnTo>
                <a:lnTo>
                  <a:pt x="491142" y="20960"/>
                </a:lnTo>
                <a:lnTo>
                  <a:pt x="498681" y="30235"/>
                </a:lnTo>
                <a:lnTo>
                  <a:pt x="503195" y="45697"/>
                </a:lnTo>
                <a:lnTo>
                  <a:pt x="504625" y="66306"/>
                </a:lnTo>
                <a:lnTo>
                  <a:pt x="504634" y="69062"/>
                </a:lnTo>
                <a:lnTo>
                  <a:pt x="504293" y="78323"/>
                </a:lnTo>
                <a:lnTo>
                  <a:pt x="487679" y="115722"/>
                </a:lnTo>
                <a:lnTo>
                  <a:pt x="496263" y="115722"/>
                </a:lnTo>
                <a:lnTo>
                  <a:pt x="511391" y="79113"/>
                </a:lnTo>
                <a:lnTo>
                  <a:pt x="511936" y="66306"/>
                </a:lnTo>
                <a:lnTo>
                  <a:pt x="510010" y="42377"/>
                </a:lnTo>
                <a:lnTo>
                  <a:pt x="504237" y="25284"/>
                </a:lnTo>
                <a:lnTo>
                  <a:pt x="497292" y="17868"/>
                </a:lnTo>
                <a:close/>
              </a:path>
              <a:path w="638175" h="139064">
                <a:moveTo>
                  <a:pt x="401574" y="13398"/>
                </a:moveTo>
                <a:lnTo>
                  <a:pt x="335914" y="13398"/>
                </a:lnTo>
                <a:lnTo>
                  <a:pt x="335914" y="19646"/>
                </a:lnTo>
                <a:lnTo>
                  <a:pt x="392302" y="19646"/>
                </a:lnTo>
                <a:lnTo>
                  <a:pt x="388921" y="25776"/>
                </a:lnTo>
                <a:lnTo>
                  <a:pt x="370615" y="62286"/>
                </a:lnTo>
                <a:lnTo>
                  <a:pt x="356891" y="100003"/>
                </a:lnTo>
                <a:lnTo>
                  <a:pt x="352551" y="120103"/>
                </a:lnTo>
                <a:lnTo>
                  <a:pt x="360171" y="120103"/>
                </a:lnTo>
                <a:lnTo>
                  <a:pt x="361412" y="113150"/>
                </a:lnTo>
                <a:lnTo>
                  <a:pt x="362854" y="106349"/>
                </a:lnTo>
                <a:lnTo>
                  <a:pt x="375665" y="67792"/>
                </a:lnTo>
                <a:lnTo>
                  <a:pt x="394334" y="29443"/>
                </a:lnTo>
                <a:lnTo>
                  <a:pt x="401574" y="15925"/>
                </a:lnTo>
                <a:lnTo>
                  <a:pt x="401574" y="13398"/>
                </a:lnTo>
                <a:close/>
              </a:path>
              <a:path w="638175" h="139064">
                <a:moveTo>
                  <a:pt x="638048" y="21805"/>
                </a:moveTo>
                <a:lnTo>
                  <a:pt x="631189" y="21805"/>
                </a:lnTo>
                <a:lnTo>
                  <a:pt x="631189" y="120103"/>
                </a:lnTo>
                <a:lnTo>
                  <a:pt x="638048" y="120103"/>
                </a:lnTo>
                <a:lnTo>
                  <a:pt x="638048" y="21805"/>
                </a:lnTo>
                <a:close/>
              </a:path>
              <a:path w="638175" h="139064">
                <a:moveTo>
                  <a:pt x="638048" y="11023"/>
                </a:moveTo>
                <a:lnTo>
                  <a:pt x="635761" y="11023"/>
                </a:lnTo>
                <a:lnTo>
                  <a:pt x="633349" y="13246"/>
                </a:lnTo>
                <a:lnTo>
                  <a:pt x="630935" y="15316"/>
                </a:lnTo>
                <a:lnTo>
                  <a:pt x="605154" y="30365"/>
                </a:lnTo>
                <a:lnTo>
                  <a:pt x="605154" y="36614"/>
                </a:lnTo>
                <a:lnTo>
                  <a:pt x="610361" y="34785"/>
                </a:lnTo>
                <a:lnTo>
                  <a:pt x="615187" y="32677"/>
                </a:lnTo>
                <a:lnTo>
                  <a:pt x="619505" y="30289"/>
                </a:lnTo>
                <a:lnTo>
                  <a:pt x="623951" y="27914"/>
                </a:lnTo>
                <a:lnTo>
                  <a:pt x="627887" y="25082"/>
                </a:lnTo>
                <a:lnTo>
                  <a:pt x="631189" y="21805"/>
                </a:lnTo>
                <a:lnTo>
                  <a:pt x="638048" y="21805"/>
                </a:lnTo>
                <a:lnTo>
                  <a:pt x="638048" y="11023"/>
                </a:lnTo>
                <a:close/>
              </a:path>
              <a:path w="638175" h="139064">
                <a:moveTo>
                  <a:pt x="162559" y="21805"/>
                </a:moveTo>
                <a:lnTo>
                  <a:pt x="155701" y="21805"/>
                </a:lnTo>
                <a:lnTo>
                  <a:pt x="155701" y="120103"/>
                </a:lnTo>
                <a:lnTo>
                  <a:pt x="162559" y="120103"/>
                </a:lnTo>
                <a:lnTo>
                  <a:pt x="162559" y="21805"/>
                </a:lnTo>
                <a:close/>
              </a:path>
              <a:path w="638175" h="139064">
                <a:moveTo>
                  <a:pt x="162559" y="11023"/>
                </a:moveTo>
                <a:lnTo>
                  <a:pt x="160274" y="11023"/>
                </a:lnTo>
                <a:lnTo>
                  <a:pt x="157860" y="13246"/>
                </a:lnTo>
                <a:lnTo>
                  <a:pt x="155448" y="15316"/>
                </a:lnTo>
                <a:lnTo>
                  <a:pt x="129666" y="30365"/>
                </a:lnTo>
                <a:lnTo>
                  <a:pt x="129666" y="36614"/>
                </a:lnTo>
                <a:lnTo>
                  <a:pt x="134874" y="34785"/>
                </a:lnTo>
                <a:lnTo>
                  <a:pt x="139700" y="32677"/>
                </a:lnTo>
                <a:lnTo>
                  <a:pt x="144017" y="30289"/>
                </a:lnTo>
                <a:lnTo>
                  <a:pt x="148462" y="27914"/>
                </a:lnTo>
                <a:lnTo>
                  <a:pt x="152400" y="25082"/>
                </a:lnTo>
                <a:lnTo>
                  <a:pt x="155701" y="21805"/>
                </a:lnTo>
                <a:lnTo>
                  <a:pt x="162559" y="21805"/>
                </a:lnTo>
                <a:lnTo>
                  <a:pt x="162559" y="11023"/>
                </a:lnTo>
                <a:close/>
              </a:path>
              <a:path w="638175" h="139064">
                <a:moveTo>
                  <a:pt x="107695" y="21805"/>
                </a:moveTo>
                <a:lnTo>
                  <a:pt x="100837" y="21805"/>
                </a:lnTo>
                <a:lnTo>
                  <a:pt x="100837" y="120103"/>
                </a:lnTo>
                <a:lnTo>
                  <a:pt x="107695" y="120103"/>
                </a:lnTo>
                <a:lnTo>
                  <a:pt x="107695" y="21805"/>
                </a:lnTo>
                <a:close/>
              </a:path>
              <a:path w="638175" h="139064">
                <a:moveTo>
                  <a:pt x="107695" y="11023"/>
                </a:moveTo>
                <a:lnTo>
                  <a:pt x="105409" y="11023"/>
                </a:lnTo>
                <a:lnTo>
                  <a:pt x="102996" y="13246"/>
                </a:lnTo>
                <a:lnTo>
                  <a:pt x="100583" y="15316"/>
                </a:lnTo>
                <a:lnTo>
                  <a:pt x="74802" y="30365"/>
                </a:lnTo>
                <a:lnTo>
                  <a:pt x="74802" y="36614"/>
                </a:lnTo>
                <a:lnTo>
                  <a:pt x="80009" y="34785"/>
                </a:lnTo>
                <a:lnTo>
                  <a:pt x="84835" y="32677"/>
                </a:lnTo>
                <a:lnTo>
                  <a:pt x="89153" y="30289"/>
                </a:lnTo>
                <a:lnTo>
                  <a:pt x="93599" y="27914"/>
                </a:lnTo>
                <a:lnTo>
                  <a:pt x="97535" y="25082"/>
                </a:lnTo>
                <a:lnTo>
                  <a:pt x="100837" y="21805"/>
                </a:lnTo>
                <a:lnTo>
                  <a:pt x="107695" y="21805"/>
                </a:lnTo>
                <a:lnTo>
                  <a:pt x="107695" y="11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673709" y="54609"/>
            <a:ext cx="73317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5" dirty="0">
                <a:solidFill>
                  <a:srgbClr val="006FC0"/>
                </a:solidFill>
              </a:rPr>
              <a:t>A</a:t>
            </a:r>
            <a:r>
              <a:rPr sz="4400" spc="-105" dirty="0">
                <a:solidFill>
                  <a:srgbClr val="006FC0"/>
                </a:solidFill>
              </a:rPr>
              <a:t>zu</a:t>
            </a:r>
            <a:r>
              <a:rPr sz="4400" spc="-185" dirty="0">
                <a:solidFill>
                  <a:srgbClr val="006FC0"/>
                </a:solidFill>
              </a:rPr>
              <a:t>r</a:t>
            </a:r>
            <a:r>
              <a:rPr sz="4400" dirty="0">
                <a:solidFill>
                  <a:srgbClr val="006FC0"/>
                </a:solidFill>
              </a:rPr>
              <a:t>e</a:t>
            </a:r>
            <a:r>
              <a:rPr sz="4400" spc="-240" dirty="0">
                <a:solidFill>
                  <a:srgbClr val="006FC0"/>
                </a:solidFill>
              </a:rPr>
              <a:t> </a:t>
            </a:r>
            <a:r>
              <a:rPr sz="4400" spc="-105" dirty="0">
                <a:solidFill>
                  <a:srgbClr val="006FC0"/>
                </a:solidFill>
              </a:rPr>
              <a:t>S</a:t>
            </a:r>
            <a:r>
              <a:rPr sz="4400" spc="-95" dirty="0">
                <a:solidFill>
                  <a:srgbClr val="006FC0"/>
                </a:solidFill>
              </a:rPr>
              <a:t>Q</a:t>
            </a:r>
            <a:r>
              <a:rPr sz="4400" dirty="0">
                <a:solidFill>
                  <a:srgbClr val="006FC0"/>
                </a:solidFill>
              </a:rPr>
              <a:t>L</a:t>
            </a:r>
            <a:r>
              <a:rPr sz="4400" spc="-235" dirty="0">
                <a:solidFill>
                  <a:srgbClr val="006FC0"/>
                </a:solidFill>
              </a:rPr>
              <a:t> </a:t>
            </a:r>
            <a:r>
              <a:rPr sz="4400" spc="-105" dirty="0">
                <a:solidFill>
                  <a:srgbClr val="006FC0"/>
                </a:solidFill>
              </a:rPr>
              <a:t>Da</a:t>
            </a:r>
            <a:r>
              <a:rPr sz="4400" spc="-100" dirty="0">
                <a:solidFill>
                  <a:srgbClr val="006FC0"/>
                </a:solidFill>
              </a:rPr>
              <a:t>t</a:t>
            </a:r>
            <a:r>
              <a:rPr sz="4400" spc="-105" dirty="0">
                <a:solidFill>
                  <a:srgbClr val="006FC0"/>
                </a:solidFill>
              </a:rPr>
              <a:t>a</a:t>
            </a:r>
            <a:r>
              <a:rPr sz="4400" spc="-90" dirty="0">
                <a:solidFill>
                  <a:srgbClr val="006FC0"/>
                </a:solidFill>
              </a:rPr>
              <a:t>b</a:t>
            </a:r>
            <a:r>
              <a:rPr sz="4400" spc="-105" dirty="0">
                <a:solidFill>
                  <a:srgbClr val="006FC0"/>
                </a:solidFill>
              </a:rPr>
              <a:t>as</a:t>
            </a:r>
            <a:r>
              <a:rPr sz="4400" dirty="0">
                <a:solidFill>
                  <a:srgbClr val="006FC0"/>
                </a:solidFill>
              </a:rPr>
              <a:t>e</a:t>
            </a:r>
            <a:r>
              <a:rPr sz="4400" spc="-215" dirty="0">
                <a:solidFill>
                  <a:srgbClr val="006FC0"/>
                </a:solidFill>
              </a:rPr>
              <a:t> </a:t>
            </a:r>
            <a:r>
              <a:rPr sz="4400" spc="-105" dirty="0">
                <a:solidFill>
                  <a:srgbClr val="006FC0"/>
                </a:solidFill>
              </a:rPr>
              <a:t>se</a:t>
            </a:r>
            <a:r>
              <a:rPr sz="4400" spc="160" dirty="0">
                <a:solidFill>
                  <a:srgbClr val="006FC0"/>
                </a:solidFill>
              </a:rPr>
              <a:t>r</a:t>
            </a:r>
            <a:r>
              <a:rPr sz="4400" spc="-100" dirty="0">
                <a:solidFill>
                  <a:srgbClr val="006FC0"/>
                </a:solidFill>
              </a:rPr>
              <a:t>vic</a:t>
            </a:r>
            <a:r>
              <a:rPr sz="4400" dirty="0">
                <a:solidFill>
                  <a:srgbClr val="006FC0"/>
                </a:solidFill>
              </a:rPr>
              <a:t>e</a:t>
            </a:r>
            <a:r>
              <a:rPr sz="4400" spc="-215" dirty="0">
                <a:solidFill>
                  <a:srgbClr val="006FC0"/>
                </a:solidFill>
              </a:rPr>
              <a:t> </a:t>
            </a:r>
            <a:r>
              <a:rPr sz="4400" spc="-100" dirty="0">
                <a:solidFill>
                  <a:srgbClr val="006FC0"/>
                </a:solidFill>
              </a:rPr>
              <a:t>ti</a:t>
            </a:r>
            <a:r>
              <a:rPr sz="4400" spc="-105" dirty="0">
                <a:solidFill>
                  <a:srgbClr val="006FC0"/>
                </a:solidFill>
              </a:rPr>
              <a:t>e</a:t>
            </a:r>
            <a:r>
              <a:rPr sz="4400" spc="-50" dirty="0">
                <a:solidFill>
                  <a:srgbClr val="006FC0"/>
                </a:solidFill>
              </a:rPr>
              <a:t>r</a:t>
            </a:r>
            <a:r>
              <a:rPr sz="4400" dirty="0">
                <a:solidFill>
                  <a:srgbClr val="006FC0"/>
                </a:solidFill>
              </a:rPr>
              <a:t>s</a:t>
            </a:r>
            <a:endParaRPr sz="4400"/>
          </a:p>
        </p:txBody>
      </p:sp>
      <p:grpSp>
        <p:nvGrpSpPr>
          <p:cNvPr id="66" name="object 66"/>
          <p:cNvGrpSpPr/>
          <p:nvPr/>
        </p:nvGrpSpPr>
        <p:grpSpPr>
          <a:xfrm>
            <a:off x="7612380" y="777240"/>
            <a:ext cx="3720465" cy="425450"/>
            <a:chOff x="7612380" y="777240"/>
            <a:chExt cx="3720465" cy="425450"/>
          </a:xfrm>
        </p:grpSpPr>
        <p:sp>
          <p:nvSpPr>
            <p:cNvPr id="67" name="object 67"/>
            <p:cNvSpPr/>
            <p:nvPr/>
          </p:nvSpPr>
          <p:spPr>
            <a:xfrm>
              <a:off x="7612380" y="777240"/>
              <a:ext cx="3720465" cy="425450"/>
            </a:xfrm>
            <a:custGeom>
              <a:avLst/>
              <a:gdLst/>
              <a:ahLst/>
              <a:cxnLst/>
              <a:rect l="l" t="t" r="r" b="b"/>
              <a:pathLst>
                <a:path w="3720465" h="425450">
                  <a:moveTo>
                    <a:pt x="3720083" y="0"/>
                  </a:moveTo>
                  <a:lnTo>
                    <a:pt x="0" y="0"/>
                  </a:lnTo>
                  <a:lnTo>
                    <a:pt x="0" y="425196"/>
                  </a:lnTo>
                  <a:lnTo>
                    <a:pt x="3720083" y="425196"/>
                  </a:lnTo>
                  <a:lnTo>
                    <a:pt x="3720083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21473" y="883285"/>
              <a:ext cx="808355" cy="160020"/>
            </a:xfrm>
            <a:custGeom>
              <a:avLst/>
              <a:gdLst/>
              <a:ahLst/>
              <a:cxnLst/>
              <a:rect l="l" t="t" r="r" b="b"/>
              <a:pathLst>
                <a:path w="808354" h="160019">
                  <a:moveTo>
                    <a:pt x="236600" y="42163"/>
                  </a:moveTo>
                  <a:lnTo>
                    <a:pt x="200278" y="58927"/>
                  </a:lnTo>
                  <a:lnTo>
                    <a:pt x="186308" y="100202"/>
                  </a:lnTo>
                  <a:lnTo>
                    <a:pt x="187142" y="113587"/>
                  </a:lnTo>
                  <a:lnTo>
                    <a:pt x="206835" y="150905"/>
                  </a:lnTo>
                  <a:lnTo>
                    <a:pt x="234696" y="159638"/>
                  </a:lnTo>
                  <a:lnTo>
                    <a:pt x="245179" y="158875"/>
                  </a:lnTo>
                  <a:lnTo>
                    <a:pt x="255127" y="156575"/>
                  </a:lnTo>
                  <a:lnTo>
                    <a:pt x="264574" y="152727"/>
                  </a:lnTo>
                  <a:lnTo>
                    <a:pt x="268283" y="150494"/>
                  </a:lnTo>
                  <a:lnTo>
                    <a:pt x="236727" y="150494"/>
                  </a:lnTo>
                  <a:lnTo>
                    <a:pt x="227966" y="149683"/>
                  </a:lnTo>
                  <a:lnTo>
                    <a:pt x="199517" y="121904"/>
                  </a:lnTo>
                  <a:lnTo>
                    <a:pt x="196850" y="101345"/>
                  </a:lnTo>
                  <a:lnTo>
                    <a:pt x="279780" y="101345"/>
                  </a:lnTo>
                  <a:lnTo>
                    <a:pt x="279780" y="96900"/>
                  </a:lnTo>
                  <a:lnTo>
                    <a:pt x="279511" y="92201"/>
                  </a:lnTo>
                  <a:lnTo>
                    <a:pt x="197230" y="92201"/>
                  </a:lnTo>
                  <a:lnTo>
                    <a:pt x="198967" y="82889"/>
                  </a:lnTo>
                  <a:lnTo>
                    <a:pt x="228596" y="51974"/>
                  </a:lnTo>
                  <a:lnTo>
                    <a:pt x="236093" y="51307"/>
                  </a:lnTo>
                  <a:lnTo>
                    <a:pt x="263263" y="51307"/>
                  </a:lnTo>
                  <a:lnTo>
                    <a:pt x="262389" y="50415"/>
                  </a:lnTo>
                  <a:lnTo>
                    <a:pt x="254984" y="45846"/>
                  </a:lnTo>
                  <a:lnTo>
                    <a:pt x="246387" y="43088"/>
                  </a:lnTo>
                  <a:lnTo>
                    <a:pt x="236600" y="42163"/>
                  </a:lnTo>
                  <a:close/>
                </a:path>
                <a:path w="808354" h="160019">
                  <a:moveTo>
                    <a:pt x="273557" y="136525"/>
                  </a:moveTo>
                  <a:lnTo>
                    <a:pt x="264535" y="142619"/>
                  </a:lnTo>
                  <a:lnTo>
                    <a:pt x="255381" y="146986"/>
                  </a:lnTo>
                  <a:lnTo>
                    <a:pt x="246108" y="149615"/>
                  </a:lnTo>
                  <a:lnTo>
                    <a:pt x="236727" y="150494"/>
                  </a:lnTo>
                  <a:lnTo>
                    <a:pt x="268283" y="150494"/>
                  </a:lnTo>
                  <a:lnTo>
                    <a:pt x="273557" y="147319"/>
                  </a:lnTo>
                  <a:lnTo>
                    <a:pt x="273557" y="136525"/>
                  </a:lnTo>
                  <a:close/>
                </a:path>
                <a:path w="808354" h="160019">
                  <a:moveTo>
                    <a:pt x="263263" y="51307"/>
                  </a:moveTo>
                  <a:lnTo>
                    <a:pt x="236093" y="51307"/>
                  </a:lnTo>
                  <a:lnTo>
                    <a:pt x="243306" y="51994"/>
                  </a:lnTo>
                  <a:lnTo>
                    <a:pt x="249697" y="54038"/>
                  </a:lnTo>
                  <a:lnTo>
                    <a:pt x="269240" y="92201"/>
                  </a:lnTo>
                  <a:lnTo>
                    <a:pt x="279511" y="92201"/>
                  </a:lnTo>
                  <a:lnTo>
                    <a:pt x="279088" y="84826"/>
                  </a:lnTo>
                  <a:lnTo>
                    <a:pt x="277002" y="74120"/>
                  </a:lnTo>
                  <a:lnTo>
                    <a:pt x="273512" y="64771"/>
                  </a:lnTo>
                  <a:lnTo>
                    <a:pt x="268604" y="56768"/>
                  </a:lnTo>
                  <a:lnTo>
                    <a:pt x="263263" y="51307"/>
                  </a:lnTo>
                  <a:close/>
                </a:path>
                <a:path w="808354" h="160019">
                  <a:moveTo>
                    <a:pt x="545210" y="44957"/>
                  </a:moveTo>
                  <a:lnTo>
                    <a:pt x="535051" y="44957"/>
                  </a:lnTo>
                  <a:lnTo>
                    <a:pt x="535051" y="109600"/>
                  </a:lnTo>
                  <a:lnTo>
                    <a:pt x="537529" y="131510"/>
                  </a:lnTo>
                  <a:lnTo>
                    <a:pt x="544972" y="147145"/>
                  </a:lnTo>
                  <a:lnTo>
                    <a:pt x="557393" y="156517"/>
                  </a:lnTo>
                  <a:lnTo>
                    <a:pt x="574801" y="159638"/>
                  </a:lnTo>
                  <a:lnTo>
                    <a:pt x="586188" y="158206"/>
                  </a:lnTo>
                  <a:lnTo>
                    <a:pt x="595979" y="153892"/>
                  </a:lnTo>
                  <a:lnTo>
                    <a:pt x="599847" y="150494"/>
                  </a:lnTo>
                  <a:lnTo>
                    <a:pt x="576326" y="150494"/>
                  </a:lnTo>
                  <a:lnTo>
                    <a:pt x="568777" y="149852"/>
                  </a:lnTo>
                  <a:lnTo>
                    <a:pt x="545685" y="117758"/>
                  </a:lnTo>
                  <a:lnTo>
                    <a:pt x="545319" y="109600"/>
                  </a:lnTo>
                  <a:lnTo>
                    <a:pt x="545210" y="44957"/>
                  </a:lnTo>
                  <a:close/>
                </a:path>
                <a:path w="808354" h="160019">
                  <a:moveTo>
                    <a:pt x="621410" y="136525"/>
                  </a:moveTo>
                  <a:lnTo>
                    <a:pt x="611251" y="136525"/>
                  </a:lnTo>
                  <a:lnTo>
                    <a:pt x="611251" y="156972"/>
                  </a:lnTo>
                  <a:lnTo>
                    <a:pt x="621410" y="156972"/>
                  </a:lnTo>
                  <a:lnTo>
                    <a:pt x="621410" y="136525"/>
                  </a:lnTo>
                  <a:close/>
                </a:path>
                <a:path w="808354" h="160019">
                  <a:moveTo>
                    <a:pt x="621410" y="44957"/>
                  </a:moveTo>
                  <a:lnTo>
                    <a:pt x="611251" y="44957"/>
                  </a:lnTo>
                  <a:lnTo>
                    <a:pt x="611167" y="109600"/>
                  </a:lnTo>
                  <a:lnTo>
                    <a:pt x="610653" y="117453"/>
                  </a:lnTo>
                  <a:lnTo>
                    <a:pt x="583757" y="149778"/>
                  </a:lnTo>
                  <a:lnTo>
                    <a:pt x="576326" y="150494"/>
                  </a:lnTo>
                  <a:lnTo>
                    <a:pt x="599847" y="150494"/>
                  </a:lnTo>
                  <a:lnTo>
                    <a:pt x="604198" y="146673"/>
                  </a:lnTo>
                  <a:lnTo>
                    <a:pt x="610870" y="136525"/>
                  </a:lnTo>
                  <a:lnTo>
                    <a:pt x="621410" y="136525"/>
                  </a:lnTo>
                  <a:lnTo>
                    <a:pt x="621410" y="44957"/>
                  </a:lnTo>
                  <a:close/>
                </a:path>
                <a:path w="808354" h="160019">
                  <a:moveTo>
                    <a:pt x="501650" y="44957"/>
                  </a:moveTo>
                  <a:lnTo>
                    <a:pt x="491617" y="44957"/>
                  </a:lnTo>
                  <a:lnTo>
                    <a:pt x="491617" y="156972"/>
                  </a:lnTo>
                  <a:lnTo>
                    <a:pt x="501650" y="156972"/>
                  </a:lnTo>
                  <a:lnTo>
                    <a:pt x="501650" y="44957"/>
                  </a:lnTo>
                  <a:close/>
                </a:path>
                <a:path w="808354" h="160019">
                  <a:moveTo>
                    <a:pt x="129667" y="44957"/>
                  </a:moveTo>
                  <a:lnTo>
                    <a:pt x="119760" y="44957"/>
                  </a:lnTo>
                  <a:lnTo>
                    <a:pt x="119760" y="156972"/>
                  </a:lnTo>
                  <a:lnTo>
                    <a:pt x="129667" y="156972"/>
                  </a:lnTo>
                  <a:lnTo>
                    <a:pt x="129667" y="104266"/>
                  </a:lnTo>
                  <a:lnTo>
                    <a:pt x="130216" y="92408"/>
                  </a:lnTo>
                  <a:lnTo>
                    <a:pt x="131873" y="81978"/>
                  </a:lnTo>
                  <a:lnTo>
                    <a:pt x="134649" y="72977"/>
                  </a:lnTo>
                  <a:lnTo>
                    <a:pt x="136328" y="69723"/>
                  </a:lnTo>
                  <a:lnTo>
                    <a:pt x="129667" y="69723"/>
                  </a:lnTo>
                  <a:lnTo>
                    <a:pt x="129667" y="44957"/>
                  </a:lnTo>
                  <a:close/>
                </a:path>
                <a:path w="808354" h="160019">
                  <a:moveTo>
                    <a:pt x="165607" y="42672"/>
                  </a:moveTo>
                  <a:lnTo>
                    <a:pt x="154177" y="42672"/>
                  </a:lnTo>
                  <a:lnTo>
                    <a:pt x="147700" y="45085"/>
                  </a:lnTo>
                  <a:lnTo>
                    <a:pt x="136651" y="54610"/>
                  </a:lnTo>
                  <a:lnTo>
                    <a:pt x="132587" y="61213"/>
                  </a:lnTo>
                  <a:lnTo>
                    <a:pt x="130048" y="69723"/>
                  </a:lnTo>
                  <a:lnTo>
                    <a:pt x="136328" y="69723"/>
                  </a:lnTo>
                  <a:lnTo>
                    <a:pt x="138556" y="65404"/>
                  </a:lnTo>
                  <a:lnTo>
                    <a:pt x="143315" y="59477"/>
                  </a:lnTo>
                  <a:lnTo>
                    <a:pt x="148621" y="55229"/>
                  </a:lnTo>
                  <a:lnTo>
                    <a:pt x="154451" y="52671"/>
                  </a:lnTo>
                  <a:lnTo>
                    <a:pt x="160781" y="51815"/>
                  </a:lnTo>
                  <a:lnTo>
                    <a:pt x="172593" y="51815"/>
                  </a:lnTo>
                  <a:lnTo>
                    <a:pt x="172593" y="44703"/>
                  </a:lnTo>
                  <a:lnTo>
                    <a:pt x="169291" y="43434"/>
                  </a:lnTo>
                  <a:lnTo>
                    <a:pt x="165607" y="42672"/>
                  </a:lnTo>
                  <a:close/>
                </a:path>
                <a:path w="808354" h="160019">
                  <a:moveTo>
                    <a:pt x="172593" y="51815"/>
                  </a:moveTo>
                  <a:lnTo>
                    <a:pt x="165353" y="51815"/>
                  </a:lnTo>
                  <a:lnTo>
                    <a:pt x="169291" y="52959"/>
                  </a:lnTo>
                  <a:lnTo>
                    <a:pt x="172593" y="55372"/>
                  </a:lnTo>
                  <a:lnTo>
                    <a:pt x="172593" y="51815"/>
                  </a:lnTo>
                  <a:close/>
                </a:path>
                <a:path w="808354" h="160019">
                  <a:moveTo>
                    <a:pt x="667766" y="44957"/>
                  </a:moveTo>
                  <a:lnTo>
                    <a:pt x="657732" y="44957"/>
                  </a:lnTo>
                  <a:lnTo>
                    <a:pt x="657732" y="156972"/>
                  </a:lnTo>
                  <a:lnTo>
                    <a:pt x="667766" y="156972"/>
                  </a:lnTo>
                  <a:lnTo>
                    <a:pt x="667833" y="91312"/>
                  </a:lnTo>
                  <a:lnTo>
                    <a:pt x="668337" y="83687"/>
                  </a:lnTo>
                  <a:lnTo>
                    <a:pt x="670051" y="75866"/>
                  </a:lnTo>
                  <a:lnTo>
                    <a:pt x="672909" y="68879"/>
                  </a:lnTo>
                  <a:lnTo>
                    <a:pt x="676413" y="63500"/>
                  </a:lnTo>
                  <a:lnTo>
                    <a:pt x="667766" y="63500"/>
                  </a:lnTo>
                  <a:lnTo>
                    <a:pt x="667766" y="44957"/>
                  </a:lnTo>
                  <a:close/>
                </a:path>
                <a:path w="808354" h="160019">
                  <a:moveTo>
                    <a:pt x="725918" y="51307"/>
                  </a:moveTo>
                  <a:lnTo>
                    <a:pt x="699643" y="51307"/>
                  </a:lnTo>
                  <a:lnTo>
                    <a:pt x="712071" y="53661"/>
                  </a:lnTo>
                  <a:lnTo>
                    <a:pt x="720963" y="60705"/>
                  </a:lnTo>
                  <a:lnTo>
                    <a:pt x="726307" y="72417"/>
                  </a:lnTo>
                  <a:lnTo>
                    <a:pt x="727966" y="87629"/>
                  </a:lnTo>
                  <a:lnTo>
                    <a:pt x="728091" y="156972"/>
                  </a:lnTo>
                  <a:lnTo>
                    <a:pt x="738124" y="156972"/>
                  </a:lnTo>
                  <a:lnTo>
                    <a:pt x="738124" y="91312"/>
                  </a:lnTo>
                  <a:lnTo>
                    <a:pt x="738721" y="83097"/>
                  </a:lnTo>
                  <a:lnTo>
                    <a:pt x="740521" y="75596"/>
                  </a:lnTo>
                  <a:lnTo>
                    <a:pt x="743535" y="68810"/>
                  </a:lnTo>
                  <a:lnTo>
                    <a:pt x="744228" y="67817"/>
                  </a:lnTo>
                  <a:lnTo>
                    <a:pt x="735202" y="67817"/>
                  </a:lnTo>
                  <a:lnTo>
                    <a:pt x="733171" y="60070"/>
                  </a:lnTo>
                  <a:lnTo>
                    <a:pt x="729233" y="53975"/>
                  </a:lnTo>
                  <a:lnTo>
                    <a:pt x="725918" y="51307"/>
                  </a:lnTo>
                  <a:close/>
                </a:path>
                <a:path w="808354" h="160019">
                  <a:moveTo>
                    <a:pt x="796096" y="51307"/>
                  </a:moveTo>
                  <a:lnTo>
                    <a:pt x="780160" y="51307"/>
                  </a:lnTo>
                  <a:lnTo>
                    <a:pt x="787146" y="54228"/>
                  </a:lnTo>
                  <a:lnTo>
                    <a:pt x="791591" y="59943"/>
                  </a:lnTo>
                  <a:lnTo>
                    <a:pt x="798195" y="156972"/>
                  </a:lnTo>
                  <a:lnTo>
                    <a:pt x="808227" y="156972"/>
                  </a:lnTo>
                  <a:lnTo>
                    <a:pt x="808227" y="87629"/>
                  </a:lnTo>
                  <a:lnTo>
                    <a:pt x="805940" y="67720"/>
                  </a:lnTo>
                  <a:lnTo>
                    <a:pt x="799068" y="53514"/>
                  </a:lnTo>
                  <a:lnTo>
                    <a:pt x="796096" y="51307"/>
                  </a:lnTo>
                  <a:close/>
                </a:path>
                <a:path w="808354" h="160019">
                  <a:moveTo>
                    <a:pt x="771525" y="42163"/>
                  </a:moveTo>
                  <a:lnTo>
                    <a:pt x="763904" y="42163"/>
                  </a:lnTo>
                  <a:lnTo>
                    <a:pt x="756793" y="44450"/>
                  </a:lnTo>
                  <a:lnTo>
                    <a:pt x="750188" y="48894"/>
                  </a:lnTo>
                  <a:lnTo>
                    <a:pt x="743711" y="53339"/>
                  </a:lnTo>
                  <a:lnTo>
                    <a:pt x="738631" y="59689"/>
                  </a:lnTo>
                  <a:lnTo>
                    <a:pt x="735202" y="67817"/>
                  </a:lnTo>
                  <a:lnTo>
                    <a:pt x="744228" y="67817"/>
                  </a:lnTo>
                  <a:lnTo>
                    <a:pt x="747776" y="62737"/>
                  </a:lnTo>
                  <a:lnTo>
                    <a:pt x="752776" y="57737"/>
                  </a:lnTo>
                  <a:lnTo>
                    <a:pt x="758253" y="54165"/>
                  </a:lnTo>
                  <a:lnTo>
                    <a:pt x="764206" y="52022"/>
                  </a:lnTo>
                  <a:lnTo>
                    <a:pt x="770635" y="51307"/>
                  </a:lnTo>
                  <a:lnTo>
                    <a:pt x="796096" y="51307"/>
                  </a:lnTo>
                  <a:lnTo>
                    <a:pt x="787600" y="44999"/>
                  </a:lnTo>
                  <a:lnTo>
                    <a:pt x="771525" y="42163"/>
                  </a:lnTo>
                  <a:close/>
                </a:path>
                <a:path w="808354" h="160019">
                  <a:moveTo>
                    <a:pt x="710692" y="42163"/>
                  </a:moveTo>
                  <a:lnTo>
                    <a:pt x="702436" y="42163"/>
                  </a:lnTo>
                  <a:lnTo>
                    <a:pt x="691866" y="43497"/>
                  </a:lnTo>
                  <a:lnTo>
                    <a:pt x="682640" y="47498"/>
                  </a:lnTo>
                  <a:lnTo>
                    <a:pt x="674772" y="54165"/>
                  </a:lnTo>
                  <a:lnTo>
                    <a:pt x="668274" y="63500"/>
                  </a:lnTo>
                  <a:lnTo>
                    <a:pt x="676413" y="63500"/>
                  </a:lnTo>
                  <a:lnTo>
                    <a:pt x="676909" y="62737"/>
                  </a:lnTo>
                  <a:lnTo>
                    <a:pt x="681694" y="57737"/>
                  </a:lnTo>
                  <a:lnTo>
                    <a:pt x="687085" y="54165"/>
                  </a:lnTo>
                  <a:lnTo>
                    <a:pt x="693072" y="52022"/>
                  </a:lnTo>
                  <a:lnTo>
                    <a:pt x="699643" y="51307"/>
                  </a:lnTo>
                  <a:lnTo>
                    <a:pt x="725918" y="51307"/>
                  </a:lnTo>
                  <a:lnTo>
                    <a:pt x="723392" y="49275"/>
                  </a:lnTo>
                  <a:lnTo>
                    <a:pt x="717676" y="44576"/>
                  </a:lnTo>
                  <a:lnTo>
                    <a:pt x="710692" y="42163"/>
                  </a:lnTo>
                  <a:close/>
                </a:path>
                <a:path w="808354" h="160019">
                  <a:moveTo>
                    <a:pt x="317246" y="44957"/>
                  </a:moveTo>
                  <a:lnTo>
                    <a:pt x="307212" y="44957"/>
                  </a:lnTo>
                  <a:lnTo>
                    <a:pt x="307212" y="156972"/>
                  </a:lnTo>
                  <a:lnTo>
                    <a:pt x="317246" y="156972"/>
                  </a:lnTo>
                  <a:lnTo>
                    <a:pt x="317313" y="91312"/>
                  </a:lnTo>
                  <a:lnTo>
                    <a:pt x="317817" y="83687"/>
                  </a:lnTo>
                  <a:lnTo>
                    <a:pt x="319531" y="75866"/>
                  </a:lnTo>
                  <a:lnTo>
                    <a:pt x="322389" y="68879"/>
                  </a:lnTo>
                  <a:lnTo>
                    <a:pt x="325893" y="63500"/>
                  </a:lnTo>
                  <a:lnTo>
                    <a:pt x="317246" y="63500"/>
                  </a:lnTo>
                  <a:lnTo>
                    <a:pt x="317246" y="44957"/>
                  </a:lnTo>
                  <a:close/>
                </a:path>
                <a:path w="808354" h="160019">
                  <a:moveTo>
                    <a:pt x="375398" y="51307"/>
                  </a:moveTo>
                  <a:lnTo>
                    <a:pt x="349123" y="51307"/>
                  </a:lnTo>
                  <a:lnTo>
                    <a:pt x="361551" y="53661"/>
                  </a:lnTo>
                  <a:lnTo>
                    <a:pt x="370443" y="60705"/>
                  </a:lnTo>
                  <a:lnTo>
                    <a:pt x="375787" y="72417"/>
                  </a:lnTo>
                  <a:lnTo>
                    <a:pt x="377446" y="87629"/>
                  </a:lnTo>
                  <a:lnTo>
                    <a:pt x="377571" y="156972"/>
                  </a:lnTo>
                  <a:lnTo>
                    <a:pt x="387603" y="156972"/>
                  </a:lnTo>
                  <a:lnTo>
                    <a:pt x="387603" y="91312"/>
                  </a:lnTo>
                  <a:lnTo>
                    <a:pt x="388201" y="83097"/>
                  </a:lnTo>
                  <a:lnTo>
                    <a:pt x="390001" y="75596"/>
                  </a:lnTo>
                  <a:lnTo>
                    <a:pt x="393015" y="68810"/>
                  </a:lnTo>
                  <a:lnTo>
                    <a:pt x="393708" y="67817"/>
                  </a:lnTo>
                  <a:lnTo>
                    <a:pt x="384682" y="67817"/>
                  </a:lnTo>
                  <a:lnTo>
                    <a:pt x="382650" y="60070"/>
                  </a:lnTo>
                  <a:lnTo>
                    <a:pt x="378713" y="53975"/>
                  </a:lnTo>
                  <a:lnTo>
                    <a:pt x="375398" y="51307"/>
                  </a:lnTo>
                  <a:close/>
                </a:path>
                <a:path w="808354" h="160019">
                  <a:moveTo>
                    <a:pt x="445576" y="51307"/>
                  </a:moveTo>
                  <a:lnTo>
                    <a:pt x="429641" y="51307"/>
                  </a:lnTo>
                  <a:lnTo>
                    <a:pt x="436625" y="54228"/>
                  </a:lnTo>
                  <a:lnTo>
                    <a:pt x="441071" y="59943"/>
                  </a:lnTo>
                  <a:lnTo>
                    <a:pt x="447675" y="156972"/>
                  </a:lnTo>
                  <a:lnTo>
                    <a:pt x="457707" y="156972"/>
                  </a:lnTo>
                  <a:lnTo>
                    <a:pt x="457707" y="87629"/>
                  </a:lnTo>
                  <a:lnTo>
                    <a:pt x="455420" y="67720"/>
                  </a:lnTo>
                  <a:lnTo>
                    <a:pt x="448548" y="53514"/>
                  </a:lnTo>
                  <a:lnTo>
                    <a:pt x="445576" y="51307"/>
                  </a:lnTo>
                  <a:close/>
                </a:path>
                <a:path w="808354" h="160019">
                  <a:moveTo>
                    <a:pt x="421004" y="42163"/>
                  </a:moveTo>
                  <a:lnTo>
                    <a:pt x="413384" y="42163"/>
                  </a:lnTo>
                  <a:lnTo>
                    <a:pt x="406273" y="44450"/>
                  </a:lnTo>
                  <a:lnTo>
                    <a:pt x="399669" y="48894"/>
                  </a:lnTo>
                  <a:lnTo>
                    <a:pt x="393192" y="53339"/>
                  </a:lnTo>
                  <a:lnTo>
                    <a:pt x="388111" y="59689"/>
                  </a:lnTo>
                  <a:lnTo>
                    <a:pt x="384682" y="67817"/>
                  </a:lnTo>
                  <a:lnTo>
                    <a:pt x="393708" y="67817"/>
                  </a:lnTo>
                  <a:lnTo>
                    <a:pt x="397255" y="62737"/>
                  </a:lnTo>
                  <a:lnTo>
                    <a:pt x="402256" y="57737"/>
                  </a:lnTo>
                  <a:lnTo>
                    <a:pt x="407733" y="54165"/>
                  </a:lnTo>
                  <a:lnTo>
                    <a:pt x="413686" y="52022"/>
                  </a:lnTo>
                  <a:lnTo>
                    <a:pt x="420116" y="51307"/>
                  </a:lnTo>
                  <a:lnTo>
                    <a:pt x="445576" y="51307"/>
                  </a:lnTo>
                  <a:lnTo>
                    <a:pt x="437080" y="44999"/>
                  </a:lnTo>
                  <a:lnTo>
                    <a:pt x="421004" y="42163"/>
                  </a:lnTo>
                  <a:close/>
                </a:path>
                <a:path w="808354" h="160019">
                  <a:moveTo>
                    <a:pt x="360172" y="42163"/>
                  </a:moveTo>
                  <a:lnTo>
                    <a:pt x="351917" y="42163"/>
                  </a:lnTo>
                  <a:lnTo>
                    <a:pt x="341346" y="43497"/>
                  </a:lnTo>
                  <a:lnTo>
                    <a:pt x="332120" y="47498"/>
                  </a:lnTo>
                  <a:lnTo>
                    <a:pt x="324252" y="54165"/>
                  </a:lnTo>
                  <a:lnTo>
                    <a:pt x="317753" y="63500"/>
                  </a:lnTo>
                  <a:lnTo>
                    <a:pt x="325893" y="63500"/>
                  </a:lnTo>
                  <a:lnTo>
                    <a:pt x="326390" y="62737"/>
                  </a:lnTo>
                  <a:lnTo>
                    <a:pt x="331174" y="57737"/>
                  </a:lnTo>
                  <a:lnTo>
                    <a:pt x="336565" y="54165"/>
                  </a:lnTo>
                  <a:lnTo>
                    <a:pt x="342552" y="52022"/>
                  </a:lnTo>
                  <a:lnTo>
                    <a:pt x="349123" y="51307"/>
                  </a:lnTo>
                  <a:lnTo>
                    <a:pt x="375398" y="51307"/>
                  </a:lnTo>
                  <a:lnTo>
                    <a:pt x="372872" y="49275"/>
                  </a:lnTo>
                  <a:lnTo>
                    <a:pt x="367156" y="44576"/>
                  </a:lnTo>
                  <a:lnTo>
                    <a:pt x="360172" y="42163"/>
                  </a:lnTo>
                  <a:close/>
                </a:path>
                <a:path w="808354" h="160019">
                  <a:moveTo>
                    <a:pt x="37846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10922" y="156972"/>
                  </a:lnTo>
                  <a:lnTo>
                    <a:pt x="10922" y="93979"/>
                  </a:lnTo>
                  <a:lnTo>
                    <a:pt x="33400" y="93979"/>
                  </a:lnTo>
                  <a:lnTo>
                    <a:pt x="45545" y="93100"/>
                  </a:lnTo>
                  <a:lnTo>
                    <a:pt x="56261" y="90471"/>
                  </a:lnTo>
                  <a:lnTo>
                    <a:pt x="65547" y="86104"/>
                  </a:lnTo>
                  <a:lnTo>
                    <a:pt x="68165" y="84074"/>
                  </a:lnTo>
                  <a:lnTo>
                    <a:pt x="10922" y="84074"/>
                  </a:lnTo>
                  <a:lnTo>
                    <a:pt x="10922" y="10032"/>
                  </a:lnTo>
                  <a:lnTo>
                    <a:pt x="72973" y="10032"/>
                  </a:lnTo>
                  <a:lnTo>
                    <a:pt x="67706" y="6375"/>
                  </a:lnTo>
                  <a:lnTo>
                    <a:pt x="59182" y="2841"/>
                  </a:lnTo>
                  <a:lnTo>
                    <a:pt x="49228" y="712"/>
                  </a:lnTo>
                  <a:lnTo>
                    <a:pt x="37846" y="0"/>
                  </a:lnTo>
                  <a:close/>
                </a:path>
                <a:path w="808354" h="160019">
                  <a:moveTo>
                    <a:pt x="72973" y="10032"/>
                  </a:moveTo>
                  <a:lnTo>
                    <a:pt x="35941" y="10032"/>
                  </a:lnTo>
                  <a:lnTo>
                    <a:pt x="53683" y="12245"/>
                  </a:lnTo>
                  <a:lnTo>
                    <a:pt x="66341" y="18875"/>
                  </a:lnTo>
                  <a:lnTo>
                    <a:pt x="73927" y="29910"/>
                  </a:lnTo>
                  <a:lnTo>
                    <a:pt x="76453" y="45338"/>
                  </a:lnTo>
                  <a:lnTo>
                    <a:pt x="75763" y="54054"/>
                  </a:lnTo>
                  <a:lnTo>
                    <a:pt x="43152" y="83433"/>
                  </a:lnTo>
                  <a:lnTo>
                    <a:pt x="33147" y="84074"/>
                  </a:lnTo>
                  <a:lnTo>
                    <a:pt x="68165" y="84074"/>
                  </a:lnTo>
                  <a:lnTo>
                    <a:pt x="87629" y="44068"/>
                  </a:lnTo>
                  <a:lnTo>
                    <a:pt x="86840" y="33948"/>
                  </a:lnTo>
                  <a:lnTo>
                    <a:pt x="84454" y="25114"/>
                  </a:lnTo>
                  <a:lnTo>
                    <a:pt x="80450" y="17565"/>
                  </a:lnTo>
                  <a:lnTo>
                    <a:pt x="74802" y="11302"/>
                  </a:lnTo>
                  <a:lnTo>
                    <a:pt x="72973" y="10032"/>
                  </a:lnTo>
                  <a:close/>
                </a:path>
                <a:path w="808354" h="160019">
                  <a:moveTo>
                    <a:pt x="498855" y="0"/>
                  </a:moveTo>
                  <a:lnTo>
                    <a:pt x="494410" y="0"/>
                  </a:lnTo>
                  <a:lnTo>
                    <a:pt x="492505" y="762"/>
                  </a:lnTo>
                  <a:lnTo>
                    <a:pt x="490854" y="2286"/>
                  </a:lnTo>
                  <a:lnTo>
                    <a:pt x="489076" y="3810"/>
                  </a:lnTo>
                  <a:lnTo>
                    <a:pt x="488187" y="5714"/>
                  </a:lnTo>
                  <a:lnTo>
                    <a:pt x="488187" y="10667"/>
                  </a:lnTo>
                  <a:lnTo>
                    <a:pt x="489076" y="12700"/>
                  </a:lnTo>
                  <a:lnTo>
                    <a:pt x="490727" y="14224"/>
                  </a:lnTo>
                  <a:lnTo>
                    <a:pt x="492378" y="15875"/>
                  </a:lnTo>
                  <a:lnTo>
                    <a:pt x="494410" y="16637"/>
                  </a:lnTo>
                  <a:lnTo>
                    <a:pt x="498855" y="16637"/>
                  </a:lnTo>
                  <a:lnTo>
                    <a:pt x="505078" y="5714"/>
                  </a:lnTo>
                  <a:lnTo>
                    <a:pt x="504190" y="3682"/>
                  </a:lnTo>
                  <a:lnTo>
                    <a:pt x="500760" y="762"/>
                  </a:lnTo>
                  <a:lnTo>
                    <a:pt x="4988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2694432" y="775716"/>
            <a:ext cx="2174875" cy="426720"/>
            <a:chOff x="2694432" y="775716"/>
            <a:chExt cx="2174875" cy="426720"/>
          </a:xfrm>
        </p:grpSpPr>
        <p:sp>
          <p:nvSpPr>
            <p:cNvPr id="70" name="object 70"/>
            <p:cNvSpPr/>
            <p:nvPr/>
          </p:nvSpPr>
          <p:spPr>
            <a:xfrm>
              <a:off x="2694432" y="775716"/>
              <a:ext cx="2174875" cy="426720"/>
            </a:xfrm>
            <a:custGeom>
              <a:avLst/>
              <a:gdLst/>
              <a:ahLst/>
              <a:cxnLst/>
              <a:rect l="l" t="t" r="r" b="b"/>
              <a:pathLst>
                <a:path w="2174875" h="426719">
                  <a:moveTo>
                    <a:pt x="2174747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2174747" y="426720"/>
                  </a:lnTo>
                  <a:lnTo>
                    <a:pt x="2174747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03525" y="882015"/>
              <a:ext cx="436880" cy="160020"/>
            </a:xfrm>
            <a:custGeom>
              <a:avLst/>
              <a:gdLst/>
              <a:ahLst/>
              <a:cxnLst/>
              <a:rect l="l" t="t" r="r" b="b"/>
              <a:pathLst>
                <a:path w="436880" h="160019">
                  <a:moveTo>
                    <a:pt x="185613" y="51308"/>
                  </a:moveTo>
                  <a:lnTo>
                    <a:pt x="159512" y="51308"/>
                  </a:lnTo>
                  <a:lnTo>
                    <a:pt x="171420" y="53570"/>
                  </a:lnTo>
                  <a:lnTo>
                    <a:pt x="179911" y="60356"/>
                  </a:lnTo>
                  <a:lnTo>
                    <a:pt x="184997" y="71667"/>
                  </a:lnTo>
                  <a:lnTo>
                    <a:pt x="186689" y="87502"/>
                  </a:lnTo>
                  <a:lnTo>
                    <a:pt x="152273" y="92583"/>
                  </a:lnTo>
                  <a:lnTo>
                    <a:pt x="135270" y="97083"/>
                  </a:lnTo>
                  <a:lnTo>
                    <a:pt x="123126" y="104489"/>
                  </a:lnTo>
                  <a:lnTo>
                    <a:pt x="115839" y="114800"/>
                  </a:lnTo>
                  <a:lnTo>
                    <a:pt x="113411" y="128015"/>
                  </a:lnTo>
                  <a:lnTo>
                    <a:pt x="113411" y="137160"/>
                  </a:lnTo>
                  <a:lnTo>
                    <a:pt x="147955" y="159638"/>
                  </a:lnTo>
                  <a:lnTo>
                    <a:pt x="156210" y="159638"/>
                  </a:lnTo>
                  <a:lnTo>
                    <a:pt x="163830" y="157352"/>
                  </a:lnTo>
                  <a:lnTo>
                    <a:pt x="170687" y="152781"/>
                  </a:lnTo>
                  <a:lnTo>
                    <a:pt x="174053" y="150495"/>
                  </a:lnTo>
                  <a:lnTo>
                    <a:pt x="141224" y="150495"/>
                  </a:lnTo>
                  <a:lnTo>
                    <a:pt x="135000" y="148336"/>
                  </a:lnTo>
                  <a:lnTo>
                    <a:pt x="130556" y="144018"/>
                  </a:lnTo>
                  <a:lnTo>
                    <a:pt x="126237" y="139700"/>
                  </a:lnTo>
                  <a:lnTo>
                    <a:pt x="124058" y="134493"/>
                  </a:lnTo>
                  <a:lnTo>
                    <a:pt x="123951" y="119125"/>
                  </a:lnTo>
                  <a:lnTo>
                    <a:pt x="126364" y="113030"/>
                  </a:lnTo>
                  <a:lnTo>
                    <a:pt x="186689" y="96647"/>
                  </a:lnTo>
                  <a:lnTo>
                    <a:pt x="196723" y="96647"/>
                  </a:lnTo>
                  <a:lnTo>
                    <a:pt x="196723" y="84074"/>
                  </a:lnTo>
                  <a:lnTo>
                    <a:pt x="196129" y="74423"/>
                  </a:lnTo>
                  <a:lnTo>
                    <a:pt x="194357" y="66024"/>
                  </a:lnTo>
                  <a:lnTo>
                    <a:pt x="191418" y="58838"/>
                  </a:lnTo>
                  <a:lnTo>
                    <a:pt x="187325" y="52832"/>
                  </a:lnTo>
                  <a:lnTo>
                    <a:pt x="185613" y="51308"/>
                  </a:lnTo>
                  <a:close/>
                </a:path>
                <a:path w="436880" h="160019">
                  <a:moveTo>
                    <a:pt x="196723" y="134493"/>
                  </a:moveTo>
                  <a:lnTo>
                    <a:pt x="186689" y="134493"/>
                  </a:lnTo>
                  <a:lnTo>
                    <a:pt x="186689" y="156972"/>
                  </a:lnTo>
                  <a:lnTo>
                    <a:pt x="196723" y="156972"/>
                  </a:lnTo>
                  <a:lnTo>
                    <a:pt x="196723" y="134493"/>
                  </a:lnTo>
                  <a:close/>
                </a:path>
                <a:path w="436880" h="160019">
                  <a:moveTo>
                    <a:pt x="196723" y="96647"/>
                  </a:moveTo>
                  <a:lnTo>
                    <a:pt x="186689" y="96647"/>
                  </a:lnTo>
                  <a:lnTo>
                    <a:pt x="186567" y="109220"/>
                  </a:lnTo>
                  <a:lnTo>
                    <a:pt x="186021" y="116587"/>
                  </a:lnTo>
                  <a:lnTo>
                    <a:pt x="156839" y="149734"/>
                  </a:lnTo>
                  <a:lnTo>
                    <a:pt x="149098" y="150495"/>
                  </a:lnTo>
                  <a:lnTo>
                    <a:pt x="174053" y="150495"/>
                  </a:lnTo>
                  <a:lnTo>
                    <a:pt x="177419" y="148209"/>
                  </a:lnTo>
                  <a:lnTo>
                    <a:pt x="182625" y="142112"/>
                  </a:lnTo>
                  <a:lnTo>
                    <a:pt x="186181" y="134493"/>
                  </a:lnTo>
                  <a:lnTo>
                    <a:pt x="196723" y="134493"/>
                  </a:lnTo>
                  <a:lnTo>
                    <a:pt x="196723" y="96647"/>
                  </a:lnTo>
                  <a:close/>
                </a:path>
                <a:path w="436880" h="160019">
                  <a:moveTo>
                    <a:pt x="160527" y="42163"/>
                  </a:moveTo>
                  <a:lnTo>
                    <a:pt x="154305" y="42163"/>
                  </a:lnTo>
                  <a:lnTo>
                    <a:pt x="147574" y="43307"/>
                  </a:lnTo>
                  <a:lnTo>
                    <a:pt x="140462" y="45720"/>
                  </a:lnTo>
                  <a:lnTo>
                    <a:pt x="133350" y="48006"/>
                  </a:lnTo>
                  <a:lnTo>
                    <a:pt x="127762" y="50800"/>
                  </a:lnTo>
                  <a:lnTo>
                    <a:pt x="123570" y="54101"/>
                  </a:lnTo>
                  <a:lnTo>
                    <a:pt x="123570" y="66167"/>
                  </a:lnTo>
                  <a:lnTo>
                    <a:pt x="132383" y="59666"/>
                  </a:lnTo>
                  <a:lnTo>
                    <a:pt x="141303" y="55022"/>
                  </a:lnTo>
                  <a:lnTo>
                    <a:pt x="150342" y="52236"/>
                  </a:lnTo>
                  <a:lnTo>
                    <a:pt x="159512" y="51308"/>
                  </a:lnTo>
                  <a:lnTo>
                    <a:pt x="185613" y="51308"/>
                  </a:lnTo>
                  <a:lnTo>
                    <a:pt x="182084" y="48164"/>
                  </a:lnTo>
                  <a:lnTo>
                    <a:pt x="175879" y="44831"/>
                  </a:lnTo>
                  <a:lnTo>
                    <a:pt x="168697" y="42830"/>
                  </a:lnTo>
                  <a:lnTo>
                    <a:pt x="160527" y="42163"/>
                  </a:lnTo>
                  <a:close/>
                </a:path>
                <a:path w="436880" h="160019">
                  <a:moveTo>
                    <a:pt x="41275" y="0"/>
                  </a:moveTo>
                  <a:lnTo>
                    <a:pt x="0" y="0"/>
                  </a:lnTo>
                  <a:lnTo>
                    <a:pt x="0" y="156972"/>
                  </a:lnTo>
                  <a:lnTo>
                    <a:pt x="42163" y="156972"/>
                  </a:lnTo>
                  <a:lnTo>
                    <a:pt x="52306" y="156186"/>
                  </a:lnTo>
                  <a:lnTo>
                    <a:pt x="61388" y="153828"/>
                  </a:lnTo>
                  <a:lnTo>
                    <a:pt x="69399" y="149899"/>
                  </a:lnTo>
                  <a:lnTo>
                    <a:pt x="72968" y="147065"/>
                  </a:lnTo>
                  <a:lnTo>
                    <a:pt x="10794" y="147065"/>
                  </a:lnTo>
                  <a:lnTo>
                    <a:pt x="10794" y="80518"/>
                  </a:lnTo>
                  <a:lnTo>
                    <a:pt x="72385" y="80518"/>
                  </a:lnTo>
                  <a:lnTo>
                    <a:pt x="68580" y="78327"/>
                  </a:lnTo>
                  <a:lnTo>
                    <a:pt x="61718" y="75965"/>
                  </a:lnTo>
                  <a:lnTo>
                    <a:pt x="53975" y="74675"/>
                  </a:lnTo>
                  <a:lnTo>
                    <a:pt x="53975" y="74168"/>
                  </a:lnTo>
                  <a:lnTo>
                    <a:pt x="62737" y="71500"/>
                  </a:lnTo>
                  <a:lnTo>
                    <a:pt x="63800" y="70738"/>
                  </a:lnTo>
                  <a:lnTo>
                    <a:pt x="10794" y="70738"/>
                  </a:lnTo>
                  <a:lnTo>
                    <a:pt x="10794" y="10033"/>
                  </a:lnTo>
                  <a:lnTo>
                    <a:pt x="70612" y="10033"/>
                  </a:lnTo>
                  <a:lnTo>
                    <a:pt x="64706" y="5679"/>
                  </a:lnTo>
                  <a:lnTo>
                    <a:pt x="57848" y="2540"/>
                  </a:lnTo>
                  <a:lnTo>
                    <a:pt x="50037" y="638"/>
                  </a:lnTo>
                  <a:lnTo>
                    <a:pt x="41275" y="0"/>
                  </a:lnTo>
                  <a:close/>
                </a:path>
                <a:path w="436880" h="160019">
                  <a:moveTo>
                    <a:pt x="72385" y="80518"/>
                  </a:moveTo>
                  <a:lnTo>
                    <a:pt x="33908" y="80518"/>
                  </a:lnTo>
                  <a:lnTo>
                    <a:pt x="53171" y="82561"/>
                  </a:lnTo>
                  <a:lnTo>
                    <a:pt x="66944" y="88677"/>
                  </a:lnTo>
                  <a:lnTo>
                    <a:pt x="75217" y="98841"/>
                  </a:lnTo>
                  <a:lnTo>
                    <a:pt x="77977" y="113030"/>
                  </a:lnTo>
                  <a:lnTo>
                    <a:pt x="77360" y="120745"/>
                  </a:lnTo>
                  <a:lnTo>
                    <a:pt x="48589" y="146516"/>
                  </a:lnTo>
                  <a:lnTo>
                    <a:pt x="39877" y="147065"/>
                  </a:lnTo>
                  <a:lnTo>
                    <a:pt x="72968" y="147065"/>
                  </a:lnTo>
                  <a:lnTo>
                    <a:pt x="89154" y="112013"/>
                  </a:lnTo>
                  <a:lnTo>
                    <a:pt x="88560" y="104558"/>
                  </a:lnTo>
                  <a:lnTo>
                    <a:pt x="86788" y="97805"/>
                  </a:lnTo>
                  <a:lnTo>
                    <a:pt x="83849" y="91743"/>
                  </a:lnTo>
                  <a:lnTo>
                    <a:pt x="79756" y="86360"/>
                  </a:lnTo>
                  <a:lnTo>
                    <a:pt x="74584" y="81784"/>
                  </a:lnTo>
                  <a:lnTo>
                    <a:pt x="72385" y="80518"/>
                  </a:lnTo>
                  <a:close/>
                </a:path>
                <a:path w="436880" h="160019">
                  <a:moveTo>
                    <a:pt x="70612" y="10033"/>
                  </a:moveTo>
                  <a:lnTo>
                    <a:pt x="36956" y="10033"/>
                  </a:lnTo>
                  <a:lnTo>
                    <a:pt x="51552" y="11795"/>
                  </a:lnTo>
                  <a:lnTo>
                    <a:pt x="61991" y="17081"/>
                  </a:lnTo>
                  <a:lnTo>
                    <a:pt x="68264" y="25892"/>
                  </a:lnTo>
                  <a:lnTo>
                    <a:pt x="70357" y="38226"/>
                  </a:lnTo>
                  <a:lnTo>
                    <a:pt x="69715" y="45348"/>
                  </a:lnTo>
                  <a:lnTo>
                    <a:pt x="40782" y="70191"/>
                  </a:lnTo>
                  <a:lnTo>
                    <a:pt x="32638" y="70738"/>
                  </a:lnTo>
                  <a:lnTo>
                    <a:pt x="63800" y="70738"/>
                  </a:lnTo>
                  <a:lnTo>
                    <a:pt x="69468" y="66675"/>
                  </a:lnTo>
                  <a:lnTo>
                    <a:pt x="74294" y="60071"/>
                  </a:lnTo>
                  <a:lnTo>
                    <a:pt x="79120" y="53339"/>
                  </a:lnTo>
                  <a:lnTo>
                    <a:pt x="81533" y="45465"/>
                  </a:lnTo>
                  <a:lnTo>
                    <a:pt x="81533" y="36322"/>
                  </a:lnTo>
                  <a:lnTo>
                    <a:pt x="80863" y="28535"/>
                  </a:lnTo>
                  <a:lnTo>
                    <a:pt x="78835" y="21558"/>
                  </a:lnTo>
                  <a:lnTo>
                    <a:pt x="75426" y="15390"/>
                  </a:lnTo>
                  <a:lnTo>
                    <a:pt x="70612" y="10033"/>
                  </a:lnTo>
                  <a:close/>
                </a:path>
                <a:path w="436880" h="160019">
                  <a:moveTo>
                    <a:pt x="327913" y="44958"/>
                  </a:moveTo>
                  <a:lnTo>
                    <a:pt x="317881" y="44958"/>
                  </a:lnTo>
                  <a:lnTo>
                    <a:pt x="317881" y="156972"/>
                  </a:lnTo>
                  <a:lnTo>
                    <a:pt x="327913" y="156972"/>
                  </a:lnTo>
                  <a:lnTo>
                    <a:pt x="327913" y="44958"/>
                  </a:lnTo>
                  <a:close/>
                </a:path>
                <a:path w="436880" h="160019">
                  <a:moveTo>
                    <a:pt x="420243" y="42163"/>
                  </a:moveTo>
                  <a:lnTo>
                    <a:pt x="411733" y="42163"/>
                  </a:lnTo>
                  <a:lnTo>
                    <a:pt x="399921" y="43233"/>
                  </a:lnTo>
                  <a:lnTo>
                    <a:pt x="364313" y="68276"/>
                  </a:lnTo>
                  <a:lnTo>
                    <a:pt x="355473" y="102870"/>
                  </a:lnTo>
                  <a:lnTo>
                    <a:pt x="356352" y="114940"/>
                  </a:lnTo>
                  <a:lnTo>
                    <a:pt x="377019" y="150798"/>
                  </a:lnTo>
                  <a:lnTo>
                    <a:pt x="406273" y="159638"/>
                  </a:lnTo>
                  <a:lnTo>
                    <a:pt x="414633" y="159162"/>
                  </a:lnTo>
                  <a:lnTo>
                    <a:pt x="422386" y="157734"/>
                  </a:lnTo>
                  <a:lnTo>
                    <a:pt x="429543" y="155352"/>
                  </a:lnTo>
                  <a:lnTo>
                    <a:pt x="436118" y="152019"/>
                  </a:lnTo>
                  <a:lnTo>
                    <a:pt x="436118" y="150495"/>
                  </a:lnTo>
                  <a:lnTo>
                    <a:pt x="406781" y="150495"/>
                  </a:lnTo>
                  <a:lnTo>
                    <a:pt x="398014" y="149661"/>
                  </a:lnTo>
                  <a:lnTo>
                    <a:pt x="368792" y="121840"/>
                  </a:lnTo>
                  <a:lnTo>
                    <a:pt x="366013" y="102235"/>
                  </a:lnTo>
                  <a:lnTo>
                    <a:pt x="366775" y="91499"/>
                  </a:lnTo>
                  <a:lnTo>
                    <a:pt x="392302" y="54895"/>
                  </a:lnTo>
                  <a:lnTo>
                    <a:pt x="410210" y="51308"/>
                  </a:lnTo>
                  <a:lnTo>
                    <a:pt x="436499" y="51308"/>
                  </a:lnTo>
                  <a:lnTo>
                    <a:pt x="436499" y="47371"/>
                  </a:lnTo>
                  <a:lnTo>
                    <a:pt x="428498" y="43942"/>
                  </a:lnTo>
                  <a:lnTo>
                    <a:pt x="420243" y="42163"/>
                  </a:lnTo>
                  <a:close/>
                </a:path>
                <a:path w="436880" h="160019">
                  <a:moveTo>
                    <a:pt x="436118" y="141477"/>
                  </a:moveTo>
                  <a:lnTo>
                    <a:pt x="429569" y="145405"/>
                  </a:lnTo>
                  <a:lnTo>
                    <a:pt x="422497" y="148224"/>
                  </a:lnTo>
                  <a:lnTo>
                    <a:pt x="414901" y="149925"/>
                  </a:lnTo>
                  <a:lnTo>
                    <a:pt x="406781" y="150495"/>
                  </a:lnTo>
                  <a:lnTo>
                    <a:pt x="436118" y="150495"/>
                  </a:lnTo>
                  <a:lnTo>
                    <a:pt x="436118" y="141477"/>
                  </a:lnTo>
                  <a:close/>
                </a:path>
                <a:path w="436880" h="160019">
                  <a:moveTo>
                    <a:pt x="436499" y="51308"/>
                  </a:moveTo>
                  <a:lnTo>
                    <a:pt x="410210" y="51308"/>
                  </a:lnTo>
                  <a:lnTo>
                    <a:pt x="417210" y="51782"/>
                  </a:lnTo>
                  <a:lnTo>
                    <a:pt x="423926" y="53197"/>
                  </a:lnTo>
                  <a:lnTo>
                    <a:pt x="430355" y="55540"/>
                  </a:lnTo>
                  <a:lnTo>
                    <a:pt x="436499" y="58800"/>
                  </a:lnTo>
                  <a:lnTo>
                    <a:pt x="436499" y="51308"/>
                  </a:lnTo>
                  <a:close/>
                </a:path>
                <a:path w="436880" h="160019">
                  <a:moveTo>
                    <a:pt x="225170" y="139826"/>
                  </a:moveTo>
                  <a:lnTo>
                    <a:pt x="225170" y="152019"/>
                  </a:lnTo>
                  <a:lnTo>
                    <a:pt x="230933" y="155352"/>
                  </a:lnTo>
                  <a:lnTo>
                    <a:pt x="237362" y="157733"/>
                  </a:lnTo>
                  <a:lnTo>
                    <a:pt x="244459" y="159162"/>
                  </a:lnTo>
                  <a:lnTo>
                    <a:pt x="252222" y="159638"/>
                  </a:lnTo>
                  <a:lnTo>
                    <a:pt x="260528" y="159093"/>
                  </a:lnTo>
                  <a:lnTo>
                    <a:pt x="267906" y="157464"/>
                  </a:lnTo>
                  <a:lnTo>
                    <a:pt x="274331" y="154763"/>
                  </a:lnTo>
                  <a:lnTo>
                    <a:pt x="279781" y="151002"/>
                  </a:lnTo>
                  <a:lnTo>
                    <a:pt x="280366" y="150495"/>
                  </a:lnTo>
                  <a:lnTo>
                    <a:pt x="249047" y="150495"/>
                  </a:lnTo>
                  <a:lnTo>
                    <a:pt x="244348" y="149479"/>
                  </a:lnTo>
                  <a:lnTo>
                    <a:pt x="233552" y="145669"/>
                  </a:lnTo>
                  <a:lnTo>
                    <a:pt x="228981" y="143129"/>
                  </a:lnTo>
                  <a:lnTo>
                    <a:pt x="225170" y="139826"/>
                  </a:lnTo>
                  <a:close/>
                </a:path>
                <a:path w="436880" h="160019">
                  <a:moveTo>
                    <a:pt x="271399" y="42163"/>
                  </a:moveTo>
                  <a:lnTo>
                    <a:pt x="261874" y="42163"/>
                  </a:lnTo>
                  <a:lnTo>
                    <a:pt x="254488" y="42687"/>
                  </a:lnTo>
                  <a:lnTo>
                    <a:pt x="225679" y="63626"/>
                  </a:lnTo>
                  <a:lnTo>
                    <a:pt x="225679" y="79883"/>
                  </a:lnTo>
                  <a:lnTo>
                    <a:pt x="254762" y="105410"/>
                  </a:lnTo>
                  <a:lnTo>
                    <a:pt x="263398" y="109093"/>
                  </a:lnTo>
                  <a:lnTo>
                    <a:pt x="269620" y="112775"/>
                  </a:lnTo>
                  <a:lnTo>
                    <a:pt x="273557" y="116205"/>
                  </a:lnTo>
                  <a:lnTo>
                    <a:pt x="277368" y="119761"/>
                  </a:lnTo>
                  <a:lnTo>
                    <a:pt x="279273" y="123951"/>
                  </a:lnTo>
                  <a:lnTo>
                    <a:pt x="279273" y="128905"/>
                  </a:lnTo>
                  <a:lnTo>
                    <a:pt x="277629" y="138332"/>
                  </a:lnTo>
                  <a:lnTo>
                    <a:pt x="272700" y="145081"/>
                  </a:lnTo>
                  <a:lnTo>
                    <a:pt x="264485" y="149139"/>
                  </a:lnTo>
                  <a:lnTo>
                    <a:pt x="252983" y="150495"/>
                  </a:lnTo>
                  <a:lnTo>
                    <a:pt x="280366" y="150495"/>
                  </a:lnTo>
                  <a:lnTo>
                    <a:pt x="286512" y="145161"/>
                  </a:lnTo>
                  <a:lnTo>
                    <a:pt x="289813" y="137795"/>
                  </a:lnTo>
                  <a:lnTo>
                    <a:pt x="289813" y="121412"/>
                  </a:lnTo>
                  <a:lnTo>
                    <a:pt x="259206" y="96393"/>
                  </a:lnTo>
                  <a:lnTo>
                    <a:pt x="249555" y="92075"/>
                  </a:lnTo>
                  <a:lnTo>
                    <a:pt x="243205" y="88264"/>
                  </a:lnTo>
                  <a:lnTo>
                    <a:pt x="240411" y="84962"/>
                  </a:lnTo>
                  <a:lnTo>
                    <a:pt x="237489" y="81661"/>
                  </a:lnTo>
                  <a:lnTo>
                    <a:pt x="236093" y="77343"/>
                  </a:lnTo>
                  <a:lnTo>
                    <a:pt x="236093" y="65912"/>
                  </a:lnTo>
                  <a:lnTo>
                    <a:pt x="238379" y="60960"/>
                  </a:lnTo>
                  <a:lnTo>
                    <a:pt x="242950" y="57150"/>
                  </a:lnTo>
                  <a:lnTo>
                    <a:pt x="247395" y="53212"/>
                  </a:lnTo>
                  <a:lnTo>
                    <a:pt x="253364" y="51308"/>
                  </a:lnTo>
                  <a:lnTo>
                    <a:pt x="286512" y="51308"/>
                  </a:lnTo>
                  <a:lnTo>
                    <a:pt x="286512" y="48006"/>
                  </a:lnTo>
                  <a:lnTo>
                    <a:pt x="279654" y="44069"/>
                  </a:lnTo>
                  <a:lnTo>
                    <a:pt x="271399" y="42163"/>
                  </a:lnTo>
                  <a:close/>
                </a:path>
                <a:path w="436880" h="160019">
                  <a:moveTo>
                    <a:pt x="286512" y="51308"/>
                  </a:moveTo>
                  <a:lnTo>
                    <a:pt x="260731" y="51308"/>
                  </a:lnTo>
                  <a:lnTo>
                    <a:pt x="267348" y="51827"/>
                  </a:lnTo>
                  <a:lnTo>
                    <a:pt x="273859" y="53371"/>
                  </a:lnTo>
                  <a:lnTo>
                    <a:pt x="280251" y="55915"/>
                  </a:lnTo>
                  <a:lnTo>
                    <a:pt x="286512" y="59436"/>
                  </a:lnTo>
                  <a:lnTo>
                    <a:pt x="286512" y="51308"/>
                  </a:lnTo>
                  <a:close/>
                </a:path>
                <a:path w="436880" h="160019">
                  <a:moveTo>
                    <a:pt x="324993" y="0"/>
                  </a:moveTo>
                  <a:lnTo>
                    <a:pt x="320675" y="0"/>
                  </a:lnTo>
                  <a:lnTo>
                    <a:pt x="318769" y="762"/>
                  </a:lnTo>
                  <a:lnTo>
                    <a:pt x="316992" y="2286"/>
                  </a:lnTo>
                  <a:lnTo>
                    <a:pt x="315341" y="3810"/>
                  </a:lnTo>
                  <a:lnTo>
                    <a:pt x="314451" y="5714"/>
                  </a:lnTo>
                  <a:lnTo>
                    <a:pt x="314451" y="10668"/>
                  </a:lnTo>
                  <a:lnTo>
                    <a:pt x="315341" y="12700"/>
                  </a:lnTo>
                  <a:lnTo>
                    <a:pt x="316992" y="14224"/>
                  </a:lnTo>
                  <a:lnTo>
                    <a:pt x="318643" y="15875"/>
                  </a:lnTo>
                  <a:lnTo>
                    <a:pt x="320548" y="16637"/>
                  </a:lnTo>
                  <a:lnTo>
                    <a:pt x="325119" y="16637"/>
                  </a:lnTo>
                  <a:lnTo>
                    <a:pt x="327151" y="15875"/>
                  </a:lnTo>
                  <a:lnTo>
                    <a:pt x="328802" y="14097"/>
                  </a:lnTo>
                  <a:lnTo>
                    <a:pt x="330454" y="12446"/>
                  </a:lnTo>
                  <a:lnTo>
                    <a:pt x="331231" y="10668"/>
                  </a:lnTo>
                  <a:lnTo>
                    <a:pt x="331343" y="5714"/>
                  </a:lnTo>
                  <a:lnTo>
                    <a:pt x="330454" y="3683"/>
                  </a:lnTo>
                  <a:lnTo>
                    <a:pt x="328675" y="2286"/>
                  </a:lnTo>
                  <a:lnTo>
                    <a:pt x="327025" y="762"/>
                  </a:lnTo>
                  <a:lnTo>
                    <a:pt x="324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4966715" y="775716"/>
            <a:ext cx="2546985" cy="426720"/>
            <a:chOff x="4966715" y="775716"/>
            <a:chExt cx="2546985" cy="426720"/>
          </a:xfrm>
        </p:grpSpPr>
        <p:sp>
          <p:nvSpPr>
            <p:cNvPr id="73" name="object 73"/>
            <p:cNvSpPr/>
            <p:nvPr/>
          </p:nvSpPr>
          <p:spPr>
            <a:xfrm>
              <a:off x="4966715" y="775716"/>
              <a:ext cx="2546985" cy="426720"/>
            </a:xfrm>
            <a:custGeom>
              <a:avLst/>
              <a:gdLst/>
              <a:ahLst/>
              <a:cxnLst/>
              <a:rect l="l" t="t" r="r" b="b"/>
              <a:pathLst>
                <a:path w="2546984" h="426719">
                  <a:moveTo>
                    <a:pt x="2546604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2546604" y="426720"/>
                  </a:lnTo>
                  <a:lnTo>
                    <a:pt x="2546604" y="0"/>
                  </a:lnTo>
                  <a:close/>
                </a:path>
              </a:pathLst>
            </a:custGeom>
            <a:solidFill>
              <a:srgbClr val="001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072252" y="873125"/>
              <a:ext cx="813181" cy="168528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0" y="6274993"/>
            <a:ext cx="12190730" cy="583565"/>
            <a:chOff x="0" y="6274993"/>
            <a:chExt cx="12190730" cy="583565"/>
          </a:xfrm>
        </p:grpSpPr>
        <p:sp>
          <p:nvSpPr>
            <p:cNvPr id="76" name="object 76"/>
            <p:cNvSpPr/>
            <p:nvPr/>
          </p:nvSpPr>
          <p:spPr>
            <a:xfrm>
              <a:off x="0" y="6512051"/>
              <a:ext cx="4064635" cy="346075"/>
            </a:xfrm>
            <a:custGeom>
              <a:avLst/>
              <a:gdLst/>
              <a:ahLst/>
              <a:cxnLst/>
              <a:rect l="l" t="t" r="r" b="b"/>
              <a:pathLst>
                <a:path w="4064635" h="346075">
                  <a:moveTo>
                    <a:pt x="4064508" y="345946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5946"/>
                  </a:lnTo>
                  <a:lnTo>
                    <a:pt x="4064508" y="345946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64508" y="6512051"/>
              <a:ext cx="8126095" cy="346075"/>
            </a:xfrm>
            <a:custGeom>
              <a:avLst/>
              <a:gdLst/>
              <a:ahLst/>
              <a:cxnLst/>
              <a:rect l="l" t="t" r="r" b="b"/>
              <a:pathLst>
                <a:path w="8126095" h="346075">
                  <a:moveTo>
                    <a:pt x="8125968" y="0"/>
                  </a:moveTo>
                  <a:lnTo>
                    <a:pt x="0" y="0"/>
                  </a:lnTo>
                  <a:lnTo>
                    <a:pt x="0" y="345946"/>
                  </a:lnTo>
                  <a:lnTo>
                    <a:pt x="8125968" y="345946"/>
                  </a:lnTo>
                  <a:lnTo>
                    <a:pt x="8125968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9681" y="6274993"/>
              <a:ext cx="9622065" cy="199224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718819" y="6019901"/>
            <a:ext cx="10008235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Segoe UI Light"/>
                <a:cs typeface="Segoe UI Light"/>
              </a:rPr>
              <a:t>*The</a:t>
            </a:r>
            <a:r>
              <a:rPr sz="1200" i="1" spc="5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99.99%</a:t>
            </a:r>
            <a:r>
              <a:rPr sz="1200" i="1" spc="-35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availability</a:t>
            </a:r>
            <a:r>
              <a:rPr sz="1200" i="1" spc="20" dirty="0">
                <a:latin typeface="Segoe UI Light"/>
                <a:cs typeface="Segoe UI Light"/>
              </a:rPr>
              <a:t> </a:t>
            </a:r>
            <a:r>
              <a:rPr sz="1200" i="1" spc="5" dirty="0">
                <a:latin typeface="Segoe UI Light"/>
                <a:cs typeface="Segoe UI Light"/>
              </a:rPr>
              <a:t>SLA</a:t>
            </a:r>
            <a:r>
              <a:rPr sz="1200" i="1" spc="20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does</a:t>
            </a:r>
            <a:r>
              <a:rPr sz="1200" i="1" spc="-10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not</a:t>
            </a:r>
            <a:r>
              <a:rPr sz="1200" i="1" spc="15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apply</a:t>
            </a:r>
            <a:r>
              <a:rPr sz="1200" i="1" spc="10" dirty="0">
                <a:latin typeface="Segoe UI Light"/>
                <a:cs typeface="Segoe UI Light"/>
              </a:rPr>
              <a:t> </a:t>
            </a:r>
            <a:r>
              <a:rPr sz="1200" i="1" dirty="0">
                <a:latin typeface="Segoe UI Light"/>
                <a:cs typeface="Segoe UI Light"/>
              </a:rPr>
              <a:t>to</a:t>
            </a:r>
            <a:r>
              <a:rPr sz="1200" i="1" spc="10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the</a:t>
            </a:r>
            <a:r>
              <a:rPr sz="1200" i="1" spc="5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existing</a:t>
            </a:r>
            <a:r>
              <a:rPr sz="1200" i="1" dirty="0">
                <a:latin typeface="Segoe UI Light"/>
                <a:cs typeface="Segoe UI Light"/>
              </a:rPr>
              <a:t> </a:t>
            </a:r>
            <a:r>
              <a:rPr sz="1200" i="1" spc="-10" dirty="0">
                <a:latin typeface="Segoe UI Light"/>
                <a:cs typeface="Segoe UI Light"/>
              </a:rPr>
              <a:t>Web</a:t>
            </a:r>
            <a:r>
              <a:rPr sz="1200" i="1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and</a:t>
            </a:r>
            <a:r>
              <a:rPr sz="1200" i="1" spc="5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Business editions,</a:t>
            </a:r>
            <a:r>
              <a:rPr sz="1200" i="1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which</a:t>
            </a:r>
            <a:r>
              <a:rPr sz="1200" i="1" spc="-10" dirty="0">
                <a:latin typeface="Segoe UI Light"/>
                <a:cs typeface="Segoe UI Light"/>
              </a:rPr>
              <a:t> </a:t>
            </a:r>
            <a:r>
              <a:rPr sz="1200" i="1" dirty="0">
                <a:latin typeface="Segoe UI Light"/>
                <a:cs typeface="Segoe UI Light"/>
              </a:rPr>
              <a:t>will</a:t>
            </a:r>
            <a:r>
              <a:rPr sz="1200" i="1" spc="15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continue</a:t>
            </a:r>
            <a:r>
              <a:rPr sz="1200" i="1" spc="10" dirty="0">
                <a:latin typeface="Segoe UI Light"/>
                <a:cs typeface="Segoe UI Light"/>
              </a:rPr>
              <a:t> </a:t>
            </a:r>
            <a:r>
              <a:rPr sz="1200" i="1" dirty="0">
                <a:latin typeface="Segoe UI Light"/>
                <a:cs typeface="Segoe UI Light"/>
              </a:rPr>
              <a:t>to</a:t>
            </a:r>
            <a:r>
              <a:rPr sz="1200" i="1" spc="10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be</a:t>
            </a:r>
            <a:r>
              <a:rPr sz="1200" i="1" spc="15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supported</a:t>
            </a:r>
            <a:r>
              <a:rPr sz="1200" i="1" spc="15" dirty="0">
                <a:latin typeface="Segoe UI Light"/>
                <a:cs typeface="Segoe UI Light"/>
              </a:rPr>
              <a:t> </a:t>
            </a:r>
            <a:r>
              <a:rPr sz="1200" i="1" spc="-5" dirty="0">
                <a:latin typeface="Segoe UI Light"/>
                <a:cs typeface="Segoe UI Light"/>
              </a:rPr>
              <a:t>at</a:t>
            </a:r>
            <a:r>
              <a:rPr sz="1200" i="1" spc="60" dirty="0">
                <a:latin typeface="Segoe UI Light"/>
                <a:cs typeface="Segoe UI Light"/>
              </a:rPr>
              <a:t> </a:t>
            </a:r>
            <a:r>
              <a:rPr sz="1200" i="1" dirty="0">
                <a:latin typeface="Segoe UI Light"/>
                <a:cs typeface="Segoe UI Light"/>
              </a:rPr>
              <a:t>99.9%</a:t>
            </a:r>
            <a:r>
              <a:rPr sz="1200" i="1" spc="-30" dirty="0">
                <a:latin typeface="Segoe UI Light"/>
                <a:cs typeface="Segoe UI Light"/>
              </a:rPr>
              <a:t> </a:t>
            </a:r>
            <a:r>
              <a:rPr sz="1200" i="1" spc="-10" dirty="0">
                <a:latin typeface="Segoe UI Light"/>
                <a:cs typeface="Segoe UI Light"/>
              </a:rPr>
              <a:t>availability.</a:t>
            </a:r>
            <a:endParaRPr sz="1200">
              <a:latin typeface="Segoe UI Light"/>
              <a:cs typeface="Segoe UI Light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</a:pPr>
            <a:r>
              <a:rPr sz="1600" u="sng" spc="-15" dirty="0">
                <a:solidFill>
                  <a:srgbClr val="505050"/>
                </a:solidFill>
                <a:uFill>
                  <a:solidFill>
                    <a:srgbClr val="505050"/>
                  </a:solidFill>
                </a:uFill>
                <a:latin typeface="Segoe UI Light"/>
                <a:cs typeface="Segoe UI Light"/>
                <a:hlinkClick r:id="rId32"/>
              </a:rPr>
              <a:t>here</a:t>
            </a:r>
            <a:endParaRPr sz="1600">
              <a:latin typeface="Segoe UI Light"/>
              <a:cs typeface="Segoe UI Light"/>
            </a:endParaRPr>
          </a:p>
        </p:txBody>
      </p:sp>
      <p:pic>
        <p:nvPicPr>
          <p:cNvPr id="80" name="object 8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727308" y="6412458"/>
            <a:ext cx="16001" cy="159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132" y="0"/>
            <a:ext cx="3974866" cy="68579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402" y="3104642"/>
            <a:ext cx="2268575" cy="33083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241" y="4483948"/>
            <a:ext cx="74353" cy="175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132" y="0"/>
            <a:ext cx="3974866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516" y="2961513"/>
            <a:ext cx="3961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50" dirty="0"/>
              <a:t> </a:t>
            </a:r>
            <a:r>
              <a:rPr spc="-30" dirty="0"/>
              <a:t>is</a:t>
            </a:r>
            <a:r>
              <a:rPr spc="-135" dirty="0"/>
              <a:t> </a:t>
            </a:r>
            <a:r>
              <a:rPr spc="-45" dirty="0"/>
              <a:t>Cosmos</a:t>
            </a:r>
            <a:r>
              <a:rPr spc="-135" dirty="0"/>
              <a:t> </a:t>
            </a:r>
            <a:r>
              <a:rPr spc="-30" dirty="0"/>
              <a:t>DB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524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45" dirty="0"/>
              <a:t> </a:t>
            </a:r>
            <a:r>
              <a:rPr spc="-30" dirty="0"/>
              <a:t>is</a:t>
            </a:r>
            <a:r>
              <a:rPr spc="-125" dirty="0"/>
              <a:t> </a:t>
            </a:r>
            <a:r>
              <a:rPr spc="-50" dirty="0"/>
              <a:t>Azure</a:t>
            </a:r>
            <a:r>
              <a:rPr spc="-120" dirty="0"/>
              <a:t> </a:t>
            </a:r>
            <a:r>
              <a:rPr spc="-45" dirty="0"/>
              <a:t>Cosmos</a:t>
            </a:r>
            <a:r>
              <a:rPr spc="-125" dirty="0"/>
              <a:t> </a:t>
            </a:r>
            <a:r>
              <a:rPr spc="-30" dirty="0"/>
              <a:t>DB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467" y="1494097"/>
            <a:ext cx="9275064" cy="49920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524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45" dirty="0"/>
              <a:t> </a:t>
            </a:r>
            <a:r>
              <a:rPr spc="-30" dirty="0"/>
              <a:t>is</a:t>
            </a:r>
            <a:r>
              <a:rPr spc="-125" dirty="0"/>
              <a:t> </a:t>
            </a:r>
            <a:r>
              <a:rPr spc="-50" dirty="0"/>
              <a:t>Azure</a:t>
            </a:r>
            <a:r>
              <a:rPr spc="-120" dirty="0"/>
              <a:t> </a:t>
            </a:r>
            <a:r>
              <a:rPr spc="-45" dirty="0"/>
              <a:t>Cosmos</a:t>
            </a:r>
            <a:r>
              <a:rPr spc="-125" dirty="0"/>
              <a:t> </a:t>
            </a:r>
            <a:r>
              <a:rPr spc="-30" dirty="0"/>
              <a:t>DB</a:t>
            </a:r>
          </a:p>
        </p:txBody>
      </p:sp>
      <p:sp>
        <p:nvSpPr>
          <p:cNvPr id="3" name="object 3"/>
          <p:cNvSpPr/>
          <p:nvPr/>
        </p:nvSpPr>
        <p:spPr>
          <a:xfrm>
            <a:off x="6007608" y="1712976"/>
            <a:ext cx="0" cy="3770629"/>
          </a:xfrm>
          <a:custGeom>
            <a:avLst/>
            <a:gdLst/>
            <a:ahLst/>
            <a:cxnLst/>
            <a:rect l="l" t="t" r="r" b="b"/>
            <a:pathLst>
              <a:path h="3770629">
                <a:moveTo>
                  <a:pt x="0" y="0"/>
                </a:moveTo>
                <a:lnTo>
                  <a:pt x="0" y="3770503"/>
                </a:lnTo>
              </a:path>
            </a:pathLst>
          </a:custGeom>
          <a:ln w="1219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5097" y="1740789"/>
            <a:ext cx="3162300" cy="2367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solidFill>
                  <a:srgbClr val="6F2F9F"/>
                </a:solidFill>
                <a:latin typeface="Segoe UI Light"/>
                <a:cs typeface="Segoe UI Light"/>
              </a:rPr>
              <a:t>Global</a:t>
            </a:r>
            <a:r>
              <a:rPr sz="1950" spc="-35" dirty="0">
                <a:solidFill>
                  <a:srgbClr val="6F2F9F"/>
                </a:solidFill>
                <a:latin typeface="Segoe UI Light"/>
                <a:cs typeface="Segoe UI Light"/>
              </a:rPr>
              <a:t> </a:t>
            </a:r>
            <a:r>
              <a:rPr sz="1950" spc="-5" dirty="0">
                <a:solidFill>
                  <a:srgbClr val="6F2F9F"/>
                </a:solidFill>
                <a:latin typeface="Segoe UI Light"/>
                <a:cs typeface="Segoe UI Light"/>
              </a:rPr>
              <a:t>Distribution</a:t>
            </a:r>
            <a:endParaRPr sz="19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Worldwide</a:t>
            </a:r>
            <a:r>
              <a:rPr sz="1700" spc="-5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presence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Automatic</a:t>
            </a:r>
            <a:r>
              <a:rPr sz="1700" spc="-4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multi-region</a:t>
            </a:r>
            <a:r>
              <a:rPr sz="1700" spc="-4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replication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Multi-homing</a:t>
            </a:r>
            <a:r>
              <a:rPr sz="1700" spc="-5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APIs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Manual</a:t>
            </a:r>
            <a:r>
              <a:rPr sz="1700" spc="-2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and</a:t>
            </a:r>
            <a:r>
              <a:rPr sz="1700" spc="-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automatic</a:t>
            </a:r>
            <a:r>
              <a:rPr sz="1700" spc="-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failovers</a:t>
            </a:r>
            <a:endParaRPr sz="1700">
              <a:latin typeface="Segoe UI Light"/>
              <a:cs typeface="Segoe U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136" y="1690116"/>
            <a:ext cx="4985004" cy="44851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47" y="285699"/>
            <a:ext cx="5621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/>
              <a:t>Da</a:t>
            </a:r>
            <a:r>
              <a:rPr sz="4400" spc="-100" dirty="0"/>
              <a:t>t</a:t>
            </a:r>
            <a:r>
              <a:rPr sz="4400" dirty="0"/>
              <a:t>a</a:t>
            </a:r>
            <a:r>
              <a:rPr sz="4400" spc="-215" dirty="0">
                <a:solidFill>
                  <a:srgbClr val="484848"/>
                </a:solidFill>
              </a:rPr>
              <a:t> </a:t>
            </a:r>
            <a:r>
              <a:rPr sz="4400" spc="-95" dirty="0"/>
              <a:t>p</a:t>
            </a:r>
            <a:r>
              <a:rPr sz="4400" spc="-105" dirty="0"/>
              <a:t>la</a:t>
            </a:r>
            <a:r>
              <a:rPr sz="4400" spc="-100" dirty="0"/>
              <a:t>t</a:t>
            </a:r>
            <a:r>
              <a:rPr sz="4400" spc="-105" dirty="0"/>
              <a:t>f</a:t>
            </a:r>
            <a:r>
              <a:rPr sz="4400" spc="-100" dirty="0"/>
              <a:t>o</a:t>
            </a:r>
            <a:r>
              <a:rPr sz="4400" spc="-125" dirty="0"/>
              <a:t>r</a:t>
            </a:r>
            <a:r>
              <a:rPr sz="4400" spc="5" dirty="0"/>
              <a:t>m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423160" y="3497579"/>
            <a:ext cx="5057140" cy="2539365"/>
            <a:chOff x="2423160" y="3497579"/>
            <a:chExt cx="5057140" cy="2539365"/>
          </a:xfrm>
        </p:grpSpPr>
        <p:sp>
          <p:nvSpPr>
            <p:cNvPr id="4" name="object 4"/>
            <p:cNvSpPr/>
            <p:nvPr/>
          </p:nvSpPr>
          <p:spPr>
            <a:xfrm>
              <a:off x="2423160" y="4410455"/>
              <a:ext cx="1115695" cy="789940"/>
            </a:xfrm>
            <a:custGeom>
              <a:avLst/>
              <a:gdLst/>
              <a:ahLst/>
              <a:cxnLst/>
              <a:rect l="l" t="t" r="r" b="b"/>
              <a:pathLst>
                <a:path w="1115695" h="789939">
                  <a:moveTo>
                    <a:pt x="1115567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1115567" y="789432"/>
                  </a:lnTo>
                  <a:lnTo>
                    <a:pt x="1115567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9484" y="4739639"/>
              <a:ext cx="504317" cy="1487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23160" y="5209031"/>
              <a:ext cx="3840479" cy="828040"/>
            </a:xfrm>
            <a:custGeom>
              <a:avLst/>
              <a:gdLst/>
              <a:ahLst/>
              <a:cxnLst/>
              <a:rect l="l" t="t" r="r" b="b"/>
              <a:pathLst>
                <a:path w="3840479" h="828039">
                  <a:moveTo>
                    <a:pt x="3840479" y="0"/>
                  </a:moveTo>
                  <a:lnTo>
                    <a:pt x="0" y="0"/>
                  </a:lnTo>
                  <a:lnTo>
                    <a:pt x="0" y="827532"/>
                  </a:lnTo>
                  <a:lnTo>
                    <a:pt x="3840479" y="827532"/>
                  </a:lnTo>
                  <a:lnTo>
                    <a:pt x="3840479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8909" y="5597550"/>
              <a:ext cx="802386" cy="1326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243" y="5771197"/>
              <a:ext cx="2101469" cy="1605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12136" y="5398007"/>
              <a:ext cx="421005" cy="548640"/>
            </a:xfrm>
            <a:custGeom>
              <a:avLst/>
              <a:gdLst/>
              <a:ahLst/>
              <a:cxnLst/>
              <a:rect l="l" t="t" r="r" b="b"/>
              <a:pathLst>
                <a:path w="421005" h="548639">
                  <a:moveTo>
                    <a:pt x="271272" y="29210"/>
                  </a:moveTo>
                  <a:lnTo>
                    <a:pt x="269290" y="18326"/>
                  </a:lnTo>
                  <a:lnTo>
                    <a:pt x="263918" y="9563"/>
                  </a:lnTo>
                  <a:lnTo>
                    <a:pt x="255993" y="3314"/>
                  </a:lnTo>
                  <a:lnTo>
                    <a:pt x="246380" y="0"/>
                  </a:lnTo>
                  <a:lnTo>
                    <a:pt x="230632" y="0"/>
                  </a:lnTo>
                  <a:lnTo>
                    <a:pt x="230632" y="78740"/>
                  </a:lnTo>
                  <a:lnTo>
                    <a:pt x="230632" y="107950"/>
                  </a:lnTo>
                  <a:lnTo>
                    <a:pt x="40640" y="107950"/>
                  </a:lnTo>
                  <a:lnTo>
                    <a:pt x="40640" y="80899"/>
                  </a:lnTo>
                  <a:lnTo>
                    <a:pt x="42926" y="80899"/>
                  </a:lnTo>
                  <a:lnTo>
                    <a:pt x="45212" y="78740"/>
                  </a:lnTo>
                  <a:lnTo>
                    <a:pt x="230632" y="78740"/>
                  </a:lnTo>
                  <a:lnTo>
                    <a:pt x="230632" y="0"/>
                  </a:lnTo>
                  <a:lnTo>
                    <a:pt x="24892" y="0"/>
                  </a:lnTo>
                  <a:lnTo>
                    <a:pt x="18034" y="2286"/>
                  </a:lnTo>
                  <a:lnTo>
                    <a:pt x="11303" y="4445"/>
                  </a:lnTo>
                  <a:lnTo>
                    <a:pt x="6731" y="11303"/>
                  </a:lnTo>
                  <a:lnTo>
                    <a:pt x="4572" y="15748"/>
                  </a:lnTo>
                  <a:lnTo>
                    <a:pt x="2286" y="20193"/>
                  </a:lnTo>
                  <a:lnTo>
                    <a:pt x="0" y="26924"/>
                  </a:lnTo>
                  <a:lnTo>
                    <a:pt x="0" y="548640"/>
                  </a:lnTo>
                  <a:lnTo>
                    <a:pt x="205740" y="548640"/>
                  </a:lnTo>
                  <a:lnTo>
                    <a:pt x="200291" y="543585"/>
                  </a:lnTo>
                  <a:lnTo>
                    <a:pt x="194665" y="538530"/>
                  </a:lnTo>
                  <a:lnTo>
                    <a:pt x="189496" y="533476"/>
                  </a:lnTo>
                  <a:lnTo>
                    <a:pt x="176276" y="496925"/>
                  </a:lnTo>
                  <a:lnTo>
                    <a:pt x="40640" y="496925"/>
                  </a:lnTo>
                  <a:lnTo>
                    <a:pt x="40640" y="469938"/>
                  </a:lnTo>
                  <a:lnTo>
                    <a:pt x="42926" y="469938"/>
                  </a:lnTo>
                  <a:lnTo>
                    <a:pt x="45212" y="467690"/>
                  </a:lnTo>
                  <a:lnTo>
                    <a:pt x="176276" y="467690"/>
                  </a:lnTo>
                  <a:lnTo>
                    <a:pt x="176276" y="442963"/>
                  </a:lnTo>
                  <a:lnTo>
                    <a:pt x="40640" y="442963"/>
                  </a:lnTo>
                  <a:lnTo>
                    <a:pt x="40640" y="415975"/>
                  </a:lnTo>
                  <a:lnTo>
                    <a:pt x="176276" y="415975"/>
                  </a:lnTo>
                  <a:lnTo>
                    <a:pt x="176276" y="263080"/>
                  </a:lnTo>
                  <a:lnTo>
                    <a:pt x="178015" y="247446"/>
                  </a:lnTo>
                  <a:lnTo>
                    <a:pt x="205740" y="213614"/>
                  </a:lnTo>
                  <a:lnTo>
                    <a:pt x="248297" y="196850"/>
                  </a:lnTo>
                  <a:lnTo>
                    <a:pt x="262255" y="193370"/>
                  </a:lnTo>
                  <a:lnTo>
                    <a:pt x="271272" y="193370"/>
                  </a:lnTo>
                  <a:lnTo>
                    <a:pt x="271272" y="107950"/>
                  </a:lnTo>
                  <a:lnTo>
                    <a:pt x="271272" y="78740"/>
                  </a:lnTo>
                  <a:lnTo>
                    <a:pt x="271272" y="29210"/>
                  </a:lnTo>
                  <a:close/>
                </a:path>
                <a:path w="421005" h="548639">
                  <a:moveTo>
                    <a:pt x="326136" y="395478"/>
                  </a:moveTo>
                  <a:lnTo>
                    <a:pt x="319278" y="388620"/>
                  </a:lnTo>
                  <a:lnTo>
                    <a:pt x="312420" y="388620"/>
                  </a:lnTo>
                  <a:lnTo>
                    <a:pt x="307848" y="390906"/>
                  </a:lnTo>
                  <a:lnTo>
                    <a:pt x="307848" y="393192"/>
                  </a:lnTo>
                  <a:lnTo>
                    <a:pt x="305562" y="395478"/>
                  </a:lnTo>
                  <a:lnTo>
                    <a:pt x="303276" y="400050"/>
                  </a:lnTo>
                  <a:lnTo>
                    <a:pt x="303276" y="409194"/>
                  </a:lnTo>
                  <a:lnTo>
                    <a:pt x="305562" y="413766"/>
                  </a:lnTo>
                  <a:lnTo>
                    <a:pt x="305562" y="416052"/>
                  </a:lnTo>
                  <a:lnTo>
                    <a:pt x="307848" y="420624"/>
                  </a:lnTo>
                  <a:lnTo>
                    <a:pt x="319278" y="420624"/>
                  </a:lnTo>
                  <a:lnTo>
                    <a:pt x="323850" y="416052"/>
                  </a:lnTo>
                  <a:lnTo>
                    <a:pt x="323850" y="413766"/>
                  </a:lnTo>
                  <a:lnTo>
                    <a:pt x="326136" y="411480"/>
                  </a:lnTo>
                  <a:lnTo>
                    <a:pt x="326136" y="395478"/>
                  </a:lnTo>
                  <a:close/>
                </a:path>
                <a:path w="421005" h="548639">
                  <a:moveTo>
                    <a:pt x="420624" y="284988"/>
                  </a:moveTo>
                  <a:lnTo>
                    <a:pt x="394855" y="297421"/>
                  </a:lnTo>
                  <a:lnTo>
                    <a:pt x="393573" y="297789"/>
                  </a:lnTo>
                  <a:lnTo>
                    <a:pt x="393573" y="420192"/>
                  </a:lnTo>
                  <a:lnTo>
                    <a:pt x="393573" y="435965"/>
                  </a:lnTo>
                  <a:lnTo>
                    <a:pt x="355219" y="435965"/>
                  </a:lnTo>
                  <a:lnTo>
                    <a:pt x="355219" y="375119"/>
                  </a:lnTo>
                  <a:lnTo>
                    <a:pt x="373253" y="375119"/>
                  </a:lnTo>
                  <a:lnTo>
                    <a:pt x="373253" y="420192"/>
                  </a:lnTo>
                  <a:lnTo>
                    <a:pt x="393573" y="420192"/>
                  </a:lnTo>
                  <a:lnTo>
                    <a:pt x="393573" y="297789"/>
                  </a:lnTo>
                  <a:lnTo>
                    <a:pt x="368236" y="304990"/>
                  </a:lnTo>
                  <a:lnTo>
                    <a:pt x="348488" y="307708"/>
                  </a:lnTo>
                  <a:lnTo>
                    <a:pt x="348488" y="451739"/>
                  </a:lnTo>
                  <a:lnTo>
                    <a:pt x="326009" y="451739"/>
                  </a:lnTo>
                  <a:lnTo>
                    <a:pt x="312420" y="435965"/>
                  </a:lnTo>
                  <a:lnTo>
                    <a:pt x="307848" y="435965"/>
                  </a:lnTo>
                  <a:lnTo>
                    <a:pt x="301117" y="433717"/>
                  </a:lnTo>
                  <a:lnTo>
                    <a:pt x="298958" y="431457"/>
                  </a:lnTo>
                  <a:lnTo>
                    <a:pt x="294386" y="429209"/>
                  </a:lnTo>
                  <a:lnTo>
                    <a:pt x="289814" y="424700"/>
                  </a:lnTo>
                  <a:lnTo>
                    <a:pt x="287655" y="420192"/>
                  </a:lnTo>
                  <a:lnTo>
                    <a:pt x="283083" y="411175"/>
                  </a:lnTo>
                  <a:lnTo>
                    <a:pt x="283083" y="399910"/>
                  </a:lnTo>
                  <a:lnTo>
                    <a:pt x="285369" y="393153"/>
                  </a:lnTo>
                  <a:lnTo>
                    <a:pt x="286512" y="390893"/>
                  </a:lnTo>
                  <a:lnTo>
                    <a:pt x="287655" y="388645"/>
                  </a:lnTo>
                  <a:lnTo>
                    <a:pt x="289814" y="384136"/>
                  </a:lnTo>
                  <a:lnTo>
                    <a:pt x="294386" y="379628"/>
                  </a:lnTo>
                  <a:lnTo>
                    <a:pt x="298958" y="377380"/>
                  </a:lnTo>
                  <a:lnTo>
                    <a:pt x="303403" y="375119"/>
                  </a:lnTo>
                  <a:lnTo>
                    <a:pt x="310134" y="372872"/>
                  </a:lnTo>
                  <a:lnTo>
                    <a:pt x="321437" y="372872"/>
                  </a:lnTo>
                  <a:lnTo>
                    <a:pt x="346202" y="397662"/>
                  </a:lnTo>
                  <a:lnTo>
                    <a:pt x="346202" y="411175"/>
                  </a:lnTo>
                  <a:lnTo>
                    <a:pt x="344043" y="417944"/>
                  </a:lnTo>
                  <a:lnTo>
                    <a:pt x="341757" y="422452"/>
                  </a:lnTo>
                  <a:lnTo>
                    <a:pt x="337185" y="426948"/>
                  </a:lnTo>
                  <a:lnTo>
                    <a:pt x="334899" y="431457"/>
                  </a:lnTo>
                  <a:lnTo>
                    <a:pt x="328168" y="433717"/>
                  </a:lnTo>
                  <a:lnTo>
                    <a:pt x="348488" y="451739"/>
                  </a:lnTo>
                  <a:lnTo>
                    <a:pt x="348488" y="307708"/>
                  </a:lnTo>
                  <a:lnTo>
                    <a:pt x="340753" y="308762"/>
                  </a:lnTo>
                  <a:lnTo>
                    <a:pt x="312420" y="309778"/>
                  </a:lnTo>
                  <a:lnTo>
                    <a:pt x="284073" y="308762"/>
                  </a:lnTo>
                  <a:lnTo>
                    <a:pt x="280924" y="308330"/>
                  </a:lnTo>
                  <a:lnTo>
                    <a:pt x="280924" y="413435"/>
                  </a:lnTo>
                  <a:lnTo>
                    <a:pt x="280924" y="420192"/>
                  </a:lnTo>
                  <a:lnTo>
                    <a:pt x="278638" y="424700"/>
                  </a:lnTo>
                  <a:lnTo>
                    <a:pt x="271780" y="431457"/>
                  </a:lnTo>
                  <a:lnTo>
                    <a:pt x="262890" y="435965"/>
                  </a:lnTo>
                  <a:lnTo>
                    <a:pt x="240284" y="435965"/>
                  </a:lnTo>
                  <a:lnTo>
                    <a:pt x="235839" y="433717"/>
                  </a:lnTo>
                  <a:lnTo>
                    <a:pt x="235839" y="415683"/>
                  </a:lnTo>
                  <a:lnTo>
                    <a:pt x="237998" y="417944"/>
                  </a:lnTo>
                  <a:lnTo>
                    <a:pt x="242570" y="420192"/>
                  </a:lnTo>
                  <a:lnTo>
                    <a:pt x="244729" y="420192"/>
                  </a:lnTo>
                  <a:lnTo>
                    <a:pt x="247015" y="422452"/>
                  </a:lnTo>
                  <a:lnTo>
                    <a:pt x="258318" y="422452"/>
                  </a:lnTo>
                  <a:lnTo>
                    <a:pt x="258318" y="420192"/>
                  </a:lnTo>
                  <a:lnTo>
                    <a:pt x="260604" y="420192"/>
                  </a:lnTo>
                  <a:lnTo>
                    <a:pt x="260604" y="417944"/>
                  </a:lnTo>
                  <a:lnTo>
                    <a:pt x="258318" y="415683"/>
                  </a:lnTo>
                  <a:lnTo>
                    <a:pt x="258318" y="413435"/>
                  </a:lnTo>
                  <a:lnTo>
                    <a:pt x="256032" y="413435"/>
                  </a:lnTo>
                  <a:lnTo>
                    <a:pt x="253746" y="411175"/>
                  </a:lnTo>
                  <a:lnTo>
                    <a:pt x="249301" y="411175"/>
                  </a:lnTo>
                  <a:lnTo>
                    <a:pt x="240284" y="406679"/>
                  </a:lnTo>
                  <a:lnTo>
                    <a:pt x="235839" y="399910"/>
                  </a:lnTo>
                  <a:lnTo>
                    <a:pt x="235839" y="386397"/>
                  </a:lnTo>
                  <a:lnTo>
                    <a:pt x="237998" y="381889"/>
                  </a:lnTo>
                  <a:lnTo>
                    <a:pt x="242570" y="377380"/>
                  </a:lnTo>
                  <a:lnTo>
                    <a:pt x="247015" y="375119"/>
                  </a:lnTo>
                  <a:lnTo>
                    <a:pt x="251587" y="372872"/>
                  </a:lnTo>
                  <a:lnTo>
                    <a:pt x="271780" y="372872"/>
                  </a:lnTo>
                  <a:lnTo>
                    <a:pt x="271780" y="375119"/>
                  </a:lnTo>
                  <a:lnTo>
                    <a:pt x="276352" y="375119"/>
                  </a:lnTo>
                  <a:lnTo>
                    <a:pt x="276352" y="390893"/>
                  </a:lnTo>
                  <a:lnTo>
                    <a:pt x="271780" y="388645"/>
                  </a:lnTo>
                  <a:lnTo>
                    <a:pt x="267335" y="386397"/>
                  </a:lnTo>
                  <a:lnTo>
                    <a:pt x="258318" y="386397"/>
                  </a:lnTo>
                  <a:lnTo>
                    <a:pt x="256032" y="388645"/>
                  </a:lnTo>
                  <a:lnTo>
                    <a:pt x="256032" y="393153"/>
                  </a:lnTo>
                  <a:lnTo>
                    <a:pt x="258318" y="395401"/>
                  </a:lnTo>
                  <a:lnTo>
                    <a:pt x="260604" y="395401"/>
                  </a:lnTo>
                  <a:lnTo>
                    <a:pt x="262890" y="397662"/>
                  </a:lnTo>
                  <a:lnTo>
                    <a:pt x="269621" y="399910"/>
                  </a:lnTo>
                  <a:lnTo>
                    <a:pt x="274066" y="402170"/>
                  </a:lnTo>
                  <a:lnTo>
                    <a:pt x="276352" y="406679"/>
                  </a:lnTo>
                  <a:lnTo>
                    <a:pt x="278638" y="408927"/>
                  </a:lnTo>
                  <a:lnTo>
                    <a:pt x="280924" y="413435"/>
                  </a:lnTo>
                  <a:lnTo>
                    <a:pt x="280924" y="308330"/>
                  </a:lnTo>
                  <a:lnTo>
                    <a:pt x="256603" y="304990"/>
                  </a:lnTo>
                  <a:lnTo>
                    <a:pt x="229971" y="297421"/>
                  </a:lnTo>
                  <a:lnTo>
                    <a:pt x="204216" y="284988"/>
                  </a:lnTo>
                  <a:lnTo>
                    <a:pt x="204216" y="494563"/>
                  </a:lnTo>
                  <a:lnTo>
                    <a:pt x="232244" y="533400"/>
                  </a:lnTo>
                  <a:lnTo>
                    <a:pt x="274066" y="546392"/>
                  </a:lnTo>
                  <a:lnTo>
                    <a:pt x="280924" y="548640"/>
                  </a:lnTo>
                  <a:lnTo>
                    <a:pt x="341757" y="548640"/>
                  </a:lnTo>
                  <a:lnTo>
                    <a:pt x="350774" y="546392"/>
                  </a:lnTo>
                  <a:lnTo>
                    <a:pt x="362546" y="544245"/>
                  </a:lnTo>
                  <a:lnTo>
                    <a:pt x="403796" y="525437"/>
                  </a:lnTo>
                  <a:lnTo>
                    <a:pt x="420624" y="503567"/>
                  </a:lnTo>
                  <a:lnTo>
                    <a:pt x="420624" y="451739"/>
                  </a:lnTo>
                  <a:lnTo>
                    <a:pt x="420624" y="435965"/>
                  </a:lnTo>
                  <a:lnTo>
                    <a:pt x="420624" y="375119"/>
                  </a:lnTo>
                  <a:lnTo>
                    <a:pt x="420624" y="372872"/>
                  </a:lnTo>
                  <a:lnTo>
                    <a:pt x="420624" y="309778"/>
                  </a:lnTo>
                  <a:lnTo>
                    <a:pt x="420624" y="284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701" y="5615696"/>
              <a:ext cx="216058" cy="7572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12136" y="5398007"/>
              <a:ext cx="421005" cy="548640"/>
            </a:xfrm>
            <a:custGeom>
              <a:avLst/>
              <a:gdLst/>
              <a:ahLst/>
              <a:cxnLst/>
              <a:rect l="l" t="t" r="r" b="b"/>
              <a:pathLst>
                <a:path w="421005" h="548639">
                  <a:moveTo>
                    <a:pt x="271272" y="29210"/>
                  </a:moveTo>
                  <a:lnTo>
                    <a:pt x="269290" y="18326"/>
                  </a:lnTo>
                  <a:lnTo>
                    <a:pt x="263918" y="9563"/>
                  </a:lnTo>
                  <a:lnTo>
                    <a:pt x="255993" y="3314"/>
                  </a:lnTo>
                  <a:lnTo>
                    <a:pt x="246380" y="0"/>
                  </a:lnTo>
                  <a:lnTo>
                    <a:pt x="230632" y="0"/>
                  </a:lnTo>
                  <a:lnTo>
                    <a:pt x="230632" y="78740"/>
                  </a:lnTo>
                  <a:lnTo>
                    <a:pt x="230632" y="107950"/>
                  </a:lnTo>
                  <a:lnTo>
                    <a:pt x="40640" y="107950"/>
                  </a:lnTo>
                  <a:lnTo>
                    <a:pt x="40640" y="80899"/>
                  </a:lnTo>
                  <a:lnTo>
                    <a:pt x="42926" y="80899"/>
                  </a:lnTo>
                  <a:lnTo>
                    <a:pt x="45212" y="78740"/>
                  </a:lnTo>
                  <a:lnTo>
                    <a:pt x="230632" y="78740"/>
                  </a:lnTo>
                  <a:lnTo>
                    <a:pt x="230632" y="0"/>
                  </a:lnTo>
                  <a:lnTo>
                    <a:pt x="24892" y="0"/>
                  </a:lnTo>
                  <a:lnTo>
                    <a:pt x="18034" y="2286"/>
                  </a:lnTo>
                  <a:lnTo>
                    <a:pt x="11303" y="4445"/>
                  </a:lnTo>
                  <a:lnTo>
                    <a:pt x="6731" y="11303"/>
                  </a:lnTo>
                  <a:lnTo>
                    <a:pt x="4572" y="15748"/>
                  </a:lnTo>
                  <a:lnTo>
                    <a:pt x="2286" y="20193"/>
                  </a:lnTo>
                  <a:lnTo>
                    <a:pt x="0" y="26924"/>
                  </a:lnTo>
                  <a:lnTo>
                    <a:pt x="0" y="548640"/>
                  </a:lnTo>
                  <a:lnTo>
                    <a:pt x="205740" y="548640"/>
                  </a:lnTo>
                  <a:lnTo>
                    <a:pt x="200291" y="543585"/>
                  </a:lnTo>
                  <a:lnTo>
                    <a:pt x="194665" y="538530"/>
                  </a:lnTo>
                  <a:lnTo>
                    <a:pt x="189496" y="533476"/>
                  </a:lnTo>
                  <a:lnTo>
                    <a:pt x="176276" y="496925"/>
                  </a:lnTo>
                  <a:lnTo>
                    <a:pt x="40640" y="496925"/>
                  </a:lnTo>
                  <a:lnTo>
                    <a:pt x="40640" y="469938"/>
                  </a:lnTo>
                  <a:lnTo>
                    <a:pt x="42926" y="469938"/>
                  </a:lnTo>
                  <a:lnTo>
                    <a:pt x="45212" y="467690"/>
                  </a:lnTo>
                  <a:lnTo>
                    <a:pt x="176276" y="467690"/>
                  </a:lnTo>
                  <a:lnTo>
                    <a:pt x="176276" y="442963"/>
                  </a:lnTo>
                  <a:lnTo>
                    <a:pt x="40640" y="442963"/>
                  </a:lnTo>
                  <a:lnTo>
                    <a:pt x="40640" y="415975"/>
                  </a:lnTo>
                  <a:lnTo>
                    <a:pt x="176276" y="415975"/>
                  </a:lnTo>
                  <a:lnTo>
                    <a:pt x="176276" y="263080"/>
                  </a:lnTo>
                  <a:lnTo>
                    <a:pt x="178015" y="247446"/>
                  </a:lnTo>
                  <a:lnTo>
                    <a:pt x="205740" y="213614"/>
                  </a:lnTo>
                  <a:lnTo>
                    <a:pt x="248297" y="196850"/>
                  </a:lnTo>
                  <a:lnTo>
                    <a:pt x="262255" y="193370"/>
                  </a:lnTo>
                  <a:lnTo>
                    <a:pt x="271272" y="193370"/>
                  </a:lnTo>
                  <a:lnTo>
                    <a:pt x="271272" y="107950"/>
                  </a:lnTo>
                  <a:lnTo>
                    <a:pt x="271272" y="78740"/>
                  </a:lnTo>
                  <a:lnTo>
                    <a:pt x="271272" y="29210"/>
                  </a:lnTo>
                  <a:close/>
                </a:path>
                <a:path w="421005" h="548639">
                  <a:moveTo>
                    <a:pt x="326136" y="395478"/>
                  </a:moveTo>
                  <a:lnTo>
                    <a:pt x="319278" y="388620"/>
                  </a:lnTo>
                  <a:lnTo>
                    <a:pt x="312420" y="388620"/>
                  </a:lnTo>
                  <a:lnTo>
                    <a:pt x="307848" y="390906"/>
                  </a:lnTo>
                  <a:lnTo>
                    <a:pt x="307848" y="393192"/>
                  </a:lnTo>
                  <a:lnTo>
                    <a:pt x="305562" y="395478"/>
                  </a:lnTo>
                  <a:lnTo>
                    <a:pt x="303276" y="400050"/>
                  </a:lnTo>
                  <a:lnTo>
                    <a:pt x="303276" y="409194"/>
                  </a:lnTo>
                  <a:lnTo>
                    <a:pt x="305562" y="413766"/>
                  </a:lnTo>
                  <a:lnTo>
                    <a:pt x="305562" y="416052"/>
                  </a:lnTo>
                  <a:lnTo>
                    <a:pt x="307848" y="420624"/>
                  </a:lnTo>
                  <a:lnTo>
                    <a:pt x="319278" y="420624"/>
                  </a:lnTo>
                  <a:lnTo>
                    <a:pt x="323850" y="416052"/>
                  </a:lnTo>
                  <a:lnTo>
                    <a:pt x="323850" y="413766"/>
                  </a:lnTo>
                  <a:lnTo>
                    <a:pt x="326136" y="411480"/>
                  </a:lnTo>
                  <a:lnTo>
                    <a:pt x="326136" y="395478"/>
                  </a:lnTo>
                  <a:close/>
                </a:path>
                <a:path w="421005" h="548639">
                  <a:moveTo>
                    <a:pt x="420624" y="284988"/>
                  </a:moveTo>
                  <a:lnTo>
                    <a:pt x="394855" y="297421"/>
                  </a:lnTo>
                  <a:lnTo>
                    <a:pt x="393573" y="297789"/>
                  </a:lnTo>
                  <a:lnTo>
                    <a:pt x="393573" y="420192"/>
                  </a:lnTo>
                  <a:lnTo>
                    <a:pt x="393573" y="435965"/>
                  </a:lnTo>
                  <a:lnTo>
                    <a:pt x="355219" y="435965"/>
                  </a:lnTo>
                  <a:lnTo>
                    <a:pt x="355219" y="375119"/>
                  </a:lnTo>
                  <a:lnTo>
                    <a:pt x="373253" y="375119"/>
                  </a:lnTo>
                  <a:lnTo>
                    <a:pt x="373253" y="420192"/>
                  </a:lnTo>
                  <a:lnTo>
                    <a:pt x="393573" y="420192"/>
                  </a:lnTo>
                  <a:lnTo>
                    <a:pt x="393573" y="297789"/>
                  </a:lnTo>
                  <a:lnTo>
                    <a:pt x="368236" y="304990"/>
                  </a:lnTo>
                  <a:lnTo>
                    <a:pt x="348488" y="307708"/>
                  </a:lnTo>
                  <a:lnTo>
                    <a:pt x="348488" y="451739"/>
                  </a:lnTo>
                  <a:lnTo>
                    <a:pt x="326009" y="451739"/>
                  </a:lnTo>
                  <a:lnTo>
                    <a:pt x="312420" y="435965"/>
                  </a:lnTo>
                  <a:lnTo>
                    <a:pt x="307848" y="435965"/>
                  </a:lnTo>
                  <a:lnTo>
                    <a:pt x="301117" y="433717"/>
                  </a:lnTo>
                  <a:lnTo>
                    <a:pt x="298958" y="431457"/>
                  </a:lnTo>
                  <a:lnTo>
                    <a:pt x="294386" y="429209"/>
                  </a:lnTo>
                  <a:lnTo>
                    <a:pt x="289814" y="424700"/>
                  </a:lnTo>
                  <a:lnTo>
                    <a:pt x="287655" y="420192"/>
                  </a:lnTo>
                  <a:lnTo>
                    <a:pt x="283083" y="411175"/>
                  </a:lnTo>
                  <a:lnTo>
                    <a:pt x="283083" y="399910"/>
                  </a:lnTo>
                  <a:lnTo>
                    <a:pt x="285369" y="393153"/>
                  </a:lnTo>
                  <a:lnTo>
                    <a:pt x="286512" y="390893"/>
                  </a:lnTo>
                  <a:lnTo>
                    <a:pt x="287655" y="388645"/>
                  </a:lnTo>
                  <a:lnTo>
                    <a:pt x="289814" y="384136"/>
                  </a:lnTo>
                  <a:lnTo>
                    <a:pt x="294386" y="379628"/>
                  </a:lnTo>
                  <a:lnTo>
                    <a:pt x="298958" y="377380"/>
                  </a:lnTo>
                  <a:lnTo>
                    <a:pt x="303403" y="375119"/>
                  </a:lnTo>
                  <a:lnTo>
                    <a:pt x="310134" y="372872"/>
                  </a:lnTo>
                  <a:lnTo>
                    <a:pt x="321437" y="372872"/>
                  </a:lnTo>
                  <a:lnTo>
                    <a:pt x="346202" y="397662"/>
                  </a:lnTo>
                  <a:lnTo>
                    <a:pt x="346202" y="411175"/>
                  </a:lnTo>
                  <a:lnTo>
                    <a:pt x="344043" y="417944"/>
                  </a:lnTo>
                  <a:lnTo>
                    <a:pt x="341757" y="422452"/>
                  </a:lnTo>
                  <a:lnTo>
                    <a:pt x="337185" y="426948"/>
                  </a:lnTo>
                  <a:lnTo>
                    <a:pt x="334899" y="431457"/>
                  </a:lnTo>
                  <a:lnTo>
                    <a:pt x="328168" y="433717"/>
                  </a:lnTo>
                  <a:lnTo>
                    <a:pt x="348488" y="451739"/>
                  </a:lnTo>
                  <a:lnTo>
                    <a:pt x="348488" y="307708"/>
                  </a:lnTo>
                  <a:lnTo>
                    <a:pt x="340753" y="308762"/>
                  </a:lnTo>
                  <a:lnTo>
                    <a:pt x="312420" y="309778"/>
                  </a:lnTo>
                  <a:lnTo>
                    <a:pt x="284073" y="308762"/>
                  </a:lnTo>
                  <a:lnTo>
                    <a:pt x="280924" y="308330"/>
                  </a:lnTo>
                  <a:lnTo>
                    <a:pt x="280924" y="413435"/>
                  </a:lnTo>
                  <a:lnTo>
                    <a:pt x="280924" y="420192"/>
                  </a:lnTo>
                  <a:lnTo>
                    <a:pt x="278638" y="424700"/>
                  </a:lnTo>
                  <a:lnTo>
                    <a:pt x="271780" y="431457"/>
                  </a:lnTo>
                  <a:lnTo>
                    <a:pt x="262890" y="435965"/>
                  </a:lnTo>
                  <a:lnTo>
                    <a:pt x="240284" y="435965"/>
                  </a:lnTo>
                  <a:lnTo>
                    <a:pt x="235839" y="433717"/>
                  </a:lnTo>
                  <a:lnTo>
                    <a:pt x="235839" y="415683"/>
                  </a:lnTo>
                  <a:lnTo>
                    <a:pt x="237998" y="417944"/>
                  </a:lnTo>
                  <a:lnTo>
                    <a:pt x="242570" y="420192"/>
                  </a:lnTo>
                  <a:lnTo>
                    <a:pt x="244729" y="420192"/>
                  </a:lnTo>
                  <a:lnTo>
                    <a:pt x="247015" y="422452"/>
                  </a:lnTo>
                  <a:lnTo>
                    <a:pt x="258318" y="422452"/>
                  </a:lnTo>
                  <a:lnTo>
                    <a:pt x="258318" y="420192"/>
                  </a:lnTo>
                  <a:lnTo>
                    <a:pt x="260604" y="420192"/>
                  </a:lnTo>
                  <a:lnTo>
                    <a:pt x="260604" y="417944"/>
                  </a:lnTo>
                  <a:lnTo>
                    <a:pt x="258318" y="415683"/>
                  </a:lnTo>
                  <a:lnTo>
                    <a:pt x="258318" y="413435"/>
                  </a:lnTo>
                  <a:lnTo>
                    <a:pt x="256032" y="413435"/>
                  </a:lnTo>
                  <a:lnTo>
                    <a:pt x="253746" y="411175"/>
                  </a:lnTo>
                  <a:lnTo>
                    <a:pt x="249301" y="411175"/>
                  </a:lnTo>
                  <a:lnTo>
                    <a:pt x="240284" y="406679"/>
                  </a:lnTo>
                  <a:lnTo>
                    <a:pt x="235839" y="399910"/>
                  </a:lnTo>
                  <a:lnTo>
                    <a:pt x="235839" y="386397"/>
                  </a:lnTo>
                  <a:lnTo>
                    <a:pt x="237998" y="381889"/>
                  </a:lnTo>
                  <a:lnTo>
                    <a:pt x="242570" y="377380"/>
                  </a:lnTo>
                  <a:lnTo>
                    <a:pt x="247015" y="375119"/>
                  </a:lnTo>
                  <a:lnTo>
                    <a:pt x="251587" y="372872"/>
                  </a:lnTo>
                  <a:lnTo>
                    <a:pt x="271780" y="372872"/>
                  </a:lnTo>
                  <a:lnTo>
                    <a:pt x="271780" y="375119"/>
                  </a:lnTo>
                  <a:lnTo>
                    <a:pt x="276352" y="375119"/>
                  </a:lnTo>
                  <a:lnTo>
                    <a:pt x="276352" y="390893"/>
                  </a:lnTo>
                  <a:lnTo>
                    <a:pt x="271780" y="388645"/>
                  </a:lnTo>
                  <a:lnTo>
                    <a:pt x="267335" y="386397"/>
                  </a:lnTo>
                  <a:lnTo>
                    <a:pt x="258318" y="386397"/>
                  </a:lnTo>
                  <a:lnTo>
                    <a:pt x="256032" y="388645"/>
                  </a:lnTo>
                  <a:lnTo>
                    <a:pt x="256032" y="393153"/>
                  </a:lnTo>
                  <a:lnTo>
                    <a:pt x="258318" y="395401"/>
                  </a:lnTo>
                  <a:lnTo>
                    <a:pt x="260604" y="395401"/>
                  </a:lnTo>
                  <a:lnTo>
                    <a:pt x="262890" y="397662"/>
                  </a:lnTo>
                  <a:lnTo>
                    <a:pt x="269621" y="399910"/>
                  </a:lnTo>
                  <a:lnTo>
                    <a:pt x="274066" y="402170"/>
                  </a:lnTo>
                  <a:lnTo>
                    <a:pt x="276352" y="406679"/>
                  </a:lnTo>
                  <a:lnTo>
                    <a:pt x="278638" y="408927"/>
                  </a:lnTo>
                  <a:lnTo>
                    <a:pt x="280924" y="413435"/>
                  </a:lnTo>
                  <a:lnTo>
                    <a:pt x="280924" y="308330"/>
                  </a:lnTo>
                  <a:lnTo>
                    <a:pt x="256603" y="304990"/>
                  </a:lnTo>
                  <a:lnTo>
                    <a:pt x="229971" y="297421"/>
                  </a:lnTo>
                  <a:lnTo>
                    <a:pt x="204216" y="284988"/>
                  </a:lnTo>
                  <a:lnTo>
                    <a:pt x="204216" y="494563"/>
                  </a:lnTo>
                  <a:lnTo>
                    <a:pt x="232244" y="533400"/>
                  </a:lnTo>
                  <a:lnTo>
                    <a:pt x="274066" y="546392"/>
                  </a:lnTo>
                  <a:lnTo>
                    <a:pt x="280924" y="548640"/>
                  </a:lnTo>
                  <a:lnTo>
                    <a:pt x="341757" y="548640"/>
                  </a:lnTo>
                  <a:lnTo>
                    <a:pt x="350774" y="546392"/>
                  </a:lnTo>
                  <a:lnTo>
                    <a:pt x="362546" y="544245"/>
                  </a:lnTo>
                  <a:lnTo>
                    <a:pt x="403796" y="525437"/>
                  </a:lnTo>
                  <a:lnTo>
                    <a:pt x="420624" y="503567"/>
                  </a:lnTo>
                  <a:lnTo>
                    <a:pt x="420624" y="451739"/>
                  </a:lnTo>
                  <a:lnTo>
                    <a:pt x="420624" y="435965"/>
                  </a:lnTo>
                  <a:lnTo>
                    <a:pt x="420624" y="375119"/>
                  </a:lnTo>
                  <a:lnTo>
                    <a:pt x="420624" y="372872"/>
                  </a:lnTo>
                  <a:lnTo>
                    <a:pt x="420624" y="309778"/>
                  </a:lnTo>
                  <a:lnTo>
                    <a:pt x="420624" y="284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701" y="5615696"/>
              <a:ext cx="216058" cy="757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37788" y="3497579"/>
              <a:ext cx="1115695" cy="788035"/>
            </a:xfrm>
            <a:custGeom>
              <a:avLst/>
              <a:gdLst/>
              <a:ahLst/>
              <a:cxnLst/>
              <a:rect l="l" t="t" r="r" b="b"/>
              <a:pathLst>
                <a:path w="1115695" h="788035">
                  <a:moveTo>
                    <a:pt x="1115567" y="0"/>
                  </a:moveTo>
                  <a:lnTo>
                    <a:pt x="0" y="0"/>
                  </a:lnTo>
                  <a:lnTo>
                    <a:pt x="0" y="787908"/>
                  </a:lnTo>
                  <a:lnTo>
                    <a:pt x="1115567" y="787908"/>
                  </a:lnTo>
                  <a:lnTo>
                    <a:pt x="1115567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7513" y="3825874"/>
              <a:ext cx="423925" cy="11468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37788" y="4294631"/>
              <a:ext cx="3842385" cy="828040"/>
            </a:xfrm>
            <a:custGeom>
              <a:avLst/>
              <a:gdLst/>
              <a:ahLst/>
              <a:cxnLst/>
              <a:rect l="l" t="t" r="r" b="b"/>
              <a:pathLst>
                <a:path w="3842384" h="828039">
                  <a:moveTo>
                    <a:pt x="3842004" y="0"/>
                  </a:moveTo>
                  <a:lnTo>
                    <a:pt x="0" y="0"/>
                  </a:lnTo>
                  <a:lnTo>
                    <a:pt x="0" y="827532"/>
                  </a:lnTo>
                  <a:lnTo>
                    <a:pt x="3842004" y="827532"/>
                  </a:lnTo>
                  <a:lnTo>
                    <a:pt x="3842004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0951" y="4679187"/>
              <a:ext cx="1838325" cy="1372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3204" y="4857495"/>
              <a:ext cx="2569718" cy="1596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73424" y="4506467"/>
              <a:ext cx="509270" cy="497205"/>
            </a:xfrm>
            <a:custGeom>
              <a:avLst/>
              <a:gdLst/>
              <a:ahLst/>
              <a:cxnLst/>
              <a:rect l="l" t="t" r="r" b="b"/>
              <a:pathLst>
                <a:path w="509270" h="497204">
                  <a:moveTo>
                    <a:pt x="239268" y="22352"/>
                  </a:moveTo>
                  <a:lnTo>
                    <a:pt x="237236" y="20320"/>
                  </a:lnTo>
                  <a:lnTo>
                    <a:pt x="237236" y="16256"/>
                  </a:lnTo>
                  <a:lnTo>
                    <a:pt x="234340" y="9436"/>
                  </a:lnTo>
                  <a:lnTo>
                    <a:pt x="228803" y="4318"/>
                  </a:lnTo>
                  <a:lnTo>
                    <a:pt x="220992" y="1117"/>
                  </a:lnTo>
                  <a:lnTo>
                    <a:pt x="211328" y="0"/>
                  </a:lnTo>
                  <a:lnTo>
                    <a:pt x="203327" y="0"/>
                  </a:lnTo>
                  <a:lnTo>
                    <a:pt x="203327" y="73279"/>
                  </a:lnTo>
                  <a:lnTo>
                    <a:pt x="203327" y="97790"/>
                  </a:lnTo>
                  <a:lnTo>
                    <a:pt x="203327" y="376682"/>
                  </a:lnTo>
                  <a:lnTo>
                    <a:pt x="203327" y="401066"/>
                  </a:lnTo>
                  <a:lnTo>
                    <a:pt x="203327" y="425577"/>
                  </a:lnTo>
                  <a:lnTo>
                    <a:pt x="203327" y="447929"/>
                  </a:lnTo>
                  <a:lnTo>
                    <a:pt x="35941" y="447929"/>
                  </a:lnTo>
                  <a:lnTo>
                    <a:pt x="35941" y="425577"/>
                  </a:lnTo>
                  <a:lnTo>
                    <a:pt x="203327" y="425577"/>
                  </a:lnTo>
                  <a:lnTo>
                    <a:pt x="203327" y="401066"/>
                  </a:lnTo>
                  <a:lnTo>
                    <a:pt x="35941" y="401066"/>
                  </a:lnTo>
                  <a:lnTo>
                    <a:pt x="35941" y="376682"/>
                  </a:lnTo>
                  <a:lnTo>
                    <a:pt x="203327" y="376682"/>
                  </a:lnTo>
                  <a:lnTo>
                    <a:pt x="203327" y="97790"/>
                  </a:lnTo>
                  <a:lnTo>
                    <a:pt x="35941" y="97790"/>
                  </a:lnTo>
                  <a:lnTo>
                    <a:pt x="35941" y="73279"/>
                  </a:lnTo>
                  <a:lnTo>
                    <a:pt x="203327" y="73279"/>
                  </a:lnTo>
                  <a:lnTo>
                    <a:pt x="203327" y="0"/>
                  </a:lnTo>
                  <a:lnTo>
                    <a:pt x="27940" y="0"/>
                  </a:lnTo>
                  <a:lnTo>
                    <a:pt x="15963" y="1841"/>
                  </a:lnTo>
                  <a:lnTo>
                    <a:pt x="7200" y="7112"/>
                  </a:lnTo>
                  <a:lnTo>
                    <a:pt x="1828" y="15430"/>
                  </a:lnTo>
                  <a:lnTo>
                    <a:pt x="0" y="26416"/>
                  </a:lnTo>
                  <a:lnTo>
                    <a:pt x="596" y="78028"/>
                  </a:lnTo>
                  <a:lnTo>
                    <a:pt x="1066" y="129641"/>
                  </a:lnTo>
                  <a:lnTo>
                    <a:pt x="1422" y="181279"/>
                  </a:lnTo>
                  <a:lnTo>
                    <a:pt x="1676" y="232968"/>
                  </a:lnTo>
                  <a:lnTo>
                    <a:pt x="1841" y="284721"/>
                  </a:lnTo>
                  <a:lnTo>
                    <a:pt x="1955" y="336550"/>
                  </a:lnTo>
                  <a:lnTo>
                    <a:pt x="2032" y="496824"/>
                  </a:lnTo>
                  <a:lnTo>
                    <a:pt x="237236" y="496824"/>
                  </a:lnTo>
                  <a:lnTo>
                    <a:pt x="237236" y="494792"/>
                  </a:lnTo>
                  <a:lnTo>
                    <a:pt x="239268" y="494792"/>
                  </a:lnTo>
                  <a:lnTo>
                    <a:pt x="239268" y="447929"/>
                  </a:lnTo>
                  <a:lnTo>
                    <a:pt x="239268" y="73279"/>
                  </a:lnTo>
                  <a:lnTo>
                    <a:pt x="239268" y="22352"/>
                  </a:lnTo>
                  <a:close/>
                </a:path>
                <a:path w="509270" h="497204">
                  <a:moveTo>
                    <a:pt x="509016" y="26416"/>
                  </a:moveTo>
                  <a:lnTo>
                    <a:pt x="507212" y="16573"/>
                  </a:lnTo>
                  <a:lnTo>
                    <a:pt x="502323" y="8636"/>
                  </a:lnTo>
                  <a:lnTo>
                    <a:pt x="495134" y="2997"/>
                  </a:lnTo>
                  <a:lnTo>
                    <a:pt x="486410" y="0"/>
                  </a:lnTo>
                  <a:lnTo>
                    <a:pt x="471932" y="0"/>
                  </a:lnTo>
                  <a:lnTo>
                    <a:pt x="471932" y="71247"/>
                  </a:lnTo>
                  <a:lnTo>
                    <a:pt x="471932" y="97790"/>
                  </a:lnTo>
                  <a:lnTo>
                    <a:pt x="299212" y="97790"/>
                  </a:lnTo>
                  <a:lnTo>
                    <a:pt x="299212" y="73279"/>
                  </a:lnTo>
                  <a:lnTo>
                    <a:pt x="301244" y="73279"/>
                  </a:lnTo>
                  <a:lnTo>
                    <a:pt x="303276" y="71247"/>
                  </a:lnTo>
                  <a:lnTo>
                    <a:pt x="471932" y="71247"/>
                  </a:lnTo>
                  <a:lnTo>
                    <a:pt x="471932" y="0"/>
                  </a:lnTo>
                  <a:lnTo>
                    <a:pt x="284734" y="0"/>
                  </a:lnTo>
                  <a:lnTo>
                    <a:pt x="272415" y="4064"/>
                  </a:lnTo>
                  <a:lnTo>
                    <a:pt x="268351" y="10160"/>
                  </a:lnTo>
                  <a:lnTo>
                    <a:pt x="266192" y="14224"/>
                  </a:lnTo>
                  <a:lnTo>
                    <a:pt x="264160" y="18288"/>
                  </a:lnTo>
                  <a:lnTo>
                    <a:pt x="262128" y="24384"/>
                  </a:lnTo>
                  <a:lnTo>
                    <a:pt x="262128" y="496824"/>
                  </a:lnTo>
                  <a:lnTo>
                    <a:pt x="449326" y="496824"/>
                  </a:lnTo>
                  <a:lnTo>
                    <a:pt x="444436" y="492252"/>
                  </a:lnTo>
                  <a:lnTo>
                    <a:pt x="439331" y="487680"/>
                  </a:lnTo>
                  <a:lnTo>
                    <a:pt x="434581" y="483108"/>
                  </a:lnTo>
                  <a:lnTo>
                    <a:pt x="422656" y="449961"/>
                  </a:lnTo>
                  <a:lnTo>
                    <a:pt x="299212" y="449961"/>
                  </a:lnTo>
                  <a:lnTo>
                    <a:pt x="299212" y="425577"/>
                  </a:lnTo>
                  <a:lnTo>
                    <a:pt x="301244" y="425577"/>
                  </a:lnTo>
                  <a:lnTo>
                    <a:pt x="303276" y="423545"/>
                  </a:lnTo>
                  <a:lnTo>
                    <a:pt x="422656" y="423545"/>
                  </a:lnTo>
                  <a:lnTo>
                    <a:pt x="422656" y="401066"/>
                  </a:lnTo>
                  <a:lnTo>
                    <a:pt x="299212" y="401066"/>
                  </a:lnTo>
                  <a:lnTo>
                    <a:pt x="299212" y="376682"/>
                  </a:lnTo>
                  <a:lnTo>
                    <a:pt x="422656" y="376682"/>
                  </a:lnTo>
                  <a:lnTo>
                    <a:pt x="422656" y="238252"/>
                  </a:lnTo>
                  <a:lnTo>
                    <a:pt x="424205" y="224104"/>
                  </a:lnTo>
                  <a:lnTo>
                    <a:pt x="449326" y="193421"/>
                  </a:lnTo>
                  <a:lnTo>
                    <a:pt x="488124" y="178282"/>
                  </a:lnTo>
                  <a:lnTo>
                    <a:pt x="500761" y="175133"/>
                  </a:lnTo>
                  <a:lnTo>
                    <a:pt x="509016" y="175133"/>
                  </a:lnTo>
                  <a:lnTo>
                    <a:pt x="509016" y="97790"/>
                  </a:lnTo>
                  <a:lnTo>
                    <a:pt x="509016" y="71247"/>
                  </a:lnTo>
                  <a:lnTo>
                    <a:pt x="509016" y="264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9955" y="4704079"/>
              <a:ext cx="196596" cy="2992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35552" y="4506467"/>
              <a:ext cx="247015" cy="497205"/>
            </a:xfrm>
            <a:custGeom>
              <a:avLst/>
              <a:gdLst/>
              <a:ahLst/>
              <a:cxnLst/>
              <a:rect l="l" t="t" r="r" b="b"/>
              <a:pathLst>
                <a:path w="247014" h="497204">
                  <a:moveTo>
                    <a:pt x="224282" y="0"/>
                  </a:moveTo>
                  <a:lnTo>
                    <a:pt x="22606" y="0"/>
                  </a:lnTo>
                  <a:lnTo>
                    <a:pt x="10287" y="4063"/>
                  </a:lnTo>
                  <a:lnTo>
                    <a:pt x="6223" y="10159"/>
                  </a:lnTo>
                  <a:lnTo>
                    <a:pt x="4063" y="14223"/>
                  </a:lnTo>
                  <a:lnTo>
                    <a:pt x="2032" y="18287"/>
                  </a:lnTo>
                  <a:lnTo>
                    <a:pt x="0" y="24383"/>
                  </a:lnTo>
                  <a:lnTo>
                    <a:pt x="0" y="496823"/>
                  </a:lnTo>
                  <a:lnTo>
                    <a:pt x="187198" y="496823"/>
                  </a:lnTo>
                  <a:lnTo>
                    <a:pt x="182318" y="492251"/>
                  </a:lnTo>
                  <a:lnTo>
                    <a:pt x="177212" y="487679"/>
                  </a:lnTo>
                  <a:lnTo>
                    <a:pt x="172464" y="483107"/>
                  </a:lnTo>
                  <a:lnTo>
                    <a:pt x="160527" y="449960"/>
                  </a:lnTo>
                  <a:lnTo>
                    <a:pt x="37084" y="449960"/>
                  </a:lnTo>
                  <a:lnTo>
                    <a:pt x="37084" y="425576"/>
                  </a:lnTo>
                  <a:lnTo>
                    <a:pt x="39115" y="425576"/>
                  </a:lnTo>
                  <a:lnTo>
                    <a:pt x="41148" y="423544"/>
                  </a:lnTo>
                  <a:lnTo>
                    <a:pt x="160527" y="423544"/>
                  </a:lnTo>
                  <a:lnTo>
                    <a:pt x="160527" y="401065"/>
                  </a:lnTo>
                  <a:lnTo>
                    <a:pt x="37084" y="401065"/>
                  </a:lnTo>
                  <a:lnTo>
                    <a:pt x="37084" y="376681"/>
                  </a:lnTo>
                  <a:lnTo>
                    <a:pt x="160527" y="376681"/>
                  </a:lnTo>
                  <a:lnTo>
                    <a:pt x="160527" y="238251"/>
                  </a:lnTo>
                  <a:lnTo>
                    <a:pt x="162087" y="224103"/>
                  </a:lnTo>
                  <a:lnTo>
                    <a:pt x="187198" y="193420"/>
                  </a:lnTo>
                  <a:lnTo>
                    <a:pt x="226006" y="178276"/>
                  </a:lnTo>
                  <a:lnTo>
                    <a:pt x="238633" y="175132"/>
                  </a:lnTo>
                  <a:lnTo>
                    <a:pt x="246887" y="175132"/>
                  </a:lnTo>
                  <a:lnTo>
                    <a:pt x="246887" y="97789"/>
                  </a:lnTo>
                  <a:lnTo>
                    <a:pt x="37084" y="97789"/>
                  </a:lnTo>
                  <a:lnTo>
                    <a:pt x="37084" y="73278"/>
                  </a:lnTo>
                  <a:lnTo>
                    <a:pt x="39115" y="73278"/>
                  </a:lnTo>
                  <a:lnTo>
                    <a:pt x="41148" y="71246"/>
                  </a:lnTo>
                  <a:lnTo>
                    <a:pt x="246887" y="71246"/>
                  </a:lnTo>
                  <a:lnTo>
                    <a:pt x="246887" y="26415"/>
                  </a:lnTo>
                  <a:lnTo>
                    <a:pt x="245088" y="16573"/>
                  </a:lnTo>
                  <a:lnTo>
                    <a:pt x="240204" y="8635"/>
                  </a:lnTo>
                  <a:lnTo>
                    <a:pt x="233011" y="2984"/>
                  </a:lnTo>
                  <a:lnTo>
                    <a:pt x="224282" y="0"/>
                  </a:lnTo>
                  <a:close/>
                </a:path>
                <a:path w="247014" h="497204">
                  <a:moveTo>
                    <a:pt x="246887" y="71246"/>
                  </a:moveTo>
                  <a:lnTo>
                    <a:pt x="209803" y="71246"/>
                  </a:lnTo>
                  <a:lnTo>
                    <a:pt x="209803" y="97789"/>
                  </a:lnTo>
                  <a:lnTo>
                    <a:pt x="246887" y="97789"/>
                  </a:lnTo>
                  <a:lnTo>
                    <a:pt x="246887" y="71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9955" y="4704079"/>
              <a:ext cx="196596" cy="29921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403348" y="1319783"/>
            <a:ext cx="7533640" cy="2889885"/>
            <a:chOff x="2403348" y="1319783"/>
            <a:chExt cx="7533640" cy="2889885"/>
          </a:xfrm>
        </p:grpSpPr>
        <p:sp>
          <p:nvSpPr>
            <p:cNvPr id="23" name="object 23"/>
            <p:cNvSpPr/>
            <p:nvPr/>
          </p:nvSpPr>
          <p:spPr>
            <a:xfrm>
              <a:off x="4870704" y="2583180"/>
              <a:ext cx="1115695" cy="789940"/>
            </a:xfrm>
            <a:custGeom>
              <a:avLst/>
              <a:gdLst/>
              <a:ahLst/>
              <a:cxnLst/>
              <a:rect l="l" t="t" r="r" b="b"/>
              <a:pathLst>
                <a:path w="1115695" h="789939">
                  <a:moveTo>
                    <a:pt x="1115568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1115568" y="789432"/>
                  </a:lnTo>
                  <a:lnTo>
                    <a:pt x="1115568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90846" y="2828289"/>
              <a:ext cx="884046" cy="1162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5235" y="2995929"/>
              <a:ext cx="746505" cy="11315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70704" y="3381755"/>
              <a:ext cx="3842385" cy="828040"/>
            </a:xfrm>
            <a:custGeom>
              <a:avLst/>
              <a:gdLst/>
              <a:ahLst/>
              <a:cxnLst/>
              <a:rect l="l" t="t" r="r" b="b"/>
              <a:pathLst>
                <a:path w="3842384" h="828039">
                  <a:moveTo>
                    <a:pt x="3842004" y="0"/>
                  </a:moveTo>
                  <a:lnTo>
                    <a:pt x="0" y="0"/>
                  </a:lnTo>
                  <a:lnTo>
                    <a:pt x="0" y="827532"/>
                  </a:lnTo>
                  <a:lnTo>
                    <a:pt x="3842004" y="827532"/>
                  </a:lnTo>
                  <a:lnTo>
                    <a:pt x="3842004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94756" y="3766566"/>
              <a:ext cx="1756664" cy="13627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87008" y="3943730"/>
              <a:ext cx="1548638" cy="1238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04816" y="3579875"/>
              <a:ext cx="509270" cy="497205"/>
            </a:xfrm>
            <a:custGeom>
              <a:avLst/>
              <a:gdLst/>
              <a:ahLst/>
              <a:cxnLst/>
              <a:rect l="l" t="t" r="r" b="b"/>
              <a:pathLst>
                <a:path w="509270" h="497204">
                  <a:moveTo>
                    <a:pt x="239268" y="22352"/>
                  </a:moveTo>
                  <a:lnTo>
                    <a:pt x="237236" y="20332"/>
                  </a:lnTo>
                  <a:lnTo>
                    <a:pt x="237236" y="16268"/>
                  </a:lnTo>
                  <a:lnTo>
                    <a:pt x="234340" y="9436"/>
                  </a:lnTo>
                  <a:lnTo>
                    <a:pt x="228803" y="4318"/>
                  </a:lnTo>
                  <a:lnTo>
                    <a:pt x="220992" y="1117"/>
                  </a:lnTo>
                  <a:lnTo>
                    <a:pt x="211328" y="0"/>
                  </a:lnTo>
                  <a:lnTo>
                    <a:pt x="203327" y="0"/>
                  </a:lnTo>
                  <a:lnTo>
                    <a:pt x="203327" y="73279"/>
                  </a:lnTo>
                  <a:lnTo>
                    <a:pt x="203327" y="97790"/>
                  </a:lnTo>
                  <a:lnTo>
                    <a:pt x="203327" y="376682"/>
                  </a:lnTo>
                  <a:lnTo>
                    <a:pt x="203327" y="401066"/>
                  </a:lnTo>
                  <a:lnTo>
                    <a:pt x="203327" y="425577"/>
                  </a:lnTo>
                  <a:lnTo>
                    <a:pt x="203327" y="447929"/>
                  </a:lnTo>
                  <a:lnTo>
                    <a:pt x="35941" y="447929"/>
                  </a:lnTo>
                  <a:lnTo>
                    <a:pt x="35941" y="425577"/>
                  </a:lnTo>
                  <a:lnTo>
                    <a:pt x="203327" y="425577"/>
                  </a:lnTo>
                  <a:lnTo>
                    <a:pt x="203327" y="401066"/>
                  </a:lnTo>
                  <a:lnTo>
                    <a:pt x="35941" y="401066"/>
                  </a:lnTo>
                  <a:lnTo>
                    <a:pt x="35941" y="376682"/>
                  </a:lnTo>
                  <a:lnTo>
                    <a:pt x="203327" y="376682"/>
                  </a:lnTo>
                  <a:lnTo>
                    <a:pt x="203327" y="97790"/>
                  </a:lnTo>
                  <a:lnTo>
                    <a:pt x="35941" y="97790"/>
                  </a:lnTo>
                  <a:lnTo>
                    <a:pt x="35941" y="73279"/>
                  </a:lnTo>
                  <a:lnTo>
                    <a:pt x="203327" y="73279"/>
                  </a:lnTo>
                  <a:lnTo>
                    <a:pt x="203327" y="0"/>
                  </a:lnTo>
                  <a:lnTo>
                    <a:pt x="27940" y="0"/>
                  </a:lnTo>
                  <a:lnTo>
                    <a:pt x="15963" y="1841"/>
                  </a:lnTo>
                  <a:lnTo>
                    <a:pt x="7200" y="7112"/>
                  </a:lnTo>
                  <a:lnTo>
                    <a:pt x="1828" y="15430"/>
                  </a:lnTo>
                  <a:lnTo>
                    <a:pt x="0" y="26416"/>
                  </a:lnTo>
                  <a:lnTo>
                    <a:pt x="596" y="78028"/>
                  </a:lnTo>
                  <a:lnTo>
                    <a:pt x="1066" y="129641"/>
                  </a:lnTo>
                  <a:lnTo>
                    <a:pt x="1422" y="181279"/>
                  </a:lnTo>
                  <a:lnTo>
                    <a:pt x="1676" y="232968"/>
                  </a:lnTo>
                  <a:lnTo>
                    <a:pt x="1841" y="284721"/>
                  </a:lnTo>
                  <a:lnTo>
                    <a:pt x="1955" y="336562"/>
                  </a:lnTo>
                  <a:lnTo>
                    <a:pt x="2032" y="496824"/>
                  </a:lnTo>
                  <a:lnTo>
                    <a:pt x="237236" y="496824"/>
                  </a:lnTo>
                  <a:lnTo>
                    <a:pt x="237236" y="494792"/>
                  </a:lnTo>
                  <a:lnTo>
                    <a:pt x="239268" y="494792"/>
                  </a:lnTo>
                  <a:lnTo>
                    <a:pt x="239268" y="447929"/>
                  </a:lnTo>
                  <a:lnTo>
                    <a:pt x="239268" y="73279"/>
                  </a:lnTo>
                  <a:lnTo>
                    <a:pt x="239268" y="22352"/>
                  </a:lnTo>
                  <a:close/>
                </a:path>
                <a:path w="509270" h="497204">
                  <a:moveTo>
                    <a:pt x="509016" y="26416"/>
                  </a:moveTo>
                  <a:lnTo>
                    <a:pt x="507212" y="16573"/>
                  </a:lnTo>
                  <a:lnTo>
                    <a:pt x="502323" y="8636"/>
                  </a:lnTo>
                  <a:lnTo>
                    <a:pt x="495134" y="2984"/>
                  </a:lnTo>
                  <a:lnTo>
                    <a:pt x="486410" y="0"/>
                  </a:lnTo>
                  <a:lnTo>
                    <a:pt x="471932" y="0"/>
                  </a:lnTo>
                  <a:lnTo>
                    <a:pt x="471932" y="71247"/>
                  </a:lnTo>
                  <a:lnTo>
                    <a:pt x="471932" y="97790"/>
                  </a:lnTo>
                  <a:lnTo>
                    <a:pt x="299212" y="97790"/>
                  </a:lnTo>
                  <a:lnTo>
                    <a:pt x="299212" y="73279"/>
                  </a:lnTo>
                  <a:lnTo>
                    <a:pt x="301244" y="73279"/>
                  </a:lnTo>
                  <a:lnTo>
                    <a:pt x="303276" y="71247"/>
                  </a:lnTo>
                  <a:lnTo>
                    <a:pt x="471932" y="71247"/>
                  </a:lnTo>
                  <a:lnTo>
                    <a:pt x="471932" y="0"/>
                  </a:lnTo>
                  <a:lnTo>
                    <a:pt x="284734" y="0"/>
                  </a:lnTo>
                  <a:lnTo>
                    <a:pt x="272415" y="4064"/>
                  </a:lnTo>
                  <a:lnTo>
                    <a:pt x="268351" y="10160"/>
                  </a:lnTo>
                  <a:lnTo>
                    <a:pt x="266192" y="14224"/>
                  </a:lnTo>
                  <a:lnTo>
                    <a:pt x="264160" y="18288"/>
                  </a:lnTo>
                  <a:lnTo>
                    <a:pt x="262128" y="24384"/>
                  </a:lnTo>
                  <a:lnTo>
                    <a:pt x="262128" y="496824"/>
                  </a:lnTo>
                  <a:lnTo>
                    <a:pt x="449326" y="496824"/>
                  </a:lnTo>
                  <a:lnTo>
                    <a:pt x="444436" y="492264"/>
                  </a:lnTo>
                  <a:lnTo>
                    <a:pt x="439331" y="487680"/>
                  </a:lnTo>
                  <a:lnTo>
                    <a:pt x="434581" y="483108"/>
                  </a:lnTo>
                  <a:lnTo>
                    <a:pt x="422656" y="449961"/>
                  </a:lnTo>
                  <a:lnTo>
                    <a:pt x="299212" y="449961"/>
                  </a:lnTo>
                  <a:lnTo>
                    <a:pt x="299212" y="425577"/>
                  </a:lnTo>
                  <a:lnTo>
                    <a:pt x="301244" y="425577"/>
                  </a:lnTo>
                  <a:lnTo>
                    <a:pt x="303276" y="423545"/>
                  </a:lnTo>
                  <a:lnTo>
                    <a:pt x="422656" y="423545"/>
                  </a:lnTo>
                  <a:lnTo>
                    <a:pt x="422656" y="401066"/>
                  </a:lnTo>
                  <a:lnTo>
                    <a:pt x="299212" y="401066"/>
                  </a:lnTo>
                  <a:lnTo>
                    <a:pt x="299212" y="376682"/>
                  </a:lnTo>
                  <a:lnTo>
                    <a:pt x="422656" y="376682"/>
                  </a:lnTo>
                  <a:lnTo>
                    <a:pt x="422656" y="238252"/>
                  </a:lnTo>
                  <a:lnTo>
                    <a:pt x="424205" y="224104"/>
                  </a:lnTo>
                  <a:lnTo>
                    <a:pt x="449326" y="193421"/>
                  </a:lnTo>
                  <a:lnTo>
                    <a:pt x="488124" y="178282"/>
                  </a:lnTo>
                  <a:lnTo>
                    <a:pt x="500761" y="175133"/>
                  </a:lnTo>
                  <a:lnTo>
                    <a:pt x="509016" y="175133"/>
                  </a:lnTo>
                  <a:lnTo>
                    <a:pt x="509016" y="97790"/>
                  </a:lnTo>
                  <a:lnTo>
                    <a:pt x="509016" y="71247"/>
                  </a:lnTo>
                  <a:lnTo>
                    <a:pt x="509016" y="264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51348" y="3777488"/>
              <a:ext cx="196596" cy="2992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66944" y="3579876"/>
              <a:ext cx="247015" cy="497205"/>
            </a:xfrm>
            <a:custGeom>
              <a:avLst/>
              <a:gdLst/>
              <a:ahLst/>
              <a:cxnLst/>
              <a:rect l="l" t="t" r="r" b="b"/>
              <a:pathLst>
                <a:path w="247014" h="497204">
                  <a:moveTo>
                    <a:pt x="224281" y="0"/>
                  </a:moveTo>
                  <a:lnTo>
                    <a:pt x="22605" y="0"/>
                  </a:lnTo>
                  <a:lnTo>
                    <a:pt x="10286" y="4063"/>
                  </a:lnTo>
                  <a:lnTo>
                    <a:pt x="6222" y="10160"/>
                  </a:lnTo>
                  <a:lnTo>
                    <a:pt x="4063" y="14224"/>
                  </a:lnTo>
                  <a:lnTo>
                    <a:pt x="2031" y="18287"/>
                  </a:lnTo>
                  <a:lnTo>
                    <a:pt x="0" y="24384"/>
                  </a:lnTo>
                  <a:lnTo>
                    <a:pt x="0" y="496824"/>
                  </a:lnTo>
                  <a:lnTo>
                    <a:pt x="187197" y="496824"/>
                  </a:lnTo>
                  <a:lnTo>
                    <a:pt x="182318" y="492252"/>
                  </a:lnTo>
                  <a:lnTo>
                    <a:pt x="177212" y="487680"/>
                  </a:lnTo>
                  <a:lnTo>
                    <a:pt x="172464" y="483107"/>
                  </a:lnTo>
                  <a:lnTo>
                    <a:pt x="160527" y="449961"/>
                  </a:lnTo>
                  <a:lnTo>
                    <a:pt x="37083" y="449961"/>
                  </a:lnTo>
                  <a:lnTo>
                    <a:pt x="37083" y="425576"/>
                  </a:lnTo>
                  <a:lnTo>
                    <a:pt x="39115" y="425576"/>
                  </a:lnTo>
                  <a:lnTo>
                    <a:pt x="41147" y="423544"/>
                  </a:lnTo>
                  <a:lnTo>
                    <a:pt x="160527" y="423544"/>
                  </a:lnTo>
                  <a:lnTo>
                    <a:pt x="160527" y="401066"/>
                  </a:lnTo>
                  <a:lnTo>
                    <a:pt x="37083" y="401066"/>
                  </a:lnTo>
                  <a:lnTo>
                    <a:pt x="37083" y="376681"/>
                  </a:lnTo>
                  <a:lnTo>
                    <a:pt x="160527" y="376681"/>
                  </a:lnTo>
                  <a:lnTo>
                    <a:pt x="160527" y="238251"/>
                  </a:lnTo>
                  <a:lnTo>
                    <a:pt x="162087" y="224103"/>
                  </a:lnTo>
                  <a:lnTo>
                    <a:pt x="187197" y="193421"/>
                  </a:lnTo>
                  <a:lnTo>
                    <a:pt x="226006" y="178276"/>
                  </a:lnTo>
                  <a:lnTo>
                    <a:pt x="238632" y="175132"/>
                  </a:lnTo>
                  <a:lnTo>
                    <a:pt x="246887" y="175132"/>
                  </a:lnTo>
                  <a:lnTo>
                    <a:pt x="246887" y="97790"/>
                  </a:lnTo>
                  <a:lnTo>
                    <a:pt x="37083" y="97790"/>
                  </a:lnTo>
                  <a:lnTo>
                    <a:pt x="37083" y="73279"/>
                  </a:lnTo>
                  <a:lnTo>
                    <a:pt x="39115" y="73279"/>
                  </a:lnTo>
                  <a:lnTo>
                    <a:pt x="41147" y="71247"/>
                  </a:lnTo>
                  <a:lnTo>
                    <a:pt x="246887" y="71247"/>
                  </a:lnTo>
                  <a:lnTo>
                    <a:pt x="246887" y="26415"/>
                  </a:lnTo>
                  <a:lnTo>
                    <a:pt x="245088" y="16573"/>
                  </a:lnTo>
                  <a:lnTo>
                    <a:pt x="240204" y="8636"/>
                  </a:lnTo>
                  <a:lnTo>
                    <a:pt x="233011" y="2984"/>
                  </a:lnTo>
                  <a:lnTo>
                    <a:pt x="224281" y="0"/>
                  </a:lnTo>
                  <a:close/>
                </a:path>
                <a:path w="247014" h="497204">
                  <a:moveTo>
                    <a:pt x="246887" y="71247"/>
                  </a:moveTo>
                  <a:lnTo>
                    <a:pt x="209803" y="71247"/>
                  </a:lnTo>
                  <a:lnTo>
                    <a:pt x="209803" y="97790"/>
                  </a:lnTo>
                  <a:lnTo>
                    <a:pt x="246887" y="97790"/>
                  </a:lnTo>
                  <a:lnTo>
                    <a:pt x="246887" y="712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51348" y="3777488"/>
              <a:ext cx="196596" cy="2992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094476" y="1668779"/>
              <a:ext cx="1115695" cy="789940"/>
            </a:xfrm>
            <a:custGeom>
              <a:avLst/>
              <a:gdLst/>
              <a:ahLst/>
              <a:cxnLst/>
              <a:rect l="l" t="t" r="r" b="b"/>
              <a:pathLst>
                <a:path w="1115695" h="789939">
                  <a:moveTo>
                    <a:pt x="1115568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1115568" y="789432"/>
                  </a:lnTo>
                  <a:lnTo>
                    <a:pt x="1115568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78880" y="2082164"/>
              <a:ext cx="746633" cy="11328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210" y="1914525"/>
              <a:ext cx="548513" cy="11633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094476" y="2467355"/>
              <a:ext cx="3842385" cy="828040"/>
            </a:xfrm>
            <a:custGeom>
              <a:avLst/>
              <a:gdLst/>
              <a:ahLst/>
              <a:cxnLst/>
              <a:rect l="l" t="t" r="r" b="b"/>
              <a:pathLst>
                <a:path w="3842384" h="828039">
                  <a:moveTo>
                    <a:pt x="3842004" y="0"/>
                  </a:moveTo>
                  <a:lnTo>
                    <a:pt x="0" y="0"/>
                  </a:lnTo>
                  <a:lnTo>
                    <a:pt x="0" y="827532"/>
                  </a:lnTo>
                  <a:lnTo>
                    <a:pt x="3842004" y="827532"/>
                  </a:lnTo>
                  <a:lnTo>
                    <a:pt x="3842004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19468" y="2851784"/>
              <a:ext cx="1505457" cy="13728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19213" y="3030092"/>
              <a:ext cx="1602104" cy="1236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17663" y="1668779"/>
              <a:ext cx="1115695" cy="789940"/>
            </a:xfrm>
            <a:custGeom>
              <a:avLst/>
              <a:gdLst/>
              <a:ahLst/>
              <a:cxnLst/>
              <a:rect l="l" t="t" r="r" b="b"/>
              <a:pathLst>
                <a:path w="1115695" h="789939">
                  <a:moveTo>
                    <a:pt x="1115568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1115568" y="789432"/>
                  </a:lnTo>
                  <a:lnTo>
                    <a:pt x="1115568" y="0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89698" y="1914525"/>
              <a:ext cx="575055" cy="1163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1941" y="2082164"/>
              <a:ext cx="746632" cy="11328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267920" y="2636329"/>
              <a:ext cx="549910" cy="577850"/>
            </a:xfrm>
            <a:custGeom>
              <a:avLst/>
              <a:gdLst/>
              <a:ahLst/>
              <a:cxnLst/>
              <a:rect l="l" t="t" r="r" b="b"/>
              <a:pathLst>
                <a:path w="549909" h="577850">
                  <a:moveTo>
                    <a:pt x="212013" y="267131"/>
                  </a:moveTo>
                  <a:lnTo>
                    <a:pt x="210286" y="260248"/>
                  </a:lnTo>
                  <a:lnTo>
                    <a:pt x="208559" y="255066"/>
                  </a:lnTo>
                  <a:lnTo>
                    <a:pt x="205117" y="249897"/>
                  </a:lnTo>
                  <a:lnTo>
                    <a:pt x="199948" y="246456"/>
                  </a:lnTo>
                  <a:lnTo>
                    <a:pt x="187883" y="246456"/>
                  </a:lnTo>
                  <a:lnTo>
                    <a:pt x="180987" y="248183"/>
                  </a:lnTo>
                  <a:lnTo>
                    <a:pt x="177533" y="255066"/>
                  </a:lnTo>
                  <a:lnTo>
                    <a:pt x="174663" y="264121"/>
                  </a:lnTo>
                  <a:lnTo>
                    <a:pt x="173875" y="273164"/>
                  </a:lnTo>
                  <a:lnTo>
                    <a:pt x="175361" y="282219"/>
                  </a:lnTo>
                  <a:lnTo>
                    <a:pt x="179260" y="291261"/>
                  </a:lnTo>
                  <a:lnTo>
                    <a:pt x="184785" y="297103"/>
                  </a:lnTo>
                  <a:lnTo>
                    <a:pt x="192405" y="299237"/>
                  </a:lnTo>
                  <a:lnTo>
                    <a:pt x="200355" y="297802"/>
                  </a:lnTo>
                  <a:lnTo>
                    <a:pt x="206844" y="292989"/>
                  </a:lnTo>
                  <a:lnTo>
                    <a:pt x="210286" y="286092"/>
                  </a:lnTo>
                  <a:lnTo>
                    <a:pt x="212013" y="279196"/>
                  </a:lnTo>
                  <a:lnTo>
                    <a:pt x="212013" y="267131"/>
                  </a:lnTo>
                  <a:close/>
                </a:path>
                <a:path w="549909" h="577850">
                  <a:moveTo>
                    <a:pt x="382651" y="81000"/>
                  </a:moveTo>
                  <a:lnTo>
                    <a:pt x="362534" y="44538"/>
                  </a:lnTo>
                  <a:lnTo>
                    <a:pt x="327494" y="24447"/>
                  </a:lnTo>
                  <a:lnTo>
                    <a:pt x="327494" y="69799"/>
                  </a:lnTo>
                  <a:lnTo>
                    <a:pt x="326199" y="75565"/>
                  </a:lnTo>
                  <a:lnTo>
                    <a:pt x="325767" y="76174"/>
                  </a:lnTo>
                  <a:lnTo>
                    <a:pt x="325767" y="301599"/>
                  </a:lnTo>
                  <a:lnTo>
                    <a:pt x="325767" y="322287"/>
                  </a:lnTo>
                  <a:lnTo>
                    <a:pt x="324053" y="324015"/>
                  </a:lnTo>
                  <a:lnTo>
                    <a:pt x="258546" y="324015"/>
                  </a:lnTo>
                  <a:lnTo>
                    <a:pt x="258546" y="222326"/>
                  </a:lnTo>
                  <a:lnTo>
                    <a:pt x="260273" y="220599"/>
                  </a:lnTo>
                  <a:lnTo>
                    <a:pt x="289572" y="220599"/>
                  </a:lnTo>
                  <a:lnTo>
                    <a:pt x="291299" y="222326"/>
                  </a:lnTo>
                  <a:lnTo>
                    <a:pt x="291223" y="229222"/>
                  </a:lnTo>
                  <a:lnTo>
                    <a:pt x="290550" y="244030"/>
                  </a:lnTo>
                  <a:lnTo>
                    <a:pt x="290334" y="276453"/>
                  </a:lnTo>
                  <a:lnTo>
                    <a:pt x="289699" y="290347"/>
                  </a:lnTo>
                  <a:lnTo>
                    <a:pt x="289572" y="298157"/>
                  </a:lnTo>
                  <a:lnTo>
                    <a:pt x="291299" y="299885"/>
                  </a:lnTo>
                  <a:lnTo>
                    <a:pt x="324053" y="299885"/>
                  </a:lnTo>
                  <a:lnTo>
                    <a:pt x="325767" y="301599"/>
                  </a:lnTo>
                  <a:lnTo>
                    <a:pt x="325767" y="76174"/>
                  </a:lnTo>
                  <a:lnTo>
                    <a:pt x="322326" y="81000"/>
                  </a:lnTo>
                  <a:lnTo>
                    <a:pt x="316585" y="85852"/>
                  </a:lnTo>
                  <a:lnTo>
                    <a:pt x="279641" y="101092"/>
                  </a:lnTo>
                  <a:lnTo>
                    <a:pt x="248208" y="107175"/>
                  </a:lnTo>
                  <a:lnTo>
                    <a:pt x="248208" y="348132"/>
                  </a:lnTo>
                  <a:lnTo>
                    <a:pt x="248208" y="349859"/>
                  </a:lnTo>
                  <a:lnTo>
                    <a:pt x="210286" y="349859"/>
                  </a:lnTo>
                  <a:lnTo>
                    <a:pt x="210286" y="348132"/>
                  </a:lnTo>
                  <a:lnTo>
                    <a:pt x="208559" y="348132"/>
                  </a:lnTo>
                  <a:lnTo>
                    <a:pt x="203390" y="341249"/>
                  </a:lnTo>
                  <a:lnTo>
                    <a:pt x="188963" y="326809"/>
                  </a:lnTo>
                  <a:lnTo>
                    <a:pt x="187883" y="325729"/>
                  </a:lnTo>
                  <a:lnTo>
                    <a:pt x="184429" y="325729"/>
                  </a:lnTo>
                  <a:lnTo>
                    <a:pt x="165823" y="319532"/>
                  </a:lnTo>
                  <a:lnTo>
                    <a:pt x="151892" y="307200"/>
                  </a:lnTo>
                  <a:lnTo>
                    <a:pt x="143471" y="290347"/>
                  </a:lnTo>
                  <a:lnTo>
                    <a:pt x="141338" y="270586"/>
                  </a:lnTo>
                  <a:lnTo>
                    <a:pt x="143979" y="255803"/>
                  </a:lnTo>
                  <a:lnTo>
                    <a:pt x="170649" y="224053"/>
                  </a:lnTo>
                  <a:lnTo>
                    <a:pt x="198869" y="219087"/>
                  </a:lnTo>
                  <a:lnTo>
                    <a:pt x="212572" y="222834"/>
                  </a:lnTo>
                  <a:lnTo>
                    <a:pt x="241795" y="252996"/>
                  </a:lnTo>
                  <a:lnTo>
                    <a:pt x="243878" y="279095"/>
                  </a:lnTo>
                  <a:lnTo>
                    <a:pt x="240665" y="294271"/>
                  </a:lnTo>
                  <a:lnTo>
                    <a:pt x="232613" y="307530"/>
                  </a:lnTo>
                  <a:lnTo>
                    <a:pt x="218909" y="318833"/>
                  </a:lnTo>
                  <a:lnTo>
                    <a:pt x="215468" y="322287"/>
                  </a:lnTo>
                  <a:lnTo>
                    <a:pt x="218909" y="322287"/>
                  </a:lnTo>
                  <a:lnTo>
                    <a:pt x="220624" y="324015"/>
                  </a:lnTo>
                  <a:lnTo>
                    <a:pt x="226822" y="329450"/>
                  </a:lnTo>
                  <a:lnTo>
                    <a:pt x="238569" y="340969"/>
                  </a:lnTo>
                  <a:lnTo>
                    <a:pt x="244767" y="346417"/>
                  </a:lnTo>
                  <a:lnTo>
                    <a:pt x="246481" y="346417"/>
                  </a:lnTo>
                  <a:lnTo>
                    <a:pt x="248208" y="348132"/>
                  </a:lnTo>
                  <a:lnTo>
                    <a:pt x="248208" y="107175"/>
                  </a:lnTo>
                  <a:lnTo>
                    <a:pt x="245325" y="107657"/>
                  </a:lnTo>
                  <a:lnTo>
                    <a:pt x="227533" y="110299"/>
                  </a:lnTo>
                  <a:lnTo>
                    <a:pt x="189598" y="110299"/>
                  </a:lnTo>
                  <a:lnTo>
                    <a:pt x="164020" y="109842"/>
                  </a:lnTo>
                  <a:lnTo>
                    <a:pt x="138760" y="107937"/>
                  </a:lnTo>
                  <a:lnTo>
                    <a:pt x="134454" y="107226"/>
                  </a:lnTo>
                  <a:lnTo>
                    <a:pt x="134454" y="296430"/>
                  </a:lnTo>
                  <a:lnTo>
                    <a:pt x="101828" y="325920"/>
                  </a:lnTo>
                  <a:lnTo>
                    <a:pt x="89420" y="326809"/>
                  </a:lnTo>
                  <a:lnTo>
                    <a:pt x="76682" y="325437"/>
                  </a:lnTo>
                  <a:lnTo>
                    <a:pt x="63779" y="322287"/>
                  </a:lnTo>
                  <a:lnTo>
                    <a:pt x="62052" y="322287"/>
                  </a:lnTo>
                  <a:lnTo>
                    <a:pt x="60337" y="320560"/>
                  </a:lnTo>
                  <a:lnTo>
                    <a:pt x="60337" y="292989"/>
                  </a:lnTo>
                  <a:lnTo>
                    <a:pt x="65506" y="296430"/>
                  </a:lnTo>
                  <a:lnTo>
                    <a:pt x="72402" y="299885"/>
                  </a:lnTo>
                  <a:lnTo>
                    <a:pt x="81013" y="303326"/>
                  </a:lnTo>
                  <a:lnTo>
                    <a:pt x="93078" y="303326"/>
                  </a:lnTo>
                  <a:lnTo>
                    <a:pt x="98247" y="301599"/>
                  </a:lnTo>
                  <a:lnTo>
                    <a:pt x="98247" y="298157"/>
                  </a:lnTo>
                  <a:lnTo>
                    <a:pt x="99974" y="292989"/>
                  </a:lnTo>
                  <a:lnTo>
                    <a:pt x="96532" y="289534"/>
                  </a:lnTo>
                  <a:lnTo>
                    <a:pt x="93078" y="287820"/>
                  </a:lnTo>
                  <a:lnTo>
                    <a:pt x="82740" y="284365"/>
                  </a:lnTo>
                  <a:lnTo>
                    <a:pt x="77571" y="280924"/>
                  </a:lnTo>
                  <a:lnTo>
                    <a:pt x="64338" y="270662"/>
                  </a:lnTo>
                  <a:lnTo>
                    <a:pt x="58394" y="257009"/>
                  </a:lnTo>
                  <a:lnTo>
                    <a:pt x="59867" y="242392"/>
                  </a:lnTo>
                  <a:lnTo>
                    <a:pt x="94805" y="220599"/>
                  </a:lnTo>
                  <a:lnTo>
                    <a:pt x="102260" y="219900"/>
                  </a:lnTo>
                  <a:lnTo>
                    <a:pt x="109245" y="220167"/>
                  </a:lnTo>
                  <a:lnTo>
                    <a:pt x="115887" y="221081"/>
                  </a:lnTo>
                  <a:lnTo>
                    <a:pt x="122389" y="222326"/>
                  </a:lnTo>
                  <a:lnTo>
                    <a:pt x="127546" y="222326"/>
                  </a:lnTo>
                  <a:lnTo>
                    <a:pt x="129273" y="224053"/>
                  </a:lnTo>
                  <a:lnTo>
                    <a:pt x="129273" y="229222"/>
                  </a:lnTo>
                  <a:lnTo>
                    <a:pt x="127546" y="234391"/>
                  </a:lnTo>
                  <a:lnTo>
                    <a:pt x="129273" y="239560"/>
                  </a:lnTo>
                  <a:lnTo>
                    <a:pt x="129273" y="248183"/>
                  </a:lnTo>
                  <a:lnTo>
                    <a:pt x="127546" y="249897"/>
                  </a:lnTo>
                  <a:lnTo>
                    <a:pt x="117208" y="244729"/>
                  </a:lnTo>
                  <a:lnTo>
                    <a:pt x="110312" y="243001"/>
                  </a:lnTo>
                  <a:lnTo>
                    <a:pt x="98247" y="243001"/>
                  </a:lnTo>
                  <a:lnTo>
                    <a:pt x="93078" y="244729"/>
                  </a:lnTo>
                  <a:lnTo>
                    <a:pt x="93078" y="249897"/>
                  </a:lnTo>
                  <a:lnTo>
                    <a:pt x="91351" y="253352"/>
                  </a:lnTo>
                  <a:lnTo>
                    <a:pt x="94805" y="256794"/>
                  </a:lnTo>
                  <a:lnTo>
                    <a:pt x="105143" y="261962"/>
                  </a:lnTo>
                  <a:lnTo>
                    <a:pt x="113766" y="263690"/>
                  </a:lnTo>
                  <a:lnTo>
                    <a:pt x="118935" y="268859"/>
                  </a:lnTo>
                  <a:lnTo>
                    <a:pt x="134454" y="296430"/>
                  </a:lnTo>
                  <a:lnTo>
                    <a:pt x="134454" y="107226"/>
                  </a:lnTo>
                  <a:lnTo>
                    <a:pt x="87909" y="96520"/>
                  </a:lnTo>
                  <a:lnTo>
                    <a:pt x="54508" y="70446"/>
                  </a:lnTo>
                  <a:lnTo>
                    <a:pt x="56261" y="62877"/>
                  </a:lnTo>
                  <a:lnTo>
                    <a:pt x="100266" y="37541"/>
                  </a:lnTo>
                  <a:lnTo>
                    <a:pt x="149961" y="29298"/>
                  </a:lnTo>
                  <a:lnTo>
                    <a:pt x="198920" y="26873"/>
                  </a:lnTo>
                  <a:lnTo>
                    <a:pt x="215468" y="27584"/>
                  </a:lnTo>
                  <a:lnTo>
                    <a:pt x="259194" y="32969"/>
                  </a:lnTo>
                  <a:lnTo>
                    <a:pt x="301637" y="44818"/>
                  </a:lnTo>
                  <a:lnTo>
                    <a:pt x="327494" y="69799"/>
                  </a:lnTo>
                  <a:lnTo>
                    <a:pt x="327494" y="24447"/>
                  </a:lnTo>
                  <a:lnTo>
                    <a:pt x="302907" y="15519"/>
                  </a:lnTo>
                  <a:lnTo>
                    <a:pt x="268249" y="7327"/>
                  </a:lnTo>
                  <a:lnTo>
                    <a:pt x="232613" y="2374"/>
                  </a:lnTo>
                  <a:lnTo>
                    <a:pt x="196494" y="0"/>
                  </a:lnTo>
                  <a:lnTo>
                    <a:pt x="182283" y="50"/>
                  </a:lnTo>
                  <a:lnTo>
                    <a:pt x="117665" y="6438"/>
                  </a:lnTo>
                  <a:lnTo>
                    <a:pt x="74409" y="16294"/>
                  </a:lnTo>
                  <a:lnTo>
                    <a:pt x="31457" y="34467"/>
                  </a:lnTo>
                  <a:lnTo>
                    <a:pt x="2806" y="63119"/>
                  </a:lnTo>
                  <a:lnTo>
                    <a:pt x="0" y="77558"/>
                  </a:lnTo>
                  <a:lnTo>
                    <a:pt x="0" y="444639"/>
                  </a:lnTo>
                  <a:lnTo>
                    <a:pt x="5168" y="451548"/>
                  </a:lnTo>
                  <a:lnTo>
                    <a:pt x="11264" y="459968"/>
                  </a:lnTo>
                  <a:lnTo>
                    <a:pt x="65963" y="491477"/>
                  </a:lnTo>
                  <a:lnTo>
                    <a:pt x="125907" y="506501"/>
                  </a:lnTo>
                  <a:lnTo>
                    <a:pt x="156857" y="510146"/>
                  </a:lnTo>
                  <a:lnTo>
                    <a:pt x="160299" y="510146"/>
                  </a:lnTo>
                  <a:lnTo>
                    <a:pt x="162026" y="508419"/>
                  </a:lnTo>
                  <a:lnTo>
                    <a:pt x="160299" y="504964"/>
                  </a:lnTo>
                  <a:lnTo>
                    <a:pt x="160299" y="489458"/>
                  </a:lnTo>
                  <a:lnTo>
                    <a:pt x="172847" y="447065"/>
                  </a:lnTo>
                  <a:lnTo>
                    <a:pt x="227469" y="402805"/>
                  </a:lnTo>
                  <a:lnTo>
                    <a:pt x="265442" y="398106"/>
                  </a:lnTo>
                  <a:lnTo>
                    <a:pt x="268897" y="399846"/>
                  </a:lnTo>
                  <a:lnTo>
                    <a:pt x="270611" y="398106"/>
                  </a:lnTo>
                  <a:lnTo>
                    <a:pt x="272338" y="394665"/>
                  </a:lnTo>
                  <a:lnTo>
                    <a:pt x="291401" y="368173"/>
                  </a:lnTo>
                  <a:lnTo>
                    <a:pt x="312966" y="349859"/>
                  </a:lnTo>
                  <a:lnTo>
                    <a:pt x="314998" y="348132"/>
                  </a:lnTo>
                  <a:lnTo>
                    <a:pt x="343115" y="334568"/>
                  </a:lnTo>
                  <a:lnTo>
                    <a:pt x="375754" y="327456"/>
                  </a:lnTo>
                  <a:lnTo>
                    <a:pt x="380936" y="325729"/>
                  </a:lnTo>
                  <a:lnTo>
                    <a:pt x="382651" y="324015"/>
                  </a:lnTo>
                  <a:lnTo>
                    <a:pt x="382651" y="220599"/>
                  </a:lnTo>
                  <a:lnTo>
                    <a:pt x="382651" y="219087"/>
                  </a:lnTo>
                  <a:lnTo>
                    <a:pt x="382651" y="110299"/>
                  </a:lnTo>
                  <a:lnTo>
                    <a:pt x="382651" y="81000"/>
                  </a:lnTo>
                  <a:close/>
                </a:path>
                <a:path w="549909" h="577850">
                  <a:moveTo>
                    <a:pt x="549846" y="525653"/>
                  </a:moveTo>
                  <a:lnTo>
                    <a:pt x="546074" y="510679"/>
                  </a:lnTo>
                  <a:lnTo>
                    <a:pt x="537781" y="497649"/>
                  </a:lnTo>
                  <a:lnTo>
                    <a:pt x="536702" y="496785"/>
                  </a:lnTo>
                  <a:lnTo>
                    <a:pt x="536702" y="532980"/>
                  </a:lnTo>
                  <a:lnTo>
                    <a:pt x="534301" y="542886"/>
                  </a:lnTo>
                  <a:lnTo>
                    <a:pt x="503313" y="565289"/>
                  </a:lnTo>
                  <a:lnTo>
                    <a:pt x="267169" y="565289"/>
                  </a:lnTo>
                  <a:lnTo>
                    <a:pt x="213791" y="550075"/>
                  </a:lnTo>
                  <a:lnTo>
                    <a:pt x="189331" y="513613"/>
                  </a:lnTo>
                  <a:lnTo>
                    <a:pt x="186156" y="491172"/>
                  </a:lnTo>
                  <a:lnTo>
                    <a:pt x="191490" y="468591"/>
                  </a:lnTo>
                  <a:lnTo>
                    <a:pt x="204254" y="448741"/>
                  </a:lnTo>
                  <a:lnTo>
                    <a:pt x="223481" y="433743"/>
                  </a:lnTo>
                  <a:lnTo>
                    <a:pt x="248208" y="425691"/>
                  </a:lnTo>
                  <a:lnTo>
                    <a:pt x="255968" y="424776"/>
                  </a:lnTo>
                  <a:lnTo>
                    <a:pt x="263728" y="424827"/>
                  </a:lnTo>
                  <a:lnTo>
                    <a:pt x="271475" y="426173"/>
                  </a:lnTo>
                  <a:lnTo>
                    <a:pt x="279234" y="429133"/>
                  </a:lnTo>
                  <a:lnTo>
                    <a:pt x="284403" y="430860"/>
                  </a:lnTo>
                  <a:lnTo>
                    <a:pt x="286131" y="429133"/>
                  </a:lnTo>
                  <a:lnTo>
                    <a:pt x="287578" y="424776"/>
                  </a:lnTo>
                  <a:lnTo>
                    <a:pt x="287858" y="423964"/>
                  </a:lnTo>
                  <a:lnTo>
                    <a:pt x="318884" y="377647"/>
                  </a:lnTo>
                  <a:lnTo>
                    <a:pt x="370586" y="353314"/>
                  </a:lnTo>
                  <a:lnTo>
                    <a:pt x="412496" y="354711"/>
                  </a:lnTo>
                  <a:lnTo>
                    <a:pt x="449872" y="372262"/>
                  </a:lnTo>
                  <a:lnTo>
                    <a:pt x="478205" y="402742"/>
                  </a:lnTo>
                  <a:lnTo>
                    <a:pt x="492963" y="442925"/>
                  </a:lnTo>
                  <a:lnTo>
                    <a:pt x="493636" y="454533"/>
                  </a:lnTo>
                  <a:lnTo>
                    <a:pt x="493179" y="465975"/>
                  </a:lnTo>
                  <a:lnTo>
                    <a:pt x="491756" y="477100"/>
                  </a:lnTo>
                  <a:lnTo>
                    <a:pt x="489496" y="487845"/>
                  </a:lnTo>
                  <a:lnTo>
                    <a:pt x="487794" y="494626"/>
                  </a:lnTo>
                  <a:lnTo>
                    <a:pt x="494690" y="494626"/>
                  </a:lnTo>
                  <a:lnTo>
                    <a:pt x="532612" y="511860"/>
                  </a:lnTo>
                  <a:lnTo>
                    <a:pt x="536702" y="532980"/>
                  </a:lnTo>
                  <a:lnTo>
                    <a:pt x="536702" y="496785"/>
                  </a:lnTo>
                  <a:lnTo>
                    <a:pt x="525614" y="487845"/>
                  </a:lnTo>
                  <a:lnTo>
                    <a:pt x="510209" y="482561"/>
                  </a:lnTo>
                  <a:lnTo>
                    <a:pt x="506755" y="480847"/>
                  </a:lnTo>
                  <a:lnTo>
                    <a:pt x="505028" y="479120"/>
                  </a:lnTo>
                  <a:lnTo>
                    <a:pt x="505028" y="475665"/>
                  </a:lnTo>
                  <a:lnTo>
                    <a:pt x="506031" y="468934"/>
                  </a:lnTo>
                  <a:lnTo>
                    <a:pt x="506539" y="461886"/>
                  </a:lnTo>
                  <a:lnTo>
                    <a:pt x="506730" y="454825"/>
                  </a:lnTo>
                  <a:lnTo>
                    <a:pt x="506755" y="448094"/>
                  </a:lnTo>
                  <a:lnTo>
                    <a:pt x="494258" y="405193"/>
                  </a:lnTo>
                  <a:lnTo>
                    <a:pt x="468833" y="371182"/>
                  </a:lnTo>
                  <a:lnTo>
                    <a:pt x="440664" y="353314"/>
                  </a:lnTo>
                  <a:lnTo>
                    <a:pt x="433070" y="348488"/>
                  </a:lnTo>
                  <a:lnTo>
                    <a:pt x="389547" y="339521"/>
                  </a:lnTo>
                  <a:lnTo>
                    <a:pt x="354647" y="343992"/>
                  </a:lnTo>
                  <a:lnTo>
                    <a:pt x="324916" y="357187"/>
                  </a:lnTo>
                  <a:lnTo>
                    <a:pt x="300355" y="378777"/>
                  </a:lnTo>
                  <a:lnTo>
                    <a:pt x="280962" y="408457"/>
                  </a:lnTo>
                  <a:lnTo>
                    <a:pt x="277507" y="413626"/>
                  </a:lnTo>
                  <a:lnTo>
                    <a:pt x="272338" y="413626"/>
                  </a:lnTo>
                  <a:lnTo>
                    <a:pt x="263728" y="411899"/>
                  </a:lnTo>
                  <a:lnTo>
                    <a:pt x="248208" y="411899"/>
                  </a:lnTo>
                  <a:lnTo>
                    <a:pt x="220383" y="420357"/>
                  </a:lnTo>
                  <a:lnTo>
                    <a:pt x="197573" y="436892"/>
                  </a:lnTo>
                  <a:lnTo>
                    <a:pt x="181546" y="459892"/>
                  </a:lnTo>
                  <a:lnTo>
                    <a:pt x="174091" y="487730"/>
                  </a:lnTo>
                  <a:lnTo>
                    <a:pt x="178054" y="522097"/>
                  </a:lnTo>
                  <a:lnTo>
                    <a:pt x="195427" y="550633"/>
                  </a:lnTo>
                  <a:lnTo>
                    <a:pt x="222808" y="570141"/>
                  </a:lnTo>
                  <a:lnTo>
                    <a:pt x="256832" y="577354"/>
                  </a:lnTo>
                  <a:lnTo>
                    <a:pt x="517093" y="577354"/>
                  </a:lnTo>
                  <a:lnTo>
                    <a:pt x="531190" y="569518"/>
                  </a:lnTo>
                  <a:lnTo>
                    <a:pt x="534885" y="565289"/>
                  </a:lnTo>
                  <a:lnTo>
                    <a:pt x="541883" y="557288"/>
                  </a:lnTo>
                  <a:lnTo>
                    <a:pt x="548360" y="542213"/>
                  </a:lnTo>
                  <a:lnTo>
                    <a:pt x="549846" y="5256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07920" y="1324355"/>
              <a:ext cx="7437120" cy="441959"/>
            </a:xfrm>
            <a:custGeom>
              <a:avLst/>
              <a:gdLst/>
              <a:ahLst/>
              <a:cxnLst/>
              <a:rect l="l" t="t" r="r" b="b"/>
              <a:pathLst>
                <a:path w="7437120" h="441960">
                  <a:moveTo>
                    <a:pt x="7437120" y="441960"/>
                  </a:moveTo>
                  <a:lnTo>
                    <a:pt x="7432692" y="391290"/>
                  </a:lnTo>
                  <a:lnTo>
                    <a:pt x="7420083" y="344777"/>
                  </a:lnTo>
                  <a:lnTo>
                    <a:pt x="7400300" y="303746"/>
                  </a:lnTo>
                  <a:lnTo>
                    <a:pt x="7374353" y="269525"/>
                  </a:lnTo>
                  <a:lnTo>
                    <a:pt x="7343249" y="243440"/>
                  </a:lnTo>
                  <a:lnTo>
                    <a:pt x="7307997" y="226816"/>
                  </a:lnTo>
                  <a:lnTo>
                    <a:pt x="7269607" y="220980"/>
                  </a:lnTo>
                  <a:lnTo>
                    <a:pt x="3886073" y="220980"/>
                  </a:lnTo>
                  <a:lnTo>
                    <a:pt x="3847682" y="215143"/>
                  </a:lnTo>
                  <a:lnTo>
                    <a:pt x="3812430" y="198519"/>
                  </a:lnTo>
                  <a:lnTo>
                    <a:pt x="3781326" y="172434"/>
                  </a:lnTo>
                  <a:lnTo>
                    <a:pt x="3755379" y="138213"/>
                  </a:lnTo>
                  <a:lnTo>
                    <a:pt x="3735596" y="97182"/>
                  </a:lnTo>
                  <a:lnTo>
                    <a:pt x="3722987" y="50669"/>
                  </a:lnTo>
                  <a:lnTo>
                    <a:pt x="3718559" y="0"/>
                  </a:lnTo>
                  <a:lnTo>
                    <a:pt x="3714132" y="50669"/>
                  </a:lnTo>
                  <a:lnTo>
                    <a:pt x="3701523" y="97182"/>
                  </a:lnTo>
                  <a:lnTo>
                    <a:pt x="3681740" y="138213"/>
                  </a:lnTo>
                  <a:lnTo>
                    <a:pt x="3655793" y="172434"/>
                  </a:lnTo>
                  <a:lnTo>
                    <a:pt x="3624689" y="198519"/>
                  </a:lnTo>
                  <a:lnTo>
                    <a:pt x="3589437" y="215143"/>
                  </a:lnTo>
                  <a:lnTo>
                    <a:pt x="3551047" y="220980"/>
                  </a:lnTo>
                  <a:lnTo>
                    <a:pt x="167512" y="220980"/>
                  </a:lnTo>
                  <a:lnTo>
                    <a:pt x="129122" y="226816"/>
                  </a:lnTo>
                  <a:lnTo>
                    <a:pt x="93870" y="243440"/>
                  </a:lnTo>
                  <a:lnTo>
                    <a:pt x="62766" y="269525"/>
                  </a:lnTo>
                  <a:lnTo>
                    <a:pt x="36819" y="303746"/>
                  </a:lnTo>
                  <a:lnTo>
                    <a:pt x="17036" y="344777"/>
                  </a:lnTo>
                  <a:lnTo>
                    <a:pt x="4427" y="391290"/>
                  </a:lnTo>
                  <a:lnTo>
                    <a:pt x="0" y="441960"/>
                  </a:lnTo>
                </a:path>
              </a:pathLst>
            </a:custGeom>
            <a:ln w="9144">
              <a:solidFill>
                <a:srgbClr val="0071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63361" y="1119581"/>
            <a:ext cx="10648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71C5"/>
                </a:solidFill>
                <a:latin typeface="Segoe UI"/>
                <a:cs typeface="Segoe UI"/>
              </a:rPr>
              <a:t>Hybrid</a:t>
            </a:r>
            <a:r>
              <a:rPr sz="1400" spc="-80" dirty="0">
                <a:solidFill>
                  <a:srgbClr val="0071C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0071C5"/>
                </a:solidFill>
                <a:latin typeface="Segoe UI"/>
                <a:cs typeface="Segoe UI"/>
              </a:rPr>
              <a:t>Cloud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79091" y="1225041"/>
            <a:ext cx="10096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egoe UI"/>
                <a:cs typeface="Segoe UI"/>
              </a:rPr>
              <a:t>On</a:t>
            </a:r>
            <a:r>
              <a:rPr sz="1400" spc="-8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premises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68094" y="1537843"/>
            <a:ext cx="8718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4922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Segoe UI"/>
                <a:cs typeface="Segoe UI"/>
              </a:rPr>
              <a:t>Shared </a:t>
            </a:r>
            <a:r>
              <a:rPr sz="1400" dirty="0">
                <a:latin typeface="Segoe UI"/>
                <a:cs typeface="Segoe UI"/>
              </a:rPr>
              <a:t> Lower</a:t>
            </a:r>
            <a:r>
              <a:rPr sz="1400" spc="-7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cost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39113" y="5734608"/>
            <a:ext cx="9290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Segoe UI"/>
                <a:cs typeface="Segoe UI"/>
              </a:rPr>
              <a:t>Dedicated </a:t>
            </a:r>
            <a:r>
              <a:rPr sz="1400" dirty="0">
                <a:latin typeface="Segoe UI"/>
                <a:cs typeface="Segoe UI"/>
              </a:rPr>
              <a:t> Higher</a:t>
            </a:r>
            <a:r>
              <a:rPr sz="1400" spc="-8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cost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94382" y="6205829"/>
            <a:ext cx="17392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egoe UI"/>
                <a:cs typeface="Segoe UI"/>
              </a:rPr>
              <a:t>Higher</a:t>
            </a:r>
            <a:r>
              <a:rPr sz="1400" spc="-35" dirty="0">
                <a:latin typeface="Segoe UI"/>
                <a:cs typeface="Segoe UI"/>
              </a:rPr>
              <a:t> </a:t>
            </a:r>
            <a:r>
              <a:rPr sz="1400" spc="-5" dirty="0">
                <a:latin typeface="Segoe UI"/>
                <a:cs typeface="Segoe UI"/>
              </a:rPr>
              <a:t>administration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77276" y="6205829"/>
            <a:ext cx="1683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egoe UI"/>
                <a:cs typeface="Segoe UI"/>
              </a:rPr>
              <a:t>Lower</a:t>
            </a:r>
            <a:r>
              <a:rPr sz="1400" spc="-60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administration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35643" y="1204976"/>
            <a:ext cx="1021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Segoe UI"/>
                <a:cs typeface="Segoe UI"/>
              </a:rPr>
              <a:t>Off</a:t>
            </a:r>
            <a:r>
              <a:rPr sz="1400" spc="-75" dirty="0">
                <a:latin typeface="Segoe UI"/>
                <a:cs typeface="Segoe UI"/>
              </a:rPr>
              <a:t> </a:t>
            </a:r>
            <a:r>
              <a:rPr sz="1400" dirty="0">
                <a:latin typeface="Segoe UI"/>
                <a:cs typeface="Segoe UI"/>
              </a:rPr>
              <a:t>premises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20289" y="1509522"/>
            <a:ext cx="7628255" cy="4657090"/>
          </a:xfrm>
          <a:custGeom>
            <a:avLst/>
            <a:gdLst/>
            <a:ahLst/>
            <a:cxnLst/>
            <a:rect l="l" t="t" r="r" b="b"/>
            <a:pathLst>
              <a:path w="7628255" h="4657090">
                <a:moveTo>
                  <a:pt x="9143" y="0"/>
                </a:moveTo>
                <a:lnTo>
                  <a:pt x="9143" y="4656683"/>
                </a:lnTo>
              </a:path>
              <a:path w="7628255" h="4657090">
                <a:moveTo>
                  <a:pt x="7627746" y="4646676"/>
                </a:moveTo>
                <a:lnTo>
                  <a:pt x="0" y="4646676"/>
                </a:lnTo>
              </a:path>
            </a:pathLst>
          </a:custGeom>
          <a:ln w="28956">
            <a:solidFill>
              <a:srgbClr val="48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524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45" dirty="0"/>
              <a:t> </a:t>
            </a:r>
            <a:r>
              <a:rPr spc="-30" dirty="0"/>
              <a:t>is</a:t>
            </a:r>
            <a:r>
              <a:rPr spc="-125" dirty="0"/>
              <a:t> </a:t>
            </a:r>
            <a:r>
              <a:rPr spc="-50" dirty="0"/>
              <a:t>Azure</a:t>
            </a:r>
            <a:r>
              <a:rPr spc="-120" dirty="0"/>
              <a:t> </a:t>
            </a:r>
            <a:r>
              <a:rPr spc="-45" dirty="0"/>
              <a:t>Cosmos</a:t>
            </a:r>
            <a:r>
              <a:rPr spc="-125" dirty="0"/>
              <a:t> </a:t>
            </a:r>
            <a:r>
              <a:rPr spc="-30" dirty="0"/>
              <a:t>DB</a:t>
            </a:r>
          </a:p>
        </p:txBody>
      </p:sp>
      <p:sp>
        <p:nvSpPr>
          <p:cNvPr id="3" name="object 3"/>
          <p:cNvSpPr/>
          <p:nvPr/>
        </p:nvSpPr>
        <p:spPr>
          <a:xfrm>
            <a:off x="6007608" y="1712976"/>
            <a:ext cx="0" cy="3770629"/>
          </a:xfrm>
          <a:custGeom>
            <a:avLst/>
            <a:gdLst/>
            <a:ahLst/>
            <a:cxnLst/>
            <a:rect l="l" t="t" r="r" b="b"/>
            <a:pathLst>
              <a:path h="3770629">
                <a:moveTo>
                  <a:pt x="0" y="0"/>
                </a:moveTo>
                <a:lnTo>
                  <a:pt x="0" y="3770503"/>
                </a:lnTo>
              </a:path>
            </a:pathLst>
          </a:custGeom>
          <a:ln w="1219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5097" y="1740789"/>
            <a:ext cx="4899025" cy="2632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10" dirty="0">
                <a:solidFill>
                  <a:srgbClr val="6F2F9F"/>
                </a:solidFill>
                <a:latin typeface="Segoe UI Light"/>
                <a:cs typeface="Segoe UI Light"/>
              </a:rPr>
              <a:t>Comprehensive</a:t>
            </a:r>
            <a:r>
              <a:rPr sz="1950" spc="-70" dirty="0">
                <a:solidFill>
                  <a:srgbClr val="6F2F9F"/>
                </a:solidFill>
                <a:latin typeface="Segoe UI Light"/>
                <a:cs typeface="Segoe UI Light"/>
              </a:rPr>
              <a:t> </a:t>
            </a:r>
            <a:r>
              <a:rPr sz="1950" spc="15" dirty="0">
                <a:solidFill>
                  <a:srgbClr val="6F2F9F"/>
                </a:solidFill>
                <a:latin typeface="Segoe UI Light"/>
                <a:cs typeface="Segoe UI Light"/>
              </a:rPr>
              <a:t>SLAs</a:t>
            </a:r>
            <a:endParaRPr sz="19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99.99%</a:t>
            </a:r>
            <a:r>
              <a:rPr sz="1700" spc="-3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availability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Durable</a:t>
            </a:r>
            <a:r>
              <a:rPr sz="1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quorum</a:t>
            </a:r>
            <a:r>
              <a:rPr sz="1700" spc="-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committed</a:t>
            </a:r>
            <a:r>
              <a:rPr sz="170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writes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404040"/>
                </a:solidFill>
                <a:latin typeface="Segoe UI Light"/>
                <a:cs typeface="Segoe UI Light"/>
              </a:rPr>
              <a:t>Latency,</a:t>
            </a:r>
            <a:r>
              <a:rPr sz="1700" dirty="0">
                <a:solidFill>
                  <a:srgbClr val="404040"/>
                </a:solidFill>
                <a:latin typeface="Segoe UI Light"/>
                <a:cs typeface="Segoe UI Light"/>
              </a:rPr>
              <a:t> consistency,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 and</a:t>
            </a:r>
            <a:r>
              <a:rPr sz="1700" spc="-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throughput</a:t>
            </a:r>
            <a:r>
              <a:rPr sz="1700" spc="-1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also covered</a:t>
            </a:r>
            <a:r>
              <a:rPr sz="1700" spc="2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by</a:t>
            </a:r>
            <a:endParaRPr sz="17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financially</a:t>
            </a:r>
            <a:r>
              <a:rPr sz="1700" spc="-4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backed</a:t>
            </a:r>
            <a:r>
              <a:rPr sz="1700" spc="-4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30" dirty="0">
                <a:solidFill>
                  <a:srgbClr val="404040"/>
                </a:solidFill>
                <a:latin typeface="Segoe UI Light"/>
                <a:cs typeface="Segoe UI Light"/>
              </a:rPr>
              <a:t>SLAs</a:t>
            </a:r>
            <a:endParaRPr sz="17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700" spc="15" dirty="0">
                <a:solidFill>
                  <a:srgbClr val="404040"/>
                </a:solidFill>
                <a:latin typeface="Segoe UI Light"/>
                <a:cs typeface="Segoe UI Light"/>
              </a:rPr>
              <a:t>Made</a:t>
            </a:r>
            <a:r>
              <a:rPr sz="1700" spc="-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possible</a:t>
            </a:r>
            <a:r>
              <a:rPr sz="1700" spc="-20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10" dirty="0">
                <a:solidFill>
                  <a:srgbClr val="404040"/>
                </a:solidFill>
                <a:latin typeface="Segoe UI Light"/>
                <a:cs typeface="Segoe UI Light"/>
              </a:rPr>
              <a:t>with</a:t>
            </a:r>
            <a:r>
              <a:rPr sz="1700" spc="1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highly-redundant</a:t>
            </a:r>
            <a:r>
              <a:rPr sz="1700" spc="-35" dirty="0">
                <a:solidFill>
                  <a:srgbClr val="404040"/>
                </a:solidFill>
                <a:latin typeface="Segoe UI Light"/>
                <a:cs typeface="Segoe UI Light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Segoe UI Light"/>
                <a:cs typeface="Segoe UI Light"/>
              </a:rPr>
              <a:t>architecture</a:t>
            </a:r>
            <a:endParaRPr sz="1700">
              <a:latin typeface="Segoe UI Light"/>
              <a:cs typeface="Segoe UI Ligh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7295" y="4546091"/>
          <a:ext cx="5593713" cy="1612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3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215" marR="31623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200" spc="-5" dirty="0">
                          <a:latin typeface="Segoe UI"/>
                          <a:cs typeface="Segoe UI"/>
                        </a:rPr>
                        <a:t>O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peration  type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809A74"/>
                      </a:solidFill>
                      <a:prstDash val="solid"/>
                    </a:lnL>
                    <a:lnR w="12700">
                      <a:solidFill>
                        <a:srgbClr val="809A74"/>
                      </a:solidFill>
                      <a:prstDash val="solid"/>
                    </a:lnR>
                    <a:lnT w="12700">
                      <a:solidFill>
                        <a:srgbClr val="809A74"/>
                      </a:solidFill>
                      <a:prstDash val="solid"/>
                    </a:lnT>
                    <a:lnB w="6350">
                      <a:solidFill>
                        <a:srgbClr val="1F9A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Segoe UI"/>
                          <a:cs typeface="Segoe UI"/>
                        </a:rPr>
                        <a:t>Single</a:t>
                      </a:r>
                      <a:r>
                        <a:rPr sz="12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region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809A74"/>
                      </a:solidFill>
                      <a:prstDash val="solid"/>
                    </a:lnL>
                    <a:lnR w="12700">
                      <a:solidFill>
                        <a:srgbClr val="6F9774"/>
                      </a:solidFill>
                      <a:prstDash val="solid"/>
                    </a:lnR>
                    <a:lnT w="12700">
                      <a:solidFill>
                        <a:srgbClr val="809A74"/>
                      </a:solidFill>
                      <a:prstDash val="solid"/>
                    </a:lnT>
                    <a:lnB w="6350">
                      <a:solidFill>
                        <a:srgbClr val="2FAB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0" marR="23749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200" dirty="0">
                          <a:latin typeface="Segoe UI"/>
                          <a:cs typeface="Segoe UI"/>
                        </a:rPr>
                        <a:t>M</a:t>
                      </a:r>
                      <a:r>
                        <a:rPr sz="1200" spc="5" dirty="0"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lti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-</a:t>
                      </a:r>
                      <a:r>
                        <a:rPr sz="1200" spc="-10" dirty="0"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gion</a:t>
                      </a:r>
                      <a:r>
                        <a:rPr sz="12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(</a:t>
                      </a:r>
                      <a:r>
                        <a:rPr sz="1200" spc="-10" dirty="0">
                          <a:latin typeface="Segoe UI"/>
                          <a:cs typeface="Segoe UI"/>
                        </a:rPr>
                        <a:t>s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in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g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le  region</a:t>
                      </a:r>
                      <a:r>
                        <a:rPr sz="12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writes)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6F9774"/>
                      </a:solidFill>
                      <a:prstDash val="solid"/>
                    </a:lnL>
                    <a:lnR w="12700">
                      <a:solidFill>
                        <a:srgbClr val="C09C74"/>
                      </a:solidFill>
                      <a:prstDash val="solid"/>
                    </a:lnR>
                    <a:lnT w="12700">
                      <a:solidFill>
                        <a:srgbClr val="6F9774"/>
                      </a:solidFill>
                      <a:prstDash val="solid"/>
                    </a:lnT>
                    <a:lnB w="6350">
                      <a:solidFill>
                        <a:srgbClr val="0FA0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9850" marR="4095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200" dirty="0">
                          <a:latin typeface="Segoe UI"/>
                          <a:cs typeface="Segoe UI"/>
                        </a:rPr>
                        <a:t>M</a:t>
                      </a:r>
                      <a:r>
                        <a:rPr sz="1200" spc="5" dirty="0"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lti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-</a:t>
                      </a:r>
                      <a:r>
                        <a:rPr sz="1200" spc="-10" dirty="0">
                          <a:latin typeface="Segoe UI"/>
                          <a:cs typeface="Segoe UI"/>
                        </a:rPr>
                        <a:t>r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e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gion</a:t>
                      </a:r>
                      <a:r>
                        <a:rPr sz="12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(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m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u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lt</a:t>
                      </a:r>
                      <a:r>
                        <a:rPr sz="1200" dirty="0">
                          <a:latin typeface="Segoe UI"/>
                          <a:cs typeface="Segoe UI"/>
                        </a:rPr>
                        <a:t>i-  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region</a:t>
                      </a:r>
                      <a:r>
                        <a:rPr sz="1200" spc="-3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1200" spc="-5" dirty="0">
                          <a:latin typeface="Segoe UI"/>
                          <a:cs typeface="Segoe UI"/>
                        </a:rPr>
                        <a:t>writes)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L w="12700">
                      <a:solidFill>
                        <a:srgbClr val="C09C74"/>
                      </a:solidFill>
                      <a:prstDash val="solid"/>
                    </a:lnL>
                    <a:lnR w="12700">
                      <a:solidFill>
                        <a:srgbClr val="C09C74"/>
                      </a:solidFill>
                      <a:prstDash val="solid"/>
                    </a:lnR>
                    <a:lnT w="12700">
                      <a:solidFill>
                        <a:srgbClr val="C09C74"/>
                      </a:solidFill>
                      <a:prstDash val="solid"/>
                    </a:lnT>
                    <a:lnB w="6350">
                      <a:solidFill>
                        <a:srgbClr val="80A9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58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5" dirty="0">
                          <a:latin typeface="Segoe UI"/>
                          <a:cs typeface="Segoe UI"/>
                        </a:rPr>
                        <a:t>Writes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1F9A74"/>
                      </a:solidFill>
                      <a:prstDash val="solid"/>
                    </a:lnL>
                    <a:lnR w="12700">
                      <a:solidFill>
                        <a:srgbClr val="2FAB74"/>
                      </a:solidFill>
                      <a:prstDash val="solid"/>
                    </a:lnR>
                    <a:lnT w="6350">
                      <a:solidFill>
                        <a:srgbClr val="1F9A74"/>
                      </a:solidFill>
                      <a:prstDash val="solid"/>
                    </a:lnT>
                    <a:lnB w="6350">
                      <a:solidFill>
                        <a:srgbClr val="90A8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5" dirty="0">
                          <a:latin typeface="Segoe UI"/>
                          <a:cs typeface="Segoe UI"/>
                        </a:rPr>
                        <a:t>99.99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2FAB74"/>
                      </a:solidFill>
                      <a:prstDash val="solid"/>
                    </a:lnL>
                    <a:lnR w="12700">
                      <a:solidFill>
                        <a:srgbClr val="0FA074"/>
                      </a:solidFill>
                      <a:prstDash val="solid"/>
                    </a:lnR>
                    <a:lnT w="6350">
                      <a:solidFill>
                        <a:srgbClr val="2FAB74"/>
                      </a:solidFill>
                      <a:prstDash val="solid"/>
                    </a:lnT>
                    <a:lnB w="6350">
                      <a:solidFill>
                        <a:srgbClr val="2FA1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5" dirty="0">
                          <a:latin typeface="Segoe UI"/>
                          <a:cs typeface="Segoe UI"/>
                        </a:rPr>
                        <a:t>99.99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FA074"/>
                      </a:solidFill>
                      <a:prstDash val="solid"/>
                    </a:lnL>
                    <a:lnR w="12700">
                      <a:solidFill>
                        <a:srgbClr val="80A974"/>
                      </a:solidFill>
                      <a:prstDash val="solid"/>
                    </a:lnR>
                    <a:lnT w="6350">
                      <a:solidFill>
                        <a:srgbClr val="0FA074"/>
                      </a:solidFill>
                      <a:prstDash val="solid"/>
                    </a:lnT>
                    <a:lnB w="6350">
                      <a:solidFill>
                        <a:srgbClr val="2FA1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5" dirty="0">
                          <a:latin typeface="Segoe UI"/>
                          <a:cs typeface="Segoe UI"/>
                        </a:rPr>
                        <a:t>99.999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80A974"/>
                      </a:solidFill>
                      <a:prstDash val="solid"/>
                    </a:lnL>
                    <a:lnR w="12700">
                      <a:solidFill>
                        <a:srgbClr val="80A974"/>
                      </a:solidFill>
                      <a:prstDash val="solid"/>
                    </a:lnR>
                    <a:lnT w="6350">
                      <a:solidFill>
                        <a:srgbClr val="80A974"/>
                      </a:solidFill>
                      <a:prstDash val="solid"/>
                    </a:lnT>
                    <a:lnB w="6350">
                      <a:solidFill>
                        <a:srgbClr val="40A3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96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10" dirty="0">
                          <a:latin typeface="Segoe UI"/>
                          <a:cs typeface="Segoe UI"/>
                        </a:rPr>
                        <a:t>Reads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90A874"/>
                      </a:solidFill>
                      <a:prstDash val="solid"/>
                    </a:lnL>
                    <a:lnR w="12700">
                      <a:solidFill>
                        <a:srgbClr val="2FA174"/>
                      </a:solidFill>
                      <a:prstDash val="solid"/>
                    </a:lnR>
                    <a:lnT w="6350">
                      <a:solidFill>
                        <a:srgbClr val="90A874"/>
                      </a:solidFill>
                      <a:prstDash val="solid"/>
                    </a:lnT>
                    <a:lnB w="12700">
                      <a:solidFill>
                        <a:srgbClr val="90A8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5" dirty="0">
                          <a:latin typeface="Segoe UI"/>
                          <a:cs typeface="Segoe UI"/>
                        </a:rPr>
                        <a:t>99.99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2FA174"/>
                      </a:solidFill>
                      <a:prstDash val="solid"/>
                    </a:lnL>
                    <a:lnR w="12700">
                      <a:solidFill>
                        <a:srgbClr val="2FA174"/>
                      </a:solidFill>
                      <a:prstDash val="solid"/>
                    </a:lnR>
                    <a:lnT w="6350">
                      <a:solidFill>
                        <a:srgbClr val="2FA174"/>
                      </a:solidFill>
                      <a:prstDash val="solid"/>
                    </a:lnT>
                    <a:lnB w="12700">
                      <a:solidFill>
                        <a:srgbClr val="2FA1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5" dirty="0">
                          <a:latin typeface="Segoe UI"/>
                          <a:cs typeface="Segoe UI"/>
                        </a:rPr>
                        <a:t>99.999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2FA174"/>
                      </a:solidFill>
                      <a:prstDash val="solid"/>
                    </a:lnL>
                    <a:lnR w="12700">
                      <a:solidFill>
                        <a:srgbClr val="40A374"/>
                      </a:solidFill>
                      <a:prstDash val="solid"/>
                    </a:lnR>
                    <a:lnT w="6350">
                      <a:solidFill>
                        <a:srgbClr val="2FA174"/>
                      </a:solidFill>
                      <a:prstDash val="solid"/>
                    </a:lnT>
                    <a:lnB w="12700">
                      <a:solidFill>
                        <a:srgbClr val="2FA17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spc="-5" dirty="0">
                          <a:latin typeface="Segoe UI"/>
                          <a:cs typeface="Segoe UI"/>
                        </a:rPr>
                        <a:t>99.999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40A374"/>
                      </a:solidFill>
                      <a:prstDash val="solid"/>
                    </a:lnL>
                    <a:lnR w="12700">
                      <a:solidFill>
                        <a:srgbClr val="40A374"/>
                      </a:solidFill>
                      <a:prstDash val="solid"/>
                    </a:lnR>
                    <a:lnT w="6350">
                      <a:solidFill>
                        <a:srgbClr val="40A374"/>
                      </a:solidFill>
                      <a:prstDash val="solid"/>
                    </a:lnT>
                    <a:lnB w="12700">
                      <a:solidFill>
                        <a:srgbClr val="40A37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136" y="1958413"/>
            <a:ext cx="5350986" cy="35545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132" y="0"/>
            <a:ext cx="3974866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516" y="2961513"/>
            <a:ext cx="5152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Cosmos</a:t>
            </a:r>
            <a:r>
              <a:rPr spc="-130" dirty="0"/>
              <a:t> </a:t>
            </a:r>
            <a:r>
              <a:rPr spc="-30" dirty="0"/>
              <a:t>DB</a:t>
            </a:r>
            <a:r>
              <a:rPr spc="-120" dirty="0"/>
              <a:t> </a:t>
            </a:r>
            <a:r>
              <a:rPr spc="-40" dirty="0"/>
              <a:t>Data</a:t>
            </a:r>
            <a:r>
              <a:rPr spc="-145" dirty="0"/>
              <a:t> </a:t>
            </a:r>
            <a:r>
              <a:rPr spc="-45" dirty="0"/>
              <a:t>Formats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515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Cosmos</a:t>
            </a:r>
            <a:r>
              <a:rPr spc="-130" dirty="0"/>
              <a:t> </a:t>
            </a:r>
            <a:r>
              <a:rPr spc="-30" dirty="0"/>
              <a:t>DB</a:t>
            </a:r>
            <a:r>
              <a:rPr spc="-114" dirty="0"/>
              <a:t> </a:t>
            </a:r>
            <a:r>
              <a:rPr spc="-40" dirty="0"/>
              <a:t>Data</a:t>
            </a:r>
            <a:r>
              <a:rPr spc="-150" dirty="0"/>
              <a:t> </a:t>
            </a:r>
            <a:r>
              <a:rPr spc="-45" dirty="0"/>
              <a:t>Formats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41" y="1731010"/>
            <a:ext cx="46253" cy="462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343" y="1606930"/>
            <a:ext cx="551484" cy="2669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9669" y="1616963"/>
            <a:ext cx="3538474" cy="30937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348223" y="1606930"/>
            <a:ext cx="5204460" cy="267335"/>
            <a:chOff x="5348223" y="1606930"/>
            <a:chExt cx="5204460" cy="26733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8223" y="1606930"/>
              <a:ext cx="5137911" cy="267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3948" y="1834514"/>
              <a:ext cx="38734" cy="3911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2538" y="2033651"/>
            <a:ext cx="6908038" cy="3445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41385" y="2043683"/>
            <a:ext cx="153543" cy="2528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27643" y="2033651"/>
            <a:ext cx="2316606" cy="2669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4265" y="2460370"/>
            <a:ext cx="2972485" cy="3464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10228" y="2460370"/>
            <a:ext cx="5304028" cy="3194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8241" y="3608578"/>
            <a:ext cx="46253" cy="462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7211" y="3480689"/>
            <a:ext cx="1788947" cy="34836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24301" y="3498722"/>
            <a:ext cx="2499696" cy="33197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62600" y="3484498"/>
            <a:ext cx="5640451" cy="3464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90396" y="3911219"/>
            <a:ext cx="4120718" cy="34645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40782" y="3921252"/>
            <a:ext cx="1758949" cy="2569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109332" y="3925442"/>
            <a:ext cx="145923" cy="28994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371460" y="3921252"/>
            <a:ext cx="1188339" cy="2862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515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Cosmos</a:t>
            </a:r>
            <a:r>
              <a:rPr spc="-130" dirty="0"/>
              <a:t> </a:t>
            </a:r>
            <a:r>
              <a:rPr spc="-30" dirty="0"/>
              <a:t>DB</a:t>
            </a:r>
            <a:r>
              <a:rPr spc="-114" dirty="0"/>
              <a:t> </a:t>
            </a:r>
            <a:r>
              <a:rPr spc="-40" dirty="0"/>
              <a:t>Data</a:t>
            </a:r>
            <a:r>
              <a:rPr spc="-150" dirty="0"/>
              <a:t> </a:t>
            </a:r>
            <a:r>
              <a:rPr spc="-45" dirty="0"/>
              <a:t>Formats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206" y="1572767"/>
            <a:ext cx="46253" cy="463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023" y="1448688"/>
            <a:ext cx="1152820" cy="344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6855" y="1444878"/>
            <a:ext cx="2624709" cy="3483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5357" y="1448688"/>
            <a:ext cx="967299" cy="2672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09208" y="1448688"/>
            <a:ext cx="2288540" cy="2670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9680" y="1875408"/>
            <a:ext cx="958091" cy="3463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66163" y="2028174"/>
            <a:ext cx="177545" cy="22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57627" y="1956561"/>
            <a:ext cx="924179" cy="2653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07155" y="1875408"/>
            <a:ext cx="514604" cy="26708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974846" y="1875408"/>
            <a:ext cx="1253490" cy="346710"/>
            <a:chOff x="3974846" y="1875408"/>
            <a:chExt cx="1253490" cy="346710"/>
          </a:xfrm>
        </p:grpSpPr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4846" y="2028174"/>
              <a:ext cx="94668" cy="223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5750" y="1875408"/>
              <a:ext cx="1132204" cy="34645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3846" y="2302129"/>
            <a:ext cx="7067765" cy="3464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59400" y="1871598"/>
            <a:ext cx="2661793" cy="34836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5230" y="2728848"/>
            <a:ext cx="5956401" cy="34645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72371" y="1589532"/>
            <a:ext cx="2577083" cy="220914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39953" y="4297171"/>
            <a:ext cx="10149205" cy="215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220" marR="5080" indent="-605155">
              <a:lnSpc>
                <a:spcPct val="99800"/>
              </a:lnSpc>
              <a:spcBef>
                <a:spcPts val="100"/>
              </a:spcBef>
              <a:buFont typeface="Arial MT"/>
              <a:buChar char="•"/>
              <a:tabLst>
                <a:tab pos="617220" algn="l"/>
                <a:tab pos="617855" algn="l"/>
              </a:tabLst>
            </a:pPr>
            <a:r>
              <a:rPr sz="3500" spc="-5" dirty="0">
                <a:solidFill>
                  <a:srgbClr val="2E2E2E"/>
                </a:solidFill>
                <a:latin typeface="Segoe UI"/>
                <a:cs typeface="Segoe UI"/>
              </a:rPr>
              <a:t>The</a:t>
            </a:r>
            <a:r>
              <a:rPr sz="3500" spc="-10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b="1" spc="15" dirty="0">
                <a:solidFill>
                  <a:srgbClr val="2E2E2E"/>
                </a:solidFill>
                <a:latin typeface="Segoe UI"/>
                <a:cs typeface="Segoe UI"/>
              </a:rPr>
              <a:t>query</a:t>
            </a:r>
            <a:r>
              <a:rPr sz="3500" b="1" spc="-15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b="1" spc="-5" dirty="0">
                <a:solidFill>
                  <a:srgbClr val="2E2E2E"/>
                </a:solidFill>
                <a:latin typeface="Segoe UI"/>
                <a:cs typeface="Segoe UI"/>
              </a:rPr>
              <a:t>syntax </a:t>
            </a:r>
            <a:r>
              <a:rPr sz="3500" spc="-10" dirty="0">
                <a:solidFill>
                  <a:srgbClr val="2E2E2E"/>
                </a:solidFill>
                <a:latin typeface="Segoe UI"/>
                <a:cs typeface="Segoe UI"/>
              </a:rPr>
              <a:t>is</a:t>
            </a:r>
            <a:r>
              <a:rPr sz="3500" spc="10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15" dirty="0">
                <a:solidFill>
                  <a:srgbClr val="2E2E2E"/>
                </a:solidFill>
                <a:latin typeface="Segoe UI"/>
                <a:cs typeface="Segoe UI"/>
              </a:rPr>
              <a:t>geared</a:t>
            </a:r>
            <a:r>
              <a:rPr sz="3500" spc="15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5" dirty="0">
                <a:solidFill>
                  <a:srgbClr val="2E2E2E"/>
                </a:solidFill>
                <a:latin typeface="Segoe UI"/>
                <a:cs typeface="Segoe UI"/>
              </a:rPr>
              <a:t>at</a:t>
            </a:r>
            <a:r>
              <a:rPr sz="3500" spc="10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b="1" spc="-10" dirty="0">
                <a:solidFill>
                  <a:srgbClr val="2E2E2E"/>
                </a:solidFill>
                <a:latin typeface="Segoe UI"/>
                <a:cs typeface="Segoe UI"/>
              </a:rPr>
              <a:t>navigating </a:t>
            </a:r>
            <a:r>
              <a:rPr sz="3500" b="1" spc="-5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b="1" spc="-10" dirty="0">
                <a:solidFill>
                  <a:srgbClr val="2E2E2E"/>
                </a:solidFill>
                <a:latin typeface="Segoe UI"/>
                <a:cs typeface="Segoe UI"/>
              </a:rPr>
              <a:t>graphs</a:t>
            </a:r>
            <a:r>
              <a:rPr sz="3500" b="1" spc="-5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5" dirty="0">
                <a:solidFill>
                  <a:srgbClr val="2E2E2E"/>
                </a:solidFill>
                <a:latin typeface="Segoe UI"/>
                <a:cs typeface="Segoe UI"/>
              </a:rPr>
              <a:t>–</a:t>
            </a:r>
            <a:r>
              <a:rPr sz="3500" spc="10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5" dirty="0">
                <a:solidFill>
                  <a:srgbClr val="2E2E2E"/>
                </a:solidFill>
                <a:latin typeface="Segoe UI"/>
                <a:cs typeface="Segoe UI"/>
              </a:rPr>
              <a:t>you</a:t>
            </a:r>
            <a:r>
              <a:rPr sz="3500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10" dirty="0">
                <a:solidFill>
                  <a:srgbClr val="2E2E2E"/>
                </a:solidFill>
                <a:latin typeface="Segoe UI"/>
                <a:cs typeface="Segoe UI"/>
              </a:rPr>
              <a:t>could</a:t>
            </a:r>
            <a:r>
              <a:rPr sz="3500" spc="10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10" dirty="0">
                <a:solidFill>
                  <a:srgbClr val="2E2E2E"/>
                </a:solidFill>
                <a:latin typeface="Segoe UI"/>
                <a:cs typeface="Segoe UI"/>
              </a:rPr>
              <a:t>say</a:t>
            </a:r>
            <a:r>
              <a:rPr sz="3500" spc="5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5" dirty="0">
                <a:solidFill>
                  <a:srgbClr val="2E2E2E"/>
                </a:solidFill>
                <a:latin typeface="Segoe UI"/>
                <a:cs typeface="Segoe UI"/>
              </a:rPr>
              <a:t>e.g.</a:t>
            </a:r>
            <a:r>
              <a:rPr sz="3500" spc="15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20" dirty="0">
                <a:solidFill>
                  <a:srgbClr val="2E2E2E"/>
                </a:solidFill>
                <a:latin typeface="Segoe UI"/>
                <a:cs typeface="Segoe UI"/>
              </a:rPr>
              <a:t>.has(‘person’,</a:t>
            </a:r>
            <a:r>
              <a:rPr sz="3500" spc="15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30" dirty="0">
                <a:solidFill>
                  <a:srgbClr val="2E2E2E"/>
                </a:solidFill>
                <a:latin typeface="Segoe UI"/>
                <a:cs typeface="Segoe UI"/>
              </a:rPr>
              <a:t>‘name’, </a:t>
            </a:r>
            <a:r>
              <a:rPr sz="3500" spc="-944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dirty="0">
                <a:solidFill>
                  <a:srgbClr val="2E2E2E"/>
                </a:solidFill>
                <a:latin typeface="Segoe UI"/>
                <a:cs typeface="Segoe UI"/>
              </a:rPr>
              <a:t>‘Thomas’).outE(‘Knows’) </a:t>
            </a:r>
            <a:r>
              <a:rPr sz="3500" spc="-20" dirty="0">
                <a:solidFill>
                  <a:srgbClr val="2E2E2E"/>
                </a:solidFill>
                <a:latin typeface="Segoe UI"/>
                <a:cs typeface="Segoe UI"/>
              </a:rPr>
              <a:t>to </a:t>
            </a:r>
            <a:r>
              <a:rPr sz="3500" spc="-5" dirty="0">
                <a:solidFill>
                  <a:srgbClr val="2E2E2E"/>
                </a:solidFill>
                <a:latin typeface="Segoe UI"/>
                <a:cs typeface="Segoe UI"/>
              </a:rPr>
              <a:t>find people who </a:t>
            </a:r>
            <a:r>
              <a:rPr sz="3500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10" dirty="0">
                <a:solidFill>
                  <a:srgbClr val="2E2E2E"/>
                </a:solidFill>
                <a:latin typeface="Segoe UI"/>
                <a:cs typeface="Segoe UI"/>
              </a:rPr>
              <a:t>Thomas</a:t>
            </a:r>
            <a:r>
              <a:rPr sz="3500" spc="5" dirty="0">
                <a:solidFill>
                  <a:srgbClr val="2E2E2E"/>
                </a:solidFill>
                <a:latin typeface="Segoe UI"/>
                <a:cs typeface="Segoe UI"/>
              </a:rPr>
              <a:t> </a:t>
            </a:r>
            <a:r>
              <a:rPr sz="3500" spc="-5" dirty="0">
                <a:solidFill>
                  <a:srgbClr val="2E2E2E"/>
                </a:solidFill>
                <a:latin typeface="Segoe UI"/>
                <a:cs typeface="Segoe UI"/>
              </a:rPr>
              <a:t>knows.</a:t>
            </a:r>
            <a:endParaRPr sz="35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515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Cosmos</a:t>
            </a:r>
            <a:r>
              <a:rPr spc="-130" dirty="0"/>
              <a:t> </a:t>
            </a:r>
            <a:r>
              <a:rPr spc="-30" dirty="0"/>
              <a:t>DB</a:t>
            </a:r>
            <a:r>
              <a:rPr spc="-114" dirty="0"/>
              <a:t> </a:t>
            </a:r>
            <a:r>
              <a:rPr spc="-40" dirty="0"/>
              <a:t>Data</a:t>
            </a:r>
            <a:r>
              <a:rPr spc="-150" dirty="0"/>
              <a:t> </a:t>
            </a:r>
            <a:r>
              <a:rPr spc="-45" dirty="0"/>
              <a:t>Formats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238" y="1642745"/>
            <a:ext cx="46253" cy="4622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94600" y="1518538"/>
            <a:ext cx="5667375" cy="344805"/>
            <a:chOff x="1194600" y="1518538"/>
            <a:chExt cx="5667375" cy="3448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4600" y="1518538"/>
              <a:ext cx="1023133" cy="2672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3803" y="1518538"/>
              <a:ext cx="4628133" cy="34455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6590" y="1599564"/>
            <a:ext cx="602741" cy="1861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54417" y="1667545"/>
            <a:ext cx="94841" cy="3831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96021" y="1518538"/>
            <a:ext cx="1543684" cy="2672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73183" y="1518538"/>
            <a:ext cx="1186434" cy="2672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81156" y="1518538"/>
            <a:ext cx="649732" cy="2670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18006" y="1945258"/>
            <a:ext cx="2622219" cy="2670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65066" y="1955419"/>
            <a:ext cx="1858899" cy="2570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61507" y="1948560"/>
            <a:ext cx="463041" cy="26377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559042" y="1945258"/>
            <a:ext cx="4154804" cy="346710"/>
            <a:chOff x="6559042" y="1945258"/>
            <a:chExt cx="4154804" cy="34671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9042" y="1945258"/>
              <a:ext cx="3473704" cy="3463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48875" y="1945258"/>
              <a:ext cx="664591" cy="308737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827257" y="1959482"/>
            <a:ext cx="550545" cy="24866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04836" y="2371979"/>
            <a:ext cx="1166253" cy="26708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95550" y="2371979"/>
            <a:ext cx="1859152" cy="26720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04563" y="2371979"/>
            <a:ext cx="4381754" cy="2670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12173" y="2371979"/>
            <a:ext cx="1936496" cy="26720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205179" y="2808858"/>
            <a:ext cx="1330325" cy="336550"/>
            <a:chOff x="1205179" y="2808858"/>
            <a:chExt cx="1330325" cy="336550"/>
          </a:xfrm>
        </p:grpSpPr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5179" y="2808858"/>
              <a:ext cx="1262430" cy="3361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96439" y="3026409"/>
              <a:ext cx="38862" cy="38988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238" y="3434969"/>
            <a:ext cx="46253" cy="4622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89227" y="3324986"/>
            <a:ext cx="591058" cy="25298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917954" y="3310763"/>
            <a:ext cx="5926328" cy="34632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72425" y="3310763"/>
            <a:ext cx="3555746" cy="34455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21828" y="3737483"/>
            <a:ext cx="3195993" cy="26708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528311" y="3890250"/>
            <a:ext cx="177546" cy="2236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781041" y="3737483"/>
            <a:ext cx="5589270" cy="34632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515981" y="3737483"/>
            <a:ext cx="645287" cy="31940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218006" y="4164203"/>
            <a:ext cx="8629446" cy="3464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132" y="0"/>
            <a:ext cx="3974866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516" y="2961513"/>
            <a:ext cx="384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Cosmos</a:t>
            </a:r>
            <a:r>
              <a:rPr spc="-150" dirty="0"/>
              <a:t> </a:t>
            </a:r>
            <a:r>
              <a:rPr spc="-30" dirty="0"/>
              <a:t>DB</a:t>
            </a:r>
            <a:r>
              <a:rPr spc="-140" dirty="0"/>
              <a:t> </a:t>
            </a:r>
            <a:r>
              <a:rPr spc="-45" dirty="0"/>
              <a:t>Design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525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Containers</a:t>
            </a:r>
            <a:r>
              <a:rPr spc="-145" dirty="0"/>
              <a:t> </a:t>
            </a:r>
            <a:r>
              <a:rPr spc="-35" dirty="0"/>
              <a:t>and</a:t>
            </a:r>
            <a:r>
              <a:rPr spc="-145" dirty="0"/>
              <a:t> </a:t>
            </a:r>
            <a:r>
              <a:rPr spc="-50" dirty="0"/>
              <a:t>Databases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9805" y="1427988"/>
            <a:ext cx="8964295" cy="4669155"/>
            <a:chOff x="1699805" y="1427988"/>
            <a:chExt cx="8964295" cy="4669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805" y="1476870"/>
              <a:ext cx="8963826" cy="46198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49602" y="1447038"/>
              <a:ext cx="7021195" cy="1158240"/>
            </a:xfrm>
            <a:custGeom>
              <a:avLst/>
              <a:gdLst/>
              <a:ahLst/>
              <a:cxnLst/>
              <a:rect l="l" t="t" r="r" b="b"/>
              <a:pathLst>
                <a:path w="7021195" h="1158239">
                  <a:moveTo>
                    <a:pt x="2139696" y="432815"/>
                  </a:moveTo>
                  <a:lnTo>
                    <a:pt x="5026152" y="432815"/>
                  </a:lnTo>
                  <a:lnTo>
                    <a:pt x="5026152" y="0"/>
                  </a:lnTo>
                  <a:lnTo>
                    <a:pt x="2139696" y="0"/>
                  </a:lnTo>
                  <a:lnTo>
                    <a:pt x="2139696" y="432815"/>
                  </a:lnTo>
                  <a:close/>
                </a:path>
                <a:path w="7021195" h="1158239">
                  <a:moveTo>
                    <a:pt x="0" y="1158239"/>
                  </a:moveTo>
                  <a:lnTo>
                    <a:pt x="2886455" y="1158239"/>
                  </a:lnTo>
                  <a:lnTo>
                    <a:pt x="2886455" y="787907"/>
                  </a:lnTo>
                  <a:lnTo>
                    <a:pt x="0" y="787907"/>
                  </a:lnTo>
                  <a:lnTo>
                    <a:pt x="0" y="1158239"/>
                  </a:lnTo>
                  <a:close/>
                </a:path>
                <a:path w="7021195" h="1158239">
                  <a:moveTo>
                    <a:pt x="4133088" y="1158239"/>
                  </a:moveTo>
                  <a:lnTo>
                    <a:pt x="7021068" y="1158239"/>
                  </a:lnTo>
                  <a:lnTo>
                    <a:pt x="7021068" y="787907"/>
                  </a:lnTo>
                  <a:lnTo>
                    <a:pt x="4133088" y="787907"/>
                  </a:lnTo>
                  <a:lnTo>
                    <a:pt x="4133088" y="1158239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1646" y="5554217"/>
              <a:ext cx="5394960" cy="394970"/>
            </a:xfrm>
            <a:custGeom>
              <a:avLst/>
              <a:gdLst/>
              <a:ahLst/>
              <a:cxnLst/>
              <a:rect l="l" t="t" r="r" b="b"/>
              <a:pathLst>
                <a:path w="5394959" h="394970">
                  <a:moveTo>
                    <a:pt x="0" y="394715"/>
                  </a:moveTo>
                  <a:lnTo>
                    <a:pt x="795528" y="394715"/>
                  </a:lnTo>
                  <a:lnTo>
                    <a:pt x="795528" y="24383"/>
                  </a:lnTo>
                  <a:lnTo>
                    <a:pt x="0" y="24383"/>
                  </a:lnTo>
                  <a:lnTo>
                    <a:pt x="0" y="394715"/>
                  </a:lnTo>
                  <a:close/>
                </a:path>
                <a:path w="5394959" h="394970">
                  <a:moveTo>
                    <a:pt x="1543812" y="394715"/>
                  </a:moveTo>
                  <a:lnTo>
                    <a:pt x="2337816" y="394715"/>
                  </a:lnTo>
                  <a:lnTo>
                    <a:pt x="2337816" y="24383"/>
                  </a:lnTo>
                  <a:lnTo>
                    <a:pt x="1543812" y="24383"/>
                  </a:lnTo>
                  <a:lnTo>
                    <a:pt x="1543812" y="394715"/>
                  </a:lnTo>
                  <a:close/>
                </a:path>
                <a:path w="5394959" h="394970">
                  <a:moveTo>
                    <a:pt x="3049524" y="370331"/>
                  </a:moveTo>
                  <a:lnTo>
                    <a:pt x="3843528" y="370331"/>
                  </a:lnTo>
                  <a:lnTo>
                    <a:pt x="3843528" y="0"/>
                  </a:lnTo>
                  <a:lnTo>
                    <a:pt x="3049524" y="0"/>
                  </a:lnTo>
                  <a:lnTo>
                    <a:pt x="3049524" y="370331"/>
                  </a:lnTo>
                  <a:close/>
                </a:path>
                <a:path w="5394959" h="394970">
                  <a:moveTo>
                    <a:pt x="4599432" y="370331"/>
                  </a:moveTo>
                  <a:lnTo>
                    <a:pt x="5394959" y="370331"/>
                  </a:lnTo>
                  <a:lnTo>
                    <a:pt x="5394959" y="0"/>
                  </a:lnTo>
                  <a:lnTo>
                    <a:pt x="4599432" y="0"/>
                  </a:lnTo>
                  <a:lnTo>
                    <a:pt x="4599432" y="370331"/>
                  </a:lnTo>
                  <a:close/>
                </a:path>
              </a:pathLst>
            </a:custGeom>
            <a:ln w="381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Cosmos</a:t>
            </a:r>
            <a:r>
              <a:rPr spc="-135" dirty="0"/>
              <a:t> </a:t>
            </a:r>
            <a:r>
              <a:rPr spc="-30" dirty="0"/>
              <a:t>DB</a:t>
            </a:r>
            <a:r>
              <a:rPr spc="-125" dirty="0"/>
              <a:t> </a:t>
            </a:r>
            <a:r>
              <a:rPr spc="-65" dirty="0"/>
              <a:t>Resources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238" y="1642745"/>
            <a:ext cx="46253" cy="462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400" y="1521841"/>
            <a:ext cx="938695" cy="3431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8241" y="1518538"/>
            <a:ext cx="2073529" cy="3445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094" y="1955419"/>
            <a:ext cx="3195535" cy="2569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1578" y="2371979"/>
            <a:ext cx="866571" cy="2670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238" y="3520313"/>
            <a:ext cx="46253" cy="462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9094" y="3396107"/>
            <a:ext cx="1802345" cy="2670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87776" y="3392296"/>
            <a:ext cx="1820418" cy="350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9449" y="3822827"/>
            <a:ext cx="3728707" cy="3464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8408" y="4259707"/>
            <a:ext cx="3453396" cy="2569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84438" y="826034"/>
            <a:ext cx="5585375" cy="49940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2002663"/>
            <a:ext cx="2332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Cosmos</a:t>
            </a:r>
            <a:r>
              <a:rPr spc="-200" dirty="0"/>
              <a:t> </a:t>
            </a:r>
            <a:r>
              <a:rPr spc="-30" dirty="0"/>
              <a:t>DB </a:t>
            </a:r>
            <a:r>
              <a:rPr spc="-975" dirty="0"/>
              <a:t> </a:t>
            </a:r>
            <a:r>
              <a:rPr spc="-65" dirty="0"/>
              <a:t>Resources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03" y="3613022"/>
            <a:ext cx="693724" cy="1986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0" y="0"/>
            <a:ext cx="6858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8719"/>
            <a:ext cx="12192000" cy="5669280"/>
          </a:xfrm>
          <a:custGeom>
            <a:avLst/>
            <a:gdLst/>
            <a:ahLst/>
            <a:cxnLst/>
            <a:rect l="l" t="t" r="r" b="b"/>
            <a:pathLst>
              <a:path w="12192000" h="5669280">
                <a:moveTo>
                  <a:pt x="12192000" y="0"/>
                </a:moveTo>
                <a:lnTo>
                  <a:pt x="0" y="0"/>
                </a:lnTo>
                <a:lnTo>
                  <a:pt x="0" y="5669277"/>
                </a:lnTo>
                <a:lnTo>
                  <a:pt x="12192000" y="5669277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438" y="264363"/>
            <a:ext cx="2827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Arial MT"/>
                <a:cs typeface="Arial MT"/>
              </a:rPr>
              <a:t>Request</a:t>
            </a:r>
            <a:r>
              <a:rPr spc="-190" dirty="0">
                <a:latin typeface="Arial MT"/>
                <a:cs typeface="Arial MT"/>
              </a:rPr>
              <a:t> </a:t>
            </a:r>
            <a:r>
              <a:rPr spc="-40" dirty="0">
                <a:latin typeface="Arial MT"/>
                <a:cs typeface="Arial MT"/>
              </a:rPr>
              <a:t>Units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656" y="1907285"/>
            <a:ext cx="9867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Request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Units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(RUs)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rate-based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currency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e.g.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1000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RU/second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656" y="5839459"/>
            <a:ext cx="7141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Abstracts </a:t>
            </a:r>
            <a:r>
              <a:rPr sz="2400" spc="-5" dirty="0">
                <a:latin typeface="Arial MT"/>
                <a:cs typeface="Arial MT"/>
              </a:rPr>
              <a:t>physical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resources</a:t>
            </a:r>
            <a:r>
              <a:rPr sz="2400" dirty="0">
                <a:latin typeface="Arial MT"/>
                <a:cs typeface="Arial MT"/>
              </a:rPr>
              <a:t> for performing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requests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4041" y="3238245"/>
            <a:ext cx="2862580" cy="1174115"/>
            <a:chOff x="844041" y="3238245"/>
            <a:chExt cx="2862580" cy="1174115"/>
          </a:xfrm>
        </p:grpSpPr>
        <p:sp>
          <p:nvSpPr>
            <p:cNvPr id="7" name="object 7"/>
            <p:cNvSpPr/>
            <p:nvPr/>
          </p:nvSpPr>
          <p:spPr>
            <a:xfrm>
              <a:off x="2033777" y="4021073"/>
              <a:ext cx="634365" cy="189230"/>
            </a:xfrm>
            <a:custGeom>
              <a:avLst/>
              <a:gdLst/>
              <a:ahLst/>
              <a:cxnLst/>
              <a:rect l="l" t="t" r="r" b="b"/>
              <a:pathLst>
                <a:path w="634364" h="189229">
                  <a:moveTo>
                    <a:pt x="0" y="188975"/>
                  </a:moveTo>
                  <a:lnTo>
                    <a:pt x="633984" y="188975"/>
                  </a:lnTo>
                  <a:lnTo>
                    <a:pt x="633984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6791" y="4070603"/>
              <a:ext cx="77724" cy="777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33777" y="4114037"/>
              <a:ext cx="634365" cy="287020"/>
            </a:xfrm>
            <a:custGeom>
              <a:avLst/>
              <a:gdLst/>
              <a:ahLst/>
              <a:cxnLst/>
              <a:rect l="l" t="t" r="r" b="b"/>
              <a:pathLst>
                <a:path w="634364" h="287020">
                  <a:moveTo>
                    <a:pt x="91440" y="0"/>
                  </a:moveTo>
                  <a:lnTo>
                    <a:pt x="388620" y="0"/>
                  </a:lnTo>
                </a:path>
                <a:path w="634364" h="287020">
                  <a:moveTo>
                    <a:pt x="0" y="286512"/>
                  </a:moveTo>
                  <a:lnTo>
                    <a:pt x="633984" y="286512"/>
                  </a:lnTo>
                  <a:lnTo>
                    <a:pt x="633984" y="97536"/>
                  </a:lnTo>
                  <a:lnTo>
                    <a:pt x="0" y="97536"/>
                  </a:lnTo>
                  <a:lnTo>
                    <a:pt x="0" y="286512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6791" y="4262627"/>
              <a:ext cx="77724" cy="76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3777" y="3829049"/>
              <a:ext cx="634365" cy="475615"/>
            </a:xfrm>
            <a:custGeom>
              <a:avLst/>
              <a:gdLst/>
              <a:ahLst/>
              <a:cxnLst/>
              <a:rect l="l" t="t" r="r" b="b"/>
              <a:pathLst>
                <a:path w="634364" h="475614">
                  <a:moveTo>
                    <a:pt x="91440" y="475488"/>
                  </a:moveTo>
                  <a:lnTo>
                    <a:pt x="388620" y="475488"/>
                  </a:lnTo>
                </a:path>
                <a:path w="634364" h="475614">
                  <a:moveTo>
                    <a:pt x="0" y="188975"/>
                  </a:moveTo>
                  <a:lnTo>
                    <a:pt x="633984" y="188975"/>
                  </a:lnTo>
                  <a:lnTo>
                    <a:pt x="633984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6791" y="3880103"/>
              <a:ext cx="77724" cy="7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33777" y="3446525"/>
              <a:ext cx="634365" cy="475615"/>
            </a:xfrm>
            <a:custGeom>
              <a:avLst/>
              <a:gdLst/>
              <a:ahLst/>
              <a:cxnLst/>
              <a:rect l="l" t="t" r="r" b="b"/>
              <a:pathLst>
                <a:path w="634364" h="475614">
                  <a:moveTo>
                    <a:pt x="91440" y="475488"/>
                  </a:moveTo>
                  <a:lnTo>
                    <a:pt x="388620" y="475488"/>
                  </a:lnTo>
                </a:path>
                <a:path w="634364" h="475614">
                  <a:moveTo>
                    <a:pt x="0" y="188975"/>
                  </a:moveTo>
                  <a:lnTo>
                    <a:pt x="633984" y="188975"/>
                  </a:lnTo>
                  <a:lnTo>
                    <a:pt x="633984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6791" y="3497579"/>
              <a:ext cx="77724" cy="761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33777" y="3539489"/>
              <a:ext cx="634365" cy="288290"/>
            </a:xfrm>
            <a:custGeom>
              <a:avLst/>
              <a:gdLst/>
              <a:ahLst/>
              <a:cxnLst/>
              <a:rect l="l" t="t" r="r" b="b"/>
              <a:pathLst>
                <a:path w="634364" h="288289">
                  <a:moveTo>
                    <a:pt x="91440" y="0"/>
                  </a:moveTo>
                  <a:lnTo>
                    <a:pt x="388620" y="0"/>
                  </a:lnTo>
                </a:path>
                <a:path w="634364" h="288289">
                  <a:moveTo>
                    <a:pt x="0" y="288036"/>
                  </a:moveTo>
                  <a:lnTo>
                    <a:pt x="633984" y="288036"/>
                  </a:lnTo>
                  <a:lnTo>
                    <a:pt x="633984" y="99060"/>
                  </a:lnTo>
                  <a:lnTo>
                    <a:pt x="0" y="99060"/>
                  </a:lnTo>
                  <a:lnTo>
                    <a:pt x="0" y="28803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6791" y="3688079"/>
              <a:ext cx="77724" cy="777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33777" y="3256025"/>
              <a:ext cx="634365" cy="475615"/>
            </a:xfrm>
            <a:custGeom>
              <a:avLst/>
              <a:gdLst/>
              <a:ahLst/>
              <a:cxnLst/>
              <a:rect l="l" t="t" r="r" b="b"/>
              <a:pathLst>
                <a:path w="634364" h="475614">
                  <a:moveTo>
                    <a:pt x="91440" y="475488"/>
                  </a:moveTo>
                  <a:lnTo>
                    <a:pt x="388620" y="475488"/>
                  </a:lnTo>
                </a:path>
                <a:path w="634364" h="475614">
                  <a:moveTo>
                    <a:pt x="0" y="188975"/>
                  </a:moveTo>
                  <a:lnTo>
                    <a:pt x="633984" y="188975"/>
                  </a:lnTo>
                  <a:lnTo>
                    <a:pt x="633984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6791" y="3305555"/>
              <a:ext cx="77724" cy="7772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4201" y="3248405"/>
              <a:ext cx="2842260" cy="1153795"/>
            </a:xfrm>
            <a:custGeom>
              <a:avLst/>
              <a:gdLst/>
              <a:ahLst/>
              <a:cxnLst/>
              <a:rect l="l" t="t" r="r" b="b"/>
              <a:pathLst>
                <a:path w="2842260" h="1153795">
                  <a:moveTo>
                    <a:pt x="1271016" y="100583"/>
                  </a:moveTo>
                  <a:lnTo>
                    <a:pt x="1568196" y="100583"/>
                  </a:lnTo>
                </a:path>
                <a:path w="2842260" h="1153795">
                  <a:moveTo>
                    <a:pt x="2769616" y="1153667"/>
                  </a:moveTo>
                  <a:lnTo>
                    <a:pt x="2741334" y="1108638"/>
                  </a:lnTo>
                  <a:lnTo>
                    <a:pt x="2725220" y="1034274"/>
                  </a:lnTo>
                  <a:lnTo>
                    <a:pt x="2718244" y="985837"/>
                  </a:lnTo>
                  <a:lnTo>
                    <a:pt x="2712104" y="930806"/>
                  </a:lnTo>
                  <a:lnTo>
                    <a:pt x="2706887" y="869865"/>
                  </a:lnTo>
                  <a:lnTo>
                    <a:pt x="2702679" y="803695"/>
                  </a:lnTo>
                  <a:lnTo>
                    <a:pt x="2699566" y="732980"/>
                  </a:lnTo>
                  <a:lnTo>
                    <a:pt x="2697634" y="658402"/>
                  </a:lnTo>
                  <a:lnTo>
                    <a:pt x="2696972" y="580643"/>
                  </a:lnTo>
                  <a:lnTo>
                    <a:pt x="2697634" y="502885"/>
                  </a:lnTo>
                  <a:lnTo>
                    <a:pt x="2699566" y="428307"/>
                  </a:lnTo>
                  <a:lnTo>
                    <a:pt x="2702679" y="357592"/>
                  </a:lnTo>
                  <a:lnTo>
                    <a:pt x="2706887" y="291422"/>
                  </a:lnTo>
                  <a:lnTo>
                    <a:pt x="2712104" y="230481"/>
                  </a:lnTo>
                  <a:lnTo>
                    <a:pt x="2718244" y="175450"/>
                  </a:lnTo>
                  <a:lnTo>
                    <a:pt x="2725220" y="127013"/>
                  </a:lnTo>
                  <a:lnTo>
                    <a:pt x="2732945" y="85851"/>
                  </a:lnTo>
                  <a:lnTo>
                    <a:pt x="2750300" y="28088"/>
                  </a:lnTo>
                  <a:lnTo>
                    <a:pt x="2759756" y="12850"/>
                  </a:lnTo>
                  <a:lnTo>
                    <a:pt x="2769616" y="7619"/>
                  </a:lnTo>
                </a:path>
                <a:path w="2842260" h="1153795">
                  <a:moveTo>
                    <a:pt x="2479040" y="7619"/>
                  </a:moveTo>
                  <a:lnTo>
                    <a:pt x="2769616" y="7619"/>
                  </a:lnTo>
                  <a:lnTo>
                    <a:pt x="2779475" y="12850"/>
                  </a:lnTo>
                  <a:lnTo>
                    <a:pt x="2797897" y="52649"/>
                  </a:lnTo>
                  <a:lnTo>
                    <a:pt x="2814011" y="127013"/>
                  </a:lnTo>
                  <a:lnTo>
                    <a:pt x="2820987" y="175450"/>
                  </a:lnTo>
                  <a:lnTo>
                    <a:pt x="2827127" y="230481"/>
                  </a:lnTo>
                  <a:lnTo>
                    <a:pt x="2832344" y="291422"/>
                  </a:lnTo>
                  <a:lnTo>
                    <a:pt x="2836552" y="357592"/>
                  </a:lnTo>
                  <a:lnTo>
                    <a:pt x="2839665" y="428307"/>
                  </a:lnTo>
                  <a:lnTo>
                    <a:pt x="2841597" y="502885"/>
                  </a:lnTo>
                  <a:lnTo>
                    <a:pt x="2842260" y="580643"/>
                  </a:lnTo>
                  <a:lnTo>
                    <a:pt x="2841597" y="658402"/>
                  </a:lnTo>
                  <a:lnTo>
                    <a:pt x="2839665" y="732980"/>
                  </a:lnTo>
                  <a:lnTo>
                    <a:pt x="2836552" y="803695"/>
                  </a:lnTo>
                  <a:lnTo>
                    <a:pt x="2832344" y="869865"/>
                  </a:lnTo>
                  <a:lnTo>
                    <a:pt x="2827127" y="930806"/>
                  </a:lnTo>
                  <a:lnTo>
                    <a:pt x="2820987" y="985837"/>
                  </a:lnTo>
                  <a:lnTo>
                    <a:pt x="2814011" y="1034274"/>
                  </a:lnTo>
                  <a:lnTo>
                    <a:pt x="2806286" y="1075435"/>
                  </a:lnTo>
                  <a:lnTo>
                    <a:pt x="2788931" y="1133199"/>
                  </a:lnTo>
                  <a:lnTo>
                    <a:pt x="2769616" y="1153667"/>
                  </a:lnTo>
                  <a:lnTo>
                    <a:pt x="2479040" y="1153667"/>
                  </a:lnTo>
                  <a:lnTo>
                    <a:pt x="2450758" y="1108638"/>
                  </a:lnTo>
                  <a:lnTo>
                    <a:pt x="2434644" y="1034274"/>
                  </a:lnTo>
                  <a:lnTo>
                    <a:pt x="2427668" y="985837"/>
                  </a:lnTo>
                  <a:lnTo>
                    <a:pt x="2421528" y="930806"/>
                  </a:lnTo>
                  <a:lnTo>
                    <a:pt x="2416311" y="869865"/>
                  </a:lnTo>
                  <a:lnTo>
                    <a:pt x="2412103" y="803695"/>
                  </a:lnTo>
                  <a:lnTo>
                    <a:pt x="2408990" y="732980"/>
                  </a:lnTo>
                  <a:lnTo>
                    <a:pt x="2407058" y="658402"/>
                  </a:lnTo>
                  <a:lnTo>
                    <a:pt x="2406396" y="580643"/>
                  </a:lnTo>
                  <a:lnTo>
                    <a:pt x="2407058" y="502885"/>
                  </a:lnTo>
                  <a:lnTo>
                    <a:pt x="2408990" y="428307"/>
                  </a:lnTo>
                  <a:lnTo>
                    <a:pt x="2412103" y="357592"/>
                  </a:lnTo>
                  <a:lnTo>
                    <a:pt x="2416311" y="291422"/>
                  </a:lnTo>
                  <a:lnTo>
                    <a:pt x="2421528" y="230481"/>
                  </a:lnTo>
                  <a:lnTo>
                    <a:pt x="2427668" y="175450"/>
                  </a:lnTo>
                  <a:lnTo>
                    <a:pt x="2434644" y="127013"/>
                  </a:lnTo>
                  <a:lnTo>
                    <a:pt x="2442369" y="85851"/>
                  </a:lnTo>
                  <a:lnTo>
                    <a:pt x="2459724" y="28088"/>
                  </a:lnTo>
                  <a:lnTo>
                    <a:pt x="2479040" y="7619"/>
                  </a:lnTo>
                  <a:close/>
                </a:path>
                <a:path w="2842260" h="1153795">
                  <a:moveTo>
                    <a:pt x="0" y="1146047"/>
                  </a:moveTo>
                  <a:lnTo>
                    <a:pt x="729996" y="1146047"/>
                  </a:lnTo>
                  <a:lnTo>
                    <a:pt x="729996" y="0"/>
                  </a:lnTo>
                  <a:lnTo>
                    <a:pt x="0" y="0"/>
                  </a:lnTo>
                  <a:lnTo>
                    <a:pt x="0" y="1146047"/>
                  </a:lnTo>
                  <a:close/>
                </a:path>
                <a:path w="2842260" h="1153795">
                  <a:moveTo>
                    <a:pt x="126479" y="134111"/>
                  </a:moveTo>
                  <a:lnTo>
                    <a:pt x="118861" y="134923"/>
                  </a:lnTo>
                  <a:lnTo>
                    <a:pt x="102101" y="140604"/>
                  </a:lnTo>
                  <a:lnTo>
                    <a:pt x="85342" y="156025"/>
                  </a:lnTo>
                  <a:lnTo>
                    <a:pt x="77723" y="186054"/>
                  </a:lnTo>
                  <a:lnTo>
                    <a:pt x="77723" y="197992"/>
                  </a:lnTo>
                  <a:lnTo>
                    <a:pt x="78485" y="206109"/>
                  </a:lnTo>
                  <a:lnTo>
                    <a:pt x="83818" y="223964"/>
                  </a:lnTo>
                  <a:lnTo>
                    <a:pt x="98292" y="241819"/>
                  </a:lnTo>
                  <a:lnTo>
                    <a:pt x="126479" y="249935"/>
                  </a:lnTo>
                  <a:lnTo>
                    <a:pt x="402259" y="249935"/>
                  </a:lnTo>
                  <a:lnTo>
                    <a:pt x="543875" y="249935"/>
                  </a:lnTo>
                  <a:lnTo>
                    <a:pt x="596050" y="249935"/>
                  </a:lnTo>
                  <a:lnTo>
                    <a:pt x="603504" y="249935"/>
                  </a:lnTo>
                  <a:lnTo>
                    <a:pt x="611123" y="249124"/>
                  </a:lnTo>
                  <a:lnTo>
                    <a:pt x="627888" y="243443"/>
                  </a:lnTo>
                  <a:lnTo>
                    <a:pt x="644652" y="228022"/>
                  </a:lnTo>
                  <a:lnTo>
                    <a:pt x="652272" y="197992"/>
                  </a:lnTo>
                  <a:lnTo>
                    <a:pt x="652272" y="186054"/>
                  </a:lnTo>
                  <a:lnTo>
                    <a:pt x="651510" y="177938"/>
                  </a:lnTo>
                  <a:lnTo>
                    <a:pt x="646176" y="160083"/>
                  </a:lnTo>
                  <a:lnTo>
                    <a:pt x="631697" y="142228"/>
                  </a:lnTo>
                  <a:lnTo>
                    <a:pt x="603504" y="134111"/>
                  </a:lnTo>
                  <a:lnTo>
                    <a:pt x="475683" y="134111"/>
                  </a:lnTo>
                  <a:lnTo>
                    <a:pt x="410046" y="134111"/>
                  </a:lnTo>
                  <a:lnTo>
                    <a:pt x="385864" y="134111"/>
                  </a:lnTo>
                  <a:lnTo>
                    <a:pt x="382409" y="134111"/>
                  </a:lnTo>
                  <a:lnTo>
                    <a:pt x="126479" y="134111"/>
                  </a:lnTo>
                  <a:close/>
                </a:path>
                <a:path w="2842260" h="1153795">
                  <a:moveTo>
                    <a:pt x="126479" y="339851"/>
                  </a:moveTo>
                  <a:lnTo>
                    <a:pt x="118861" y="340673"/>
                  </a:lnTo>
                  <a:lnTo>
                    <a:pt x="102101" y="346424"/>
                  </a:lnTo>
                  <a:lnTo>
                    <a:pt x="85342" y="362033"/>
                  </a:lnTo>
                  <a:lnTo>
                    <a:pt x="77723" y="392429"/>
                  </a:lnTo>
                  <a:lnTo>
                    <a:pt x="77723" y="402589"/>
                  </a:lnTo>
                  <a:lnTo>
                    <a:pt x="78485" y="411122"/>
                  </a:lnTo>
                  <a:lnTo>
                    <a:pt x="83818" y="429894"/>
                  </a:lnTo>
                  <a:lnTo>
                    <a:pt x="98292" y="448667"/>
                  </a:lnTo>
                  <a:lnTo>
                    <a:pt x="126479" y="457199"/>
                  </a:lnTo>
                  <a:lnTo>
                    <a:pt x="402259" y="457199"/>
                  </a:lnTo>
                  <a:lnTo>
                    <a:pt x="543875" y="457199"/>
                  </a:lnTo>
                  <a:lnTo>
                    <a:pt x="596050" y="457199"/>
                  </a:lnTo>
                  <a:lnTo>
                    <a:pt x="603504" y="457199"/>
                  </a:lnTo>
                  <a:lnTo>
                    <a:pt x="611123" y="456346"/>
                  </a:lnTo>
                  <a:lnTo>
                    <a:pt x="627888" y="450373"/>
                  </a:lnTo>
                  <a:lnTo>
                    <a:pt x="644652" y="434161"/>
                  </a:lnTo>
                  <a:lnTo>
                    <a:pt x="652272" y="402589"/>
                  </a:lnTo>
                  <a:lnTo>
                    <a:pt x="652272" y="392429"/>
                  </a:lnTo>
                  <a:lnTo>
                    <a:pt x="651510" y="384214"/>
                  </a:lnTo>
                  <a:lnTo>
                    <a:pt x="646176" y="366140"/>
                  </a:lnTo>
                  <a:lnTo>
                    <a:pt x="631697" y="348067"/>
                  </a:lnTo>
                  <a:lnTo>
                    <a:pt x="603504" y="339851"/>
                  </a:lnTo>
                  <a:lnTo>
                    <a:pt x="475683" y="339851"/>
                  </a:lnTo>
                  <a:lnTo>
                    <a:pt x="410046" y="339851"/>
                  </a:lnTo>
                  <a:lnTo>
                    <a:pt x="385864" y="339851"/>
                  </a:lnTo>
                  <a:lnTo>
                    <a:pt x="382409" y="339851"/>
                  </a:lnTo>
                  <a:lnTo>
                    <a:pt x="126479" y="339851"/>
                  </a:lnTo>
                  <a:close/>
                </a:path>
                <a:path w="2842260" h="1153795">
                  <a:moveTo>
                    <a:pt x="126479" y="545591"/>
                  </a:moveTo>
                  <a:lnTo>
                    <a:pt x="118861" y="546445"/>
                  </a:lnTo>
                  <a:lnTo>
                    <a:pt x="102101" y="552418"/>
                  </a:lnTo>
                  <a:lnTo>
                    <a:pt x="85342" y="568630"/>
                  </a:lnTo>
                  <a:lnTo>
                    <a:pt x="77723" y="600201"/>
                  </a:lnTo>
                  <a:lnTo>
                    <a:pt x="77723" y="610361"/>
                  </a:lnTo>
                  <a:lnTo>
                    <a:pt x="78485" y="618577"/>
                  </a:lnTo>
                  <a:lnTo>
                    <a:pt x="83818" y="636650"/>
                  </a:lnTo>
                  <a:lnTo>
                    <a:pt x="98292" y="654724"/>
                  </a:lnTo>
                  <a:lnTo>
                    <a:pt x="126479" y="662939"/>
                  </a:lnTo>
                  <a:lnTo>
                    <a:pt x="402259" y="662939"/>
                  </a:lnTo>
                  <a:lnTo>
                    <a:pt x="543875" y="662939"/>
                  </a:lnTo>
                  <a:lnTo>
                    <a:pt x="596050" y="662939"/>
                  </a:lnTo>
                  <a:lnTo>
                    <a:pt x="603504" y="662939"/>
                  </a:lnTo>
                  <a:lnTo>
                    <a:pt x="611123" y="662118"/>
                  </a:lnTo>
                  <a:lnTo>
                    <a:pt x="627888" y="656367"/>
                  </a:lnTo>
                  <a:lnTo>
                    <a:pt x="644652" y="640758"/>
                  </a:lnTo>
                  <a:lnTo>
                    <a:pt x="652272" y="610361"/>
                  </a:lnTo>
                  <a:lnTo>
                    <a:pt x="652272" y="600201"/>
                  </a:lnTo>
                  <a:lnTo>
                    <a:pt x="651510" y="591669"/>
                  </a:lnTo>
                  <a:lnTo>
                    <a:pt x="646176" y="572896"/>
                  </a:lnTo>
                  <a:lnTo>
                    <a:pt x="631697" y="554124"/>
                  </a:lnTo>
                  <a:lnTo>
                    <a:pt x="603504" y="545591"/>
                  </a:lnTo>
                  <a:lnTo>
                    <a:pt x="475683" y="545591"/>
                  </a:lnTo>
                  <a:lnTo>
                    <a:pt x="410046" y="545591"/>
                  </a:lnTo>
                  <a:lnTo>
                    <a:pt x="385864" y="545591"/>
                  </a:lnTo>
                  <a:lnTo>
                    <a:pt x="382409" y="545591"/>
                  </a:lnTo>
                  <a:lnTo>
                    <a:pt x="126479" y="545591"/>
                  </a:lnTo>
                  <a:close/>
                </a:path>
                <a:path w="2842260" h="1153795">
                  <a:moveTo>
                    <a:pt x="126479" y="752855"/>
                  </a:moveTo>
                  <a:lnTo>
                    <a:pt x="118861" y="753677"/>
                  </a:lnTo>
                  <a:lnTo>
                    <a:pt x="102101" y="759428"/>
                  </a:lnTo>
                  <a:lnTo>
                    <a:pt x="85342" y="775037"/>
                  </a:lnTo>
                  <a:lnTo>
                    <a:pt x="77723" y="805433"/>
                  </a:lnTo>
                  <a:lnTo>
                    <a:pt x="77723" y="817625"/>
                  </a:lnTo>
                  <a:lnTo>
                    <a:pt x="78485" y="825841"/>
                  </a:lnTo>
                  <a:lnTo>
                    <a:pt x="83818" y="843914"/>
                  </a:lnTo>
                  <a:lnTo>
                    <a:pt x="98292" y="861988"/>
                  </a:lnTo>
                  <a:lnTo>
                    <a:pt x="126479" y="870203"/>
                  </a:lnTo>
                  <a:lnTo>
                    <a:pt x="402259" y="870203"/>
                  </a:lnTo>
                  <a:lnTo>
                    <a:pt x="543875" y="870203"/>
                  </a:lnTo>
                  <a:lnTo>
                    <a:pt x="596050" y="870203"/>
                  </a:lnTo>
                  <a:lnTo>
                    <a:pt x="603504" y="870203"/>
                  </a:lnTo>
                  <a:lnTo>
                    <a:pt x="611123" y="869382"/>
                  </a:lnTo>
                  <a:lnTo>
                    <a:pt x="627888" y="863631"/>
                  </a:lnTo>
                  <a:lnTo>
                    <a:pt x="644652" y="848022"/>
                  </a:lnTo>
                  <a:lnTo>
                    <a:pt x="652272" y="817625"/>
                  </a:lnTo>
                  <a:lnTo>
                    <a:pt x="652272" y="805433"/>
                  </a:lnTo>
                  <a:lnTo>
                    <a:pt x="651510" y="797218"/>
                  </a:lnTo>
                  <a:lnTo>
                    <a:pt x="646176" y="779144"/>
                  </a:lnTo>
                  <a:lnTo>
                    <a:pt x="631697" y="761071"/>
                  </a:lnTo>
                  <a:lnTo>
                    <a:pt x="603504" y="752855"/>
                  </a:lnTo>
                  <a:lnTo>
                    <a:pt x="475683" y="752855"/>
                  </a:lnTo>
                  <a:lnTo>
                    <a:pt x="410046" y="752855"/>
                  </a:lnTo>
                  <a:lnTo>
                    <a:pt x="385864" y="752855"/>
                  </a:lnTo>
                  <a:lnTo>
                    <a:pt x="382409" y="752855"/>
                  </a:lnTo>
                  <a:lnTo>
                    <a:pt x="126479" y="75285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983" y="3396995"/>
              <a:ext cx="83819" cy="838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5983" y="3604259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5983" y="3809999"/>
              <a:ext cx="83819" cy="8534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5983" y="4017263"/>
              <a:ext cx="83819" cy="8381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71677" y="2934461"/>
            <a:ext cx="3758565" cy="2113915"/>
          </a:xfrm>
          <a:prstGeom prst="rect">
            <a:avLst/>
          </a:prstGeom>
          <a:ln w="19811">
            <a:solidFill>
              <a:srgbClr val="2E2E2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1315"/>
              </a:spcBef>
              <a:tabLst>
                <a:tab pos="1586865" algn="l"/>
                <a:tab pos="2715895" algn="l"/>
              </a:tabLst>
            </a:pPr>
            <a:r>
              <a:rPr sz="1400" dirty="0">
                <a:solidFill>
                  <a:srgbClr val="0078D6"/>
                </a:solidFill>
                <a:latin typeface="Arial MT"/>
                <a:cs typeface="Arial MT"/>
              </a:rPr>
              <a:t>%</a:t>
            </a:r>
            <a:r>
              <a:rPr sz="1400" spc="-5" dirty="0">
                <a:solidFill>
                  <a:srgbClr val="0078D6"/>
                </a:solidFill>
                <a:latin typeface="Arial MT"/>
                <a:cs typeface="Arial MT"/>
              </a:rPr>
              <a:t> Memory	</a:t>
            </a:r>
            <a:r>
              <a:rPr sz="1400" dirty="0">
                <a:solidFill>
                  <a:srgbClr val="0078D6"/>
                </a:solidFill>
                <a:latin typeface="Arial MT"/>
                <a:cs typeface="Arial MT"/>
              </a:rPr>
              <a:t>%</a:t>
            </a:r>
            <a:r>
              <a:rPr sz="1400" spc="-5" dirty="0">
                <a:solidFill>
                  <a:srgbClr val="0078D6"/>
                </a:solidFill>
                <a:latin typeface="Arial MT"/>
                <a:cs typeface="Arial MT"/>
              </a:rPr>
              <a:t> CPU	</a:t>
            </a:r>
            <a:r>
              <a:rPr sz="1400" dirty="0">
                <a:solidFill>
                  <a:srgbClr val="0078D6"/>
                </a:solidFill>
                <a:latin typeface="Arial MT"/>
                <a:cs typeface="Arial MT"/>
              </a:rPr>
              <a:t>%</a:t>
            </a:r>
            <a:r>
              <a:rPr sz="1400" spc="-45" dirty="0">
                <a:solidFill>
                  <a:srgbClr val="0078D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78D6"/>
                </a:solidFill>
                <a:latin typeface="Arial MT"/>
                <a:cs typeface="Arial MT"/>
              </a:rPr>
              <a:t>IOPS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27647" y="2846832"/>
            <a:ext cx="4674108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79" y="0"/>
            <a:ext cx="490537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5" dirty="0"/>
              <a:t>S</a:t>
            </a:r>
            <a:r>
              <a:rPr sz="4400" spc="-95" dirty="0"/>
              <a:t>Q</a:t>
            </a:r>
            <a:r>
              <a:rPr sz="4400" dirty="0"/>
              <a:t>L</a:t>
            </a:r>
            <a:r>
              <a:rPr sz="4400" spc="-225" dirty="0"/>
              <a:t> </a:t>
            </a:r>
            <a:r>
              <a:rPr sz="4400" spc="-105" dirty="0"/>
              <a:t>Da</a:t>
            </a:r>
            <a:r>
              <a:rPr sz="4400" spc="-100" dirty="0"/>
              <a:t>t</a:t>
            </a:r>
            <a:r>
              <a:rPr sz="4400" spc="-105" dirty="0"/>
              <a:t>a</a:t>
            </a:r>
            <a:r>
              <a:rPr sz="4400" spc="-95" dirty="0"/>
              <a:t>b</a:t>
            </a:r>
            <a:r>
              <a:rPr sz="4400" spc="-105" dirty="0"/>
              <a:t>as</a:t>
            </a:r>
            <a:r>
              <a:rPr sz="4400" dirty="0"/>
              <a:t>e</a:t>
            </a:r>
            <a:r>
              <a:rPr sz="4400" spc="-229" dirty="0"/>
              <a:t> </a:t>
            </a:r>
            <a:r>
              <a:rPr sz="4400" spc="-105" dirty="0"/>
              <a:t>Se</a:t>
            </a:r>
            <a:r>
              <a:rPr sz="4400" spc="160" dirty="0"/>
              <a:t>r</a:t>
            </a:r>
            <a:r>
              <a:rPr sz="4400" spc="-105" dirty="0"/>
              <a:t>vi</a:t>
            </a:r>
            <a:r>
              <a:rPr sz="4400" spc="-100" dirty="0"/>
              <a:t>c</a:t>
            </a:r>
            <a:r>
              <a:rPr sz="4400" dirty="0"/>
              <a:t>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150619" y="2458211"/>
            <a:ext cx="3199130" cy="1082040"/>
            <a:chOff x="1150619" y="2458211"/>
            <a:chExt cx="3199130" cy="1082040"/>
          </a:xfrm>
        </p:grpSpPr>
        <p:sp>
          <p:nvSpPr>
            <p:cNvPr id="4" name="object 4"/>
            <p:cNvSpPr/>
            <p:nvPr/>
          </p:nvSpPr>
          <p:spPr>
            <a:xfrm>
              <a:off x="1155191" y="2462783"/>
              <a:ext cx="3190240" cy="1073150"/>
            </a:xfrm>
            <a:custGeom>
              <a:avLst/>
              <a:gdLst/>
              <a:ahLst/>
              <a:cxnLst/>
              <a:rect l="l" t="t" r="r" b="b"/>
              <a:pathLst>
                <a:path w="3190240" h="1073150">
                  <a:moveTo>
                    <a:pt x="3189732" y="0"/>
                  </a:moveTo>
                  <a:lnTo>
                    <a:pt x="0" y="0"/>
                  </a:lnTo>
                  <a:lnTo>
                    <a:pt x="0" y="1072896"/>
                  </a:lnTo>
                  <a:lnTo>
                    <a:pt x="3189732" y="1072896"/>
                  </a:lnTo>
                  <a:lnTo>
                    <a:pt x="3189732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5191" y="2462783"/>
              <a:ext cx="3190240" cy="1073150"/>
            </a:xfrm>
            <a:custGeom>
              <a:avLst/>
              <a:gdLst/>
              <a:ahLst/>
              <a:cxnLst/>
              <a:rect l="l" t="t" r="r" b="b"/>
              <a:pathLst>
                <a:path w="3190240" h="1073150">
                  <a:moveTo>
                    <a:pt x="0" y="1072896"/>
                  </a:moveTo>
                  <a:lnTo>
                    <a:pt x="3189732" y="1072896"/>
                  </a:lnTo>
                  <a:lnTo>
                    <a:pt x="3189732" y="0"/>
                  </a:lnTo>
                  <a:lnTo>
                    <a:pt x="0" y="0"/>
                  </a:lnTo>
                  <a:lnTo>
                    <a:pt x="0" y="1072896"/>
                  </a:lnTo>
                  <a:close/>
                </a:path>
              </a:pathLst>
            </a:custGeom>
            <a:ln w="9144">
              <a:solidFill>
                <a:srgbClr val="0055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4862" y="2705226"/>
              <a:ext cx="1869439" cy="2291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1476" y="3031108"/>
              <a:ext cx="1686178" cy="29895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439411" y="2458211"/>
            <a:ext cx="3199130" cy="1082040"/>
            <a:chOff x="4439411" y="2458211"/>
            <a:chExt cx="3199130" cy="1082040"/>
          </a:xfrm>
        </p:grpSpPr>
        <p:sp>
          <p:nvSpPr>
            <p:cNvPr id="9" name="object 9"/>
            <p:cNvSpPr/>
            <p:nvPr/>
          </p:nvSpPr>
          <p:spPr>
            <a:xfrm>
              <a:off x="4443983" y="2462783"/>
              <a:ext cx="3190240" cy="1073150"/>
            </a:xfrm>
            <a:custGeom>
              <a:avLst/>
              <a:gdLst/>
              <a:ahLst/>
              <a:cxnLst/>
              <a:rect l="l" t="t" r="r" b="b"/>
              <a:pathLst>
                <a:path w="3190240" h="1073150">
                  <a:moveTo>
                    <a:pt x="3189732" y="0"/>
                  </a:moveTo>
                  <a:lnTo>
                    <a:pt x="0" y="0"/>
                  </a:lnTo>
                  <a:lnTo>
                    <a:pt x="0" y="1072896"/>
                  </a:lnTo>
                  <a:lnTo>
                    <a:pt x="3189732" y="1072896"/>
                  </a:lnTo>
                  <a:lnTo>
                    <a:pt x="3189732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3983" y="2462783"/>
              <a:ext cx="3190240" cy="1073150"/>
            </a:xfrm>
            <a:custGeom>
              <a:avLst/>
              <a:gdLst/>
              <a:ahLst/>
              <a:cxnLst/>
              <a:rect l="l" t="t" r="r" b="b"/>
              <a:pathLst>
                <a:path w="3190240" h="1073150">
                  <a:moveTo>
                    <a:pt x="0" y="1072896"/>
                  </a:moveTo>
                  <a:lnTo>
                    <a:pt x="3189732" y="1072896"/>
                  </a:lnTo>
                  <a:lnTo>
                    <a:pt x="3189732" y="0"/>
                  </a:lnTo>
                  <a:lnTo>
                    <a:pt x="0" y="0"/>
                  </a:lnTo>
                  <a:lnTo>
                    <a:pt x="0" y="1072896"/>
                  </a:lnTo>
                  <a:close/>
                </a:path>
              </a:pathLst>
            </a:custGeom>
            <a:ln w="9144">
              <a:solidFill>
                <a:srgbClr val="0055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6051" y="2543428"/>
              <a:ext cx="1100454" cy="2263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563" y="3199002"/>
              <a:ext cx="2031238" cy="2956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8683" y="2872612"/>
              <a:ext cx="1649984" cy="29451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729728" y="2458211"/>
            <a:ext cx="3199130" cy="1082040"/>
            <a:chOff x="7729728" y="2458211"/>
            <a:chExt cx="3199130" cy="1082040"/>
          </a:xfrm>
        </p:grpSpPr>
        <p:sp>
          <p:nvSpPr>
            <p:cNvPr id="15" name="object 15"/>
            <p:cNvSpPr/>
            <p:nvPr/>
          </p:nvSpPr>
          <p:spPr>
            <a:xfrm>
              <a:off x="7734300" y="2462783"/>
              <a:ext cx="3190240" cy="1073150"/>
            </a:xfrm>
            <a:custGeom>
              <a:avLst/>
              <a:gdLst/>
              <a:ahLst/>
              <a:cxnLst/>
              <a:rect l="l" t="t" r="r" b="b"/>
              <a:pathLst>
                <a:path w="3190240" h="1073150">
                  <a:moveTo>
                    <a:pt x="3189731" y="0"/>
                  </a:moveTo>
                  <a:lnTo>
                    <a:pt x="0" y="0"/>
                  </a:lnTo>
                  <a:lnTo>
                    <a:pt x="0" y="1072896"/>
                  </a:lnTo>
                  <a:lnTo>
                    <a:pt x="3189731" y="1072896"/>
                  </a:lnTo>
                  <a:lnTo>
                    <a:pt x="3189731" y="0"/>
                  </a:lnTo>
                  <a:close/>
                </a:path>
              </a:pathLst>
            </a:custGeom>
            <a:solidFill>
              <a:srgbClr val="0055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34300" y="2462783"/>
              <a:ext cx="3190240" cy="1073150"/>
            </a:xfrm>
            <a:custGeom>
              <a:avLst/>
              <a:gdLst/>
              <a:ahLst/>
              <a:cxnLst/>
              <a:rect l="l" t="t" r="r" b="b"/>
              <a:pathLst>
                <a:path w="3190240" h="1073150">
                  <a:moveTo>
                    <a:pt x="0" y="1072896"/>
                  </a:moveTo>
                  <a:lnTo>
                    <a:pt x="3189731" y="1072896"/>
                  </a:lnTo>
                  <a:lnTo>
                    <a:pt x="3189731" y="0"/>
                  </a:lnTo>
                  <a:lnTo>
                    <a:pt x="0" y="0"/>
                  </a:lnTo>
                  <a:lnTo>
                    <a:pt x="0" y="1072896"/>
                  </a:lnTo>
                  <a:close/>
                </a:path>
              </a:pathLst>
            </a:custGeom>
            <a:ln w="9144">
              <a:solidFill>
                <a:srgbClr val="0055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3338" y="2705226"/>
              <a:ext cx="1334642" cy="2291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1624" y="3031108"/>
              <a:ext cx="447294" cy="2324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86317" y="3165453"/>
              <a:ext cx="81259" cy="1919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11539" y="3034410"/>
              <a:ext cx="1215135" cy="297306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70583" y="3718305"/>
            <a:ext cx="2907665" cy="223646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1370583" y="4119498"/>
            <a:ext cx="2259330" cy="222885"/>
            <a:chOff x="1370583" y="4119498"/>
            <a:chExt cx="2259330" cy="222885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0583" y="4119498"/>
              <a:ext cx="1843532" cy="2228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40785" y="4216640"/>
              <a:ext cx="61056" cy="1004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26021" y="4141215"/>
              <a:ext cx="303384" cy="15024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70583" y="4516882"/>
            <a:ext cx="2924429" cy="173862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615941" y="3729735"/>
            <a:ext cx="1790700" cy="173990"/>
            <a:chOff x="4615941" y="3729735"/>
            <a:chExt cx="1790700" cy="173990"/>
          </a:xfrm>
        </p:grpSpPr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15941" y="3729735"/>
              <a:ext cx="401670" cy="17386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4185" y="3740657"/>
              <a:ext cx="1362455" cy="162941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621021" y="4139946"/>
            <a:ext cx="1622170" cy="213868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4612640" y="4530090"/>
            <a:ext cx="1963420" cy="222250"/>
            <a:chOff x="4612640" y="4530090"/>
            <a:chExt cx="1963420" cy="22225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9036" y="4627359"/>
              <a:ext cx="61056" cy="1004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12640" y="4530090"/>
              <a:ext cx="1109726" cy="22186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34253" y="4530090"/>
              <a:ext cx="741299" cy="172085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938261" y="3728211"/>
            <a:ext cx="2041652" cy="22174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938261" y="4136644"/>
            <a:ext cx="1317371" cy="213741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7933181" y="4525009"/>
            <a:ext cx="1304290" cy="224790"/>
            <a:chOff x="7933181" y="4525009"/>
            <a:chExt cx="1304290" cy="224790"/>
          </a:xfrm>
        </p:grpSpPr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33181" y="4525009"/>
              <a:ext cx="401670" cy="17373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67267" y="4526787"/>
              <a:ext cx="870203" cy="22288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49986" y="943598"/>
            <a:ext cx="10444480" cy="1168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latin typeface="Segoe UI Light"/>
                <a:cs typeface="Segoe UI Light"/>
              </a:rPr>
              <a:t>A </a:t>
            </a:r>
            <a:r>
              <a:rPr sz="2000" spc="-5" dirty="0">
                <a:latin typeface="Segoe UI Light"/>
                <a:cs typeface="Segoe UI Light"/>
              </a:rPr>
              <a:t>relational</a:t>
            </a:r>
            <a:r>
              <a:rPr sz="2000" spc="5" dirty="0">
                <a:latin typeface="Segoe UI Light"/>
                <a:cs typeface="Segoe UI Light"/>
              </a:rPr>
              <a:t> database-as-a-service,</a:t>
            </a:r>
            <a:r>
              <a:rPr sz="2000" spc="-3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fully</a:t>
            </a:r>
            <a:r>
              <a:rPr sz="2000" spc="2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managed</a:t>
            </a:r>
            <a:r>
              <a:rPr sz="2000" spc="-2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by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Microsoft.</a:t>
            </a:r>
            <a:endParaRPr sz="2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Segoe UI Light"/>
                <a:cs typeface="Segoe UI Light"/>
              </a:rPr>
              <a:t>For cloud-designed</a:t>
            </a:r>
            <a:r>
              <a:rPr sz="2000" spc="2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apps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when</a:t>
            </a:r>
            <a:r>
              <a:rPr sz="2000" spc="-2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near-zero</a:t>
            </a:r>
            <a:r>
              <a:rPr sz="2000" spc="-4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administration</a:t>
            </a:r>
            <a:r>
              <a:rPr sz="2000" spc="-2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and enterprise-grade</a:t>
            </a:r>
            <a:r>
              <a:rPr sz="2000" spc="-3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capabilities </a:t>
            </a:r>
            <a:r>
              <a:rPr sz="2000" spc="-15" dirty="0">
                <a:latin typeface="Segoe UI Light"/>
                <a:cs typeface="Segoe UI Light"/>
              </a:rPr>
              <a:t>are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-50" dirty="0">
                <a:latin typeface="Segoe UI Light"/>
                <a:cs typeface="Segoe UI Light"/>
              </a:rPr>
              <a:t>key.</a:t>
            </a:r>
            <a:endParaRPr sz="2000" dirty="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latin typeface="Segoe UI Light"/>
                <a:cs typeface="Segoe UI Light"/>
              </a:rPr>
              <a:t>Perfect</a:t>
            </a:r>
            <a:r>
              <a:rPr sz="2000" spc="1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for </a:t>
            </a:r>
            <a:r>
              <a:rPr sz="2000" spc="-5" dirty="0">
                <a:latin typeface="Segoe UI Light"/>
                <a:cs typeface="Segoe UI Light"/>
              </a:rPr>
              <a:t>organizations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looking</a:t>
            </a:r>
            <a:r>
              <a:rPr sz="2000" spc="2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to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dramatically</a:t>
            </a:r>
            <a:r>
              <a:rPr sz="2000" spc="1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increase</a:t>
            </a:r>
            <a:r>
              <a:rPr sz="2000" spc="-25" dirty="0">
                <a:latin typeface="Segoe UI Light"/>
                <a:cs typeface="Segoe UI Light"/>
              </a:rPr>
              <a:t> </a:t>
            </a:r>
            <a:r>
              <a:rPr sz="2000" spc="5" dirty="0">
                <a:latin typeface="Segoe UI Light"/>
                <a:cs typeface="Segoe UI Light"/>
              </a:rPr>
              <a:t>the</a:t>
            </a:r>
            <a:r>
              <a:rPr sz="2000" spc="-5" dirty="0">
                <a:latin typeface="Segoe UI Light"/>
                <a:cs typeface="Segoe UI Light"/>
              </a:rPr>
              <a:t> </a:t>
            </a:r>
            <a:r>
              <a:rPr sz="2000" spc="5" dirty="0">
                <a:latin typeface="Segoe UI Light"/>
                <a:cs typeface="Segoe UI Light"/>
              </a:rPr>
              <a:t>DB:IT</a:t>
            </a:r>
            <a:r>
              <a:rPr sz="2000" spc="-30" dirty="0">
                <a:latin typeface="Segoe UI Light"/>
                <a:cs typeface="Segoe UI Light"/>
              </a:rPr>
              <a:t> </a:t>
            </a:r>
            <a:r>
              <a:rPr sz="2000" spc="5" dirty="0">
                <a:latin typeface="Segoe UI Light"/>
                <a:cs typeface="Segoe UI Light"/>
              </a:rPr>
              <a:t>ratio.</a:t>
            </a:r>
            <a:endParaRPr sz="2000" dirty="0">
              <a:latin typeface="Segoe UI Light"/>
              <a:cs typeface="Segoe UI Ligh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5108447"/>
            <a:ext cx="12192000" cy="1750060"/>
            <a:chOff x="0" y="5108447"/>
            <a:chExt cx="12192000" cy="1750060"/>
          </a:xfrm>
        </p:grpSpPr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82767" y="5108447"/>
              <a:ext cx="6809232" cy="142341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446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Cosmos</a:t>
            </a:r>
            <a:r>
              <a:rPr spc="-135" dirty="0"/>
              <a:t> </a:t>
            </a:r>
            <a:r>
              <a:rPr spc="-30" dirty="0"/>
              <a:t>DB</a:t>
            </a:r>
            <a:r>
              <a:rPr spc="-125" dirty="0"/>
              <a:t> </a:t>
            </a:r>
            <a:r>
              <a:rPr spc="-65" dirty="0"/>
              <a:t>Resources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748" y="1354661"/>
            <a:ext cx="8573121" cy="493183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88719"/>
            <a:ext cx="12192000" cy="5669280"/>
          </a:xfrm>
          <a:custGeom>
            <a:avLst/>
            <a:gdLst/>
            <a:ahLst/>
            <a:cxnLst/>
            <a:rect l="l" t="t" r="r" b="b"/>
            <a:pathLst>
              <a:path w="12192000" h="5669280">
                <a:moveTo>
                  <a:pt x="12192000" y="0"/>
                </a:moveTo>
                <a:lnTo>
                  <a:pt x="0" y="0"/>
                </a:lnTo>
                <a:lnTo>
                  <a:pt x="0" y="5669277"/>
                </a:lnTo>
                <a:lnTo>
                  <a:pt x="12192000" y="5669277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>
              <a:alpha val="8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438" y="264363"/>
            <a:ext cx="28270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Arial MT"/>
                <a:cs typeface="Arial MT"/>
              </a:rPr>
              <a:t>Request</a:t>
            </a:r>
            <a:r>
              <a:rPr spc="-190" dirty="0">
                <a:latin typeface="Arial MT"/>
                <a:cs typeface="Arial MT"/>
              </a:rPr>
              <a:t> </a:t>
            </a:r>
            <a:r>
              <a:rPr spc="-40" dirty="0">
                <a:latin typeface="Arial MT"/>
                <a:cs typeface="Arial MT"/>
              </a:rPr>
              <a:t>Units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656" y="1866138"/>
            <a:ext cx="3676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D6"/>
                </a:solidFill>
                <a:latin typeface="Arial MT"/>
                <a:cs typeface="Arial MT"/>
              </a:rPr>
              <a:t>Each</a:t>
            </a:r>
            <a:r>
              <a:rPr sz="2000" spc="-25" dirty="0">
                <a:solidFill>
                  <a:srgbClr val="0078D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78D6"/>
                </a:solidFill>
                <a:latin typeface="Arial MT"/>
                <a:cs typeface="Arial MT"/>
              </a:rPr>
              <a:t>request</a:t>
            </a:r>
            <a:r>
              <a:rPr sz="2000" spc="-50" dirty="0">
                <a:solidFill>
                  <a:srgbClr val="0078D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78D6"/>
                </a:solidFill>
                <a:latin typeface="Arial MT"/>
                <a:cs typeface="Arial MT"/>
              </a:rPr>
              <a:t>consumes</a:t>
            </a:r>
            <a:r>
              <a:rPr sz="2000" spc="-50" dirty="0">
                <a:solidFill>
                  <a:srgbClr val="0078D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78D6"/>
                </a:solidFill>
                <a:latin typeface="Arial MT"/>
                <a:cs typeface="Arial MT"/>
              </a:rPr>
              <a:t>#</a:t>
            </a:r>
            <a:r>
              <a:rPr sz="2000" spc="-5" dirty="0">
                <a:solidFill>
                  <a:srgbClr val="0078D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78D6"/>
                </a:solidFill>
                <a:latin typeface="Arial MT"/>
                <a:cs typeface="Arial MT"/>
              </a:rPr>
              <a:t>of</a:t>
            </a:r>
            <a:r>
              <a:rPr sz="2000" spc="-35" dirty="0">
                <a:solidFill>
                  <a:srgbClr val="0078D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78D6"/>
                </a:solidFill>
                <a:latin typeface="Arial MT"/>
                <a:cs typeface="Arial MT"/>
              </a:rPr>
              <a:t>RU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656" y="2628138"/>
            <a:ext cx="4716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4205" algn="l"/>
              </a:tabLst>
            </a:pPr>
            <a:r>
              <a:rPr sz="2000" dirty="0">
                <a:latin typeface="Arial MT"/>
                <a:cs typeface="Arial MT"/>
              </a:rPr>
              <a:t>Approx.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	1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document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656" y="3390391"/>
            <a:ext cx="4815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Approx.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1KB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document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656" y="4152391"/>
            <a:ext cx="5482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Query: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Depends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 query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documents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8973" y="1593341"/>
            <a:ext cx="1213485" cy="548640"/>
          </a:xfrm>
          <a:prstGeom prst="rect">
            <a:avLst/>
          </a:prstGeom>
          <a:solidFill>
            <a:srgbClr val="F1F1F1">
              <a:alpha val="89019"/>
            </a:srgbClr>
          </a:solidFill>
          <a:ln w="19811">
            <a:solidFill>
              <a:srgbClr val="2E2E2E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75"/>
              </a:spcBef>
            </a:pPr>
            <a:r>
              <a:rPr sz="1400" spc="-5" dirty="0">
                <a:solidFill>
                  <a:srgbClr val="0078D6"/>
                </a:solidFill>
                <a:latin typeface="Arial MT"/>
                <a:cs typeface="Arial MT"/>
              </a:rPr>
              <a:t>GET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2078" y="1829561"/>
            <a:ext cx="440690" cy="76200"/>
          </a:xfrm>
          <a:custGeom>
            <a:avLst/>
            <a:gdLst/>
            <a:ahLst/>
            <a:cxnLst/>
            <a:rect l="l" t="t" r="r" b="b"/>
            <a:pathLst>
              <a:path w="440690" h="76200">
                <a:moveTo>
                  <a:pt x="364490" y="0"/>
                </a:moveTo>
                <a:lnTo>
                  <a:pt x="364490" y="76200"/>
                </a:lnTo>
                <a:lnTo>
                  <a:pt x="420878" y="48005"/>
                </a:lnTo>
                <a:lnTo>
                  <a:pt x="377190" y="48005"/>
                </a:lnTo>
                <a:lnTo>
                  <a:pt x="377190" y="28193"/>
                </a:lnTo>
                <a:lnTo>
                  <a:pt x="420877" y="28193"/>
                </a:lnTo>
                <a:lnTo>
                  <a:pt x="364490" y="0"/>
                </a:lnTo>
                <a:close/>
              </a:path>
              <a:path w="440690" h="76200">
                <a:moveTo>
                  <a:pt x="36449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364490" y="48005"/>
                </a:lnTo>
                <a:lnTo>
                  <a:pt x="364490" y="28193"/>
                </a:lnTo>
                <a:close/>
              </a:path>
              <a:path w="440690" h="76200">
                <a:moveTo>
                  <a:pt x="420877" y="28193"/>
                </a:moveTo>
                <a:lnTo>
                  <a:pt x="377190" y="28193"/>
                </a:lnTo>
                <a:lnTo>
                  <a:pt x="377190" y="48005"/>
                </a:lnTo>
                <a:lnTo>
                  <a:pt x="420878" y="48005"/>
                </a:lnTo>
                <a:lnTo>
                  <a:pt x="440690" y="38100"/>
                </a:lnTo>
                <a:lnTo>
                  <a:pt x="420877" y="281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68973" y="2681477"/>
            <a:ext cx="1213485" cy="550545"/>
          </a:xfrm>
          <a:prstGeom prst="rect">
            <a:avLst/>
          </a:prstGeom>
          <a:solidFill>
            <a:srgbClr val="F1F1F1">
              <a:alpha val="89019"/>
            </a:srgbClr>
          </a:solidFill>
          <a:ln w="19811">
            <a:solidFill>
              <a:srgbClr val="2E2E2E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280"/>
              </a:spcBef>
            </a:pPr>
            <a:r>
              <a:rPr sz="1400" spc="-5" dirty="0">
                <a:solidFill>
                  <a:srgbClr val="0078D6"/>
                </a:solidFill>
                <a:latin typeface="Arial MT"/>
                <a:cs typeface="Arial MT"/>
              </a:rPr>
              <a:t>POST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82078" y="2919222"/>
            <a:ext cx="440690" cy="76200"/>
          </a:xfrm>
          <a:custGeom>
            <a:avLst/>
            <a:gdLst/>
            <a:ahLst/>
            <a:cxnLst/>
            <a:rect l="l" t="t" r="r" b="b"/>
            <a:pathLst>
              <a:path w="440690" h="76200">
                <a:moveTo>
                  <a:pt x="364490" y="0"/>
                </a:moveTo>
                <a:lnTo>
                  <a:pt x="364490" y="76200"/>
                </a:lnTo>
                <a:lnTo>
                  <a:pt x="420878" y="48005"/>
                </a:lnTo>
                <a:lnTo>
                  <a:pt x="377190" y="48005"/>
                </a:lnTo>
                <a:lnTo>
                  <a:pt x="377190" y="28193"/>
                </a:lnTo>
                <a:lnTo>
                  <a:pt x="420877" y="28193"/>
                </a:lnTo>
                <a:lnTo>
                  <a:pt x="364490" y="0"/>
                </a:lnTo>
                <a:close/>
              </a:path>
              <a:path w="440690" h="76200">
                <a:moveTo>
                  <a:pt x="364490" y="28193"/>
                </a:moveTo>
                <a:lnTo>
                  <a:pt x="0" y="28193"/>
                </a:lnTo>
                <a:lnTo>
                  <a:pt x="0" y="48005"/>
                </a:lnTo>
                <a:lnTo>
                  <a:pt x="364490" y="48005"/>
                </a:lnTo>
                <a:lnTo>
                  <a:pt x="364490" y="28193"/>
                </a:lnTo>
                <a:close/>
              </a:path>
              <a:path w="440690" h="76200">
                <a:moveTo>
                  <a:pt x="420877" y="28193"/>
                </a:moveTo>
                <a:lnTo>
                  <a:pt x="377190" y="28193"/>
                </a:lnTo>
                <a:lnTo>
                  <a:pt x="377190" y="48005"/>
                </a:lnTo>
                <a:lnTo>
                  <a:pt x="420878" y="48005"/>
                </a:lnTo>
                <a:lnTo>
                  <a:pt x="440690" y="38100"/>
                </a:lnTo>
                <a:lnTo>
                  <a:pt x="420877" y="281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62878" y="4043934"/>
            <a:ext cx="1213485" cy="550545"/>
          </a:xfrm>
          <a:prstGeom prst="rect">
            <a:avLst/>
          </a:prstGeom>
          <a:solidFill>
            <a:srgbClr val="F1F1F1">
              <a:alpha val="89019"/>
            </a:srgbClr>
          </a:solidFill>
          <a:ln w="19811">
            <a:solidFill>
              <a:srgbClr val="2E2E2E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sz="1400" spc="-5" dirty="0">
                <a:solidFill>
                  <a:srgbClr val="0078D6"/>
                </a:solidFill>
                <a:latin typeface="Arial MT"/>
                <a:cs typeface="Arial MT"/>
              </a:rPr>
              <a:t>PUT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75981" y="4280153"/>
            <a:ext cx="447675" cy="76200"/>
          </a:xfrm>
          <a:custGeom>
            <a:avLst/>
            <a:gdLst/>
            <a:ahLst/>
            <a:cxnLst/>
            <a:rect l="l" t="t" r="r" b="b"/>
            <a:pathLst>
              <a:path w="447675" h="76200">
                <a:moveTo>
                  <a:pt x="371221" y="0"/>
                </a:moveTo>
                <a:lnTo>
                  <a:pt x="371221" y="76200"/>
                </a:lnTo>
                <a:lnTo>
                  <a:pt x="427609" y="48006"/>
                </a:lnTo>
                <a:lnTo>
                  <a:pt x="383921" y="48006"/>
                </a:lnTo>
                <a:lnTo>
                  <a:pt x="383921" y="28194"/>
                </a:lnTo>
                <a:lnTo>
                  <a:pt x="427608" y="28194"/>
                </a:lnTo>
                <a:lnTo>
                  <a:pt x="371221" y="0"/>
                </a:lnTo>
                <a:close/>
              </a:path>
              <a:path w="447675" h="76200">
                <a:moveTo>
                  <a:pt x="371221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71221" y="48006"/>
                </a:lnTo>
                <a:lnTo>
                  <a:pt x="371221" y="28194"/>
                </a:lnTo>
                <a:close/>
              </a:path>
              <a:path w="447675" h="76200">
                <a:moveTo>
                  <a:pt x="427608" y="28194"/>
                </a:moveTo>
                <a:lnTo>
                  <a:pt x="383921" y="28194"/>
                </a:lnTo>
                <a:lnTo>
                  <a:pt x="383921" y="48006"/>
                </a:lnTo>
                <a:lnTo>
                  <a:pt x="427609" y="48006"/>
                </a:lnTo>
                <a:lnTo>
                  <a:pt x="447421" y="38100"/>
                </a:lnTo>
                <a:lnTo>
                  <a:pt x="427608" y="2819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68973" y="5476494"/>
            <a:ext cx="1213485" cy="548640"/>
          </a:xfrm>
          <a:prstGeom prst="rect">
            <a:avLst/>
          </a:prstGeom>
          <a:solidFill>
            <a:srgbClr val="F1F1F1">
              <a:alpha val="89019"/>
            </a:srgbClr>
          </a:solidFill>
          <a:ln w="19811">
            <a:solidFill>
              <a:srgbClr val="2E2E2E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280"/>
              </a:spcBef>
            </a:pPr>
            <a:r>
              <a:rPr sz="1400" spc="-5" dirty="0">
                <a:solidFill>
                  <a:srgbClr val="0078D6"/>
                </a:solidFill>
                <a:latin typeface="Arial MT"/>
                <a:cs typeface="Arial MT"/>
              </a:rPr>
              <a:t>Query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82078" y="5712714"/>
            <a:ext cx="438150" cy="76200"/>
          </a:xfrm>
          <a:custGeom>
            <a:avLst/>
            <a:gdLst/>
            <a:ahLst/>
            <a:cxnLst/>
            <a:rect l="l" t="t" r="r" b="b"/>
            <a:pathLst>
              <a:path w="438150" h="76200">
                <a:moveTo>
                  <a:pt x="361696" y="0"/>
                </a:moveTo>
                <a:lnTo>
                  <a:pt x="361696" y="76200"/>
                </a:lnTo>
                <a:lnTo>
                  <a:pt x="418083" y="48006"/>
                </a:lnTo>
                <a:lnTo>
                  <a:pt x="374396" y="48006"/>
                </a:lnTo>
                <a:lnTo>
                  <a:pt x="374396" y="28194"/>
                </a:lnTo>
                <a:lnTo>
                  <a:pt x="418084" y="28194"/>
                </a:lnTo>
                <a:lnTo>
                  <a:pt x="361696" y="0"/>
                </a:lnTo>
                <a:close/>
              </a:path>
              <a:path w="438150" h="76200">
                <a:moveTo>
                  <a:pt x="361696" y="28194"/>
                </a:moveTo>
                <a:lnTo>
                  <a:pt x="0" y="28194"/>
                </a:lnTo>
                <a:lnTo>
                  <a:pt x="0" y="48006"/>
                </a:lnTo>
                <a:lnTo>
                  <a:pt x="361696" y="48006"/>
                </a:lnTo>
                <a:lnTo>
                  <a:pt x="361696" y="28194"/>
                </a:lnTo>
                <a:close/>
              </a:path>
              <a:path w="438150" h="76200">
                <a:moveTo>
                  <a:pt x="418084" y="28194"/>
                </a:moveTo>
                <a:lnTo>
                  <a:pt x="374396" y="28194"/>
                </a:lnTo>
                <a:lnTo>
                  <a:pt x="374396" y="48006"/>
                </a:lnTo>
                <a:lnTo>
                  <a:pt x="418083" y="48006"/>
                </a:lnTo>
                <a:lnTo>
                  <a:pt x="437896" y="38100"/>
                </a:lnTo>
                <a:lnTo>
                  <a:pt x="418084" y="2819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57413" y="6185408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8D6"/>
                </a:solidFill>
                <a:latin typeface="Arial MT"/>
                <a:cs typeface="Arial MT"/>
              </a:rPr>
              <a:t>…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768585" y="1619758"/>
            <a:ext cx="1061720" cy="4723765"/>
            <a:chOff x="9768585" y="1619758"/>
            <a:chExt cx="1061720" cy="4723765"/>
          </a:xfrm>
        </p:grpSpPr>
        <p:sp>
          <p:nvSpPr>
            <p:cNvPr id="18" name="object 18"/>
            <p:cNvSpPr/>
            <p:nvPr/>
          </p:nvSpPr>
          <p:spPr>
            <a:xfrm>
              <a:off x="9778745" y="1629918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851916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851916" y="475488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78745" y="1629918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0" y="475488"/>
                  </a:moveTo>
                  <a:lnTo>
                    <a:pt x="851916" y="475488"/>
                  </a:lnTo>
                  <a:lnTo>
                    <a:pt x="851916" y="0"/>
                  </a:lnTo>
                  <a:lnTo>
                    <a:pt x="0" y="0"/>
                  </a:lnTo>
                  <a:lnTo>
                    <a:pt x="0" y="475488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52887" y="1912620"/>
              <a:ext cx="166370" cy="48895"/>
            </a:xfrm>
            <a:custGeom>
              <a:avLst/>
              <a:gdLst/>
              <a:ahLst/>
              <a:cxnLst/>
              <a:rect l="l" t="t" r="r" b="b"/>
              <a:pathLst>
                <a:path w="166370" h="48894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85475" y="1927860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152887" y="1937004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30">
                  <a:moveTo>
                    <a:pt x="24383" y="0"/>
                  </a:moveTo>
                  <a:lnTo>
                    <a:pt x="102107" y="0"/>
                  </a:lnTo>
                </a:path>
                <a:path w="166370" h="74930">
                  <a:moveTo>
                    <a:pt x="0" y="74675"/>
                  </a:moveTo>
                  <a:lnTo>
                    <a:pt x="166116" y="74675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46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85475" y="1978152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52887" y="1862328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4">
                  <a:moveTo>
                    <a:pt x="24383" y="124967"/>
                  </a:moveTo>
                  <a:lnTo>
                    <a:pt x="102107" y="124967"/>
                  </a:lnTo>
                </a:path>
                <a:path w="166370" h="125094">
                  <a:moveTo>
                    <a:pt x="0" y="50291"/>
                  </a:moveTo>
                  <a:lnTo>
                    <a:pt x="166116" y="50291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85475" y="187909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66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3048" y="13716"/>
                  </a:lnTo>
                  <a:lnTo>
                    <a:pt x="10668" y="13716"/>
                  </a:lnTo>
                  <a:lnTo>
                    <a:pt x="13716" y="10668"/>
                  </a:lnTo>
                  <a:lnTo>
                    <a:pt x="13716" y="6858"/>
                  </a:lnTo>
                  <a:lnTo>
                    <a:pt x="13716" y="304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52887" y="1763268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3" y="123443"/>
                  </a:moveTo>
                  <a:lnTo>
                    <a:pt x="102107" y="123443"/>
                  </a:lnTo>
                </a:path>
                <a:path w="166370" h="12382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85475" y="1778508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52887" y="1787652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30">
                  <a:moveTo>
                    <a:pt x="24383" y="0"/>
                  </a:moveTo>
                  <a:lnTo>
                    <a:pt x="102107" y="0"/>
                  </a:lnTo>
                </a:path>
                <a:path w="166370" h="74930">
                  <a:moveTo>
                    <a:pt x="0" y="74675"/>
                  </a:moveTo>
                  <a:lnTo>
                    <a:pt x="166116" y="74675"/>
                  </a:lnTo>
                  <a:lnTo>
                    <a:pt x="166116" y="24384"/>
                  </a:lnTo>
                  <a:lnTo>
                    <a:pt x="0" y="24384"/>
                  </a:lnTo>
                  <a:lnTo>
                    <a:pt x="0" y="746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85475" y="1828800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152887" y="1712976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3" y="123443"/>
                  </a:moveTo>
                  <a:lnTo>
                    <a:pt x="102107" y="123443"/>
                  </a:lnTo>
                </a:path>
                <a:path w="166370" h="12382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285475" y="1728216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75519" y="1711452"/>
              <a:ext cx="641985" cy="300355"/>
            </a:xfrm>
            <a:custGeom>
              <a:avLst/>
              <a:gdLst/>
              <a:ahLst/>
              <a:cxnLst/>
              <a:rect l="l" t="t" r="r" b="b"/>
              <a:pathLst>
                <a:path w="641984" h="300355">
                  <a:moveTo>
                    <a:pt x="301751" y="25908"/>
                  </a:moveTo>
                  <a:lnTo>
                    <a:pt x="379475" y="25908"/>
                  </a:lnTo>
                </a:path>
                <a:path w="641984" h="300355">
                  <a:moveTo>
                    <a:pt x="622553" y="300227"/>
                  </a:moveTo>
                  <a:lnTo>
                    <a:pt x="615130" y="288482"/>
                  </a:lnTo>
                  <a:lnTo>
                    <a:pt x="609076" y="256460"/>
                  </a:lnTo>
                  <a:lnTo>
                    <a:pt x="604998" y="208984"/>
                  </a:lnTo>
                  <a:lnTo>
                    <a:pt x="603503" y="150875"/>
                  </a:lnTo>
                  <a:lnTo>
                    <a:pt x="604998" y="92767"/>
                  </a:lnTo>
                  <a:lnTo>
                    <a:pt x="609076" y="45291"/>
                  </a:lnTo>
                  <a:lnTo>
                    <a:pt x="615130" y="13269"/>
                  </a:lnTo>
                  <a:lnTo>
                    <a:pt x="622553" y="1524"/>
                  </a:lnTo>
                </a:path>
                <a:path w="641984" h="300355">
                  <a:moveTo>
                    <a:pt x="546353" y="1524"/>
                  </a:moveTo>
                  <a:lnTo>
                    <a:pt x="622553" y="1524"/>
                  </a:lnTo>
                  <a:lnTo>
                    <a:pt x="629977" y="13269"/>
                  </a:lnTo>
                  <a:lnTo>
                    <a:pt x="636031" y="45291"/>
                  </a:lnTo>
                  <a:lnTo>
                    <a:pt x="640109" y="92767"/>
                  </a:lnTo>
                  <a:lnTo>
                    <a:pt x="641603" y="150875"/>
                  </a:lnTo>
                  <a:lnTo>
                    <a:pt x="640109" y="208984"/>
                  </a:lnTo>
                  <a:lnTo>
                    <a:pt x="636031" y="256460"/>
                  </a:lnTo>
                  <a:lnTo>
                    <a:pt x="629977" y="288482"/>
                  </a:lnTo>
                  <a:lnTo>
                    <a:pt x="622553" y="300227"/>
                  </a:lnTo>
                  <a:lnTo>
                    <a:pt x="546353" y="300227"/>
                  </a:lnTo>
                  <a:lnTo>
                    <a:pt x="538930" y="288482"/>
                  </a:lnTo>
                  <a:lnTo>
                    <a:pt x="532876" y="256460"/>
                  </a:lnTo>
                  <a:lnTo>
                    <a:pt x="528798" y="208984"/>
                  </a:lnTo>
                  <a:lnTo>
                    <a:pt x="527303" y="150875"/>
                  </a:lnTo>
                  <a:lnTo>
                    <a:pt x="528798" y="92767"/>
                  </a:lnTo>
                  <a:lnTo>
                    <a:pt x="532876" y="45291"/>
                  </a:lnTo>
                  <a:lnTo>
                    <a:pt x="538930" y="13269"/>
                  </a:lnTo>
                  <a:lnTo>
                    <a:pt x="546353" y="1524"/>
                  </a:lnTo>
                  <a:close/>
                </a:path>
                <a:path w="641984" h="300355">
                  <a:moveTo>
                    <a:pt x="0" y="298703"/>
                  </a:moveTo>
                  <a:lnTo>
                    <a:pt x="190500" y="298703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298703"/>
                  </a:lnTo>
                  <a:close/>
                </a:path>
                <a:path w="641984" h="300355">
                  <a:moveTo>
                    <a:pt x="32638" y="35051"/>
                  </a:moveTo>
                  <a:lnTo>
                    <a:pt x="19811" y="35051"/>
                  </a:lnTo>
                  <a:lnTo>
                    <a:pt x="19811" y="48768"/>
                  </a:lnTo>
                  <a:lnTo>
                    <a:pt x="19811" y="51815"/>
                  </a:lnTo>
                  <a:lnTo>
                    <a:pt x="19811" y="65532"/>
                  </a:lnTo>
                  <a:lnTo>
                    <a:pt x="32638" y="65532"/>
                  </a:lnTo>
                  <a:lnTo>
                    <a:pt x="157860" y="65532"/>
                  </a:lnTo>
                  <a:lnTo>
                    <a:pt x="170687" y="65532"/>
                  </a:lnTo>
                  <a:lnTo>
                    <a:pt x="170687" y="51815"/>
                  </a:lnTo>
                  <a:lnTo>
                    <a:pt x="170687" y="35051"/>
                  </a:lnTo>
                  <a:lnTo>
                    <a:pt x="157860" y="35051"/>
                  </a:lnTo>
                  <a:lnTo>
                    <a:pt x="124307" y="35051"/>
                  </a:lnTo>
                  <a:lnTo>
                    <a:pt x="107076" y="35051"/>
                  </a:lnTo>
                  <a:lnTo>
                    <a:pt x="100728" y="35051"/>
                  </a:lnTo>
                  <a:lnTo>
                    <a:pt x="99822" y="35051"/>
                  </a:lnTo>
                  <a:lnTo>
                    <a:pt x="32638" y="35051"/>
                  </a:lnTo>
                  <a:close/>
                </a:path>
                <a:path w="641984" h="300355">
                  <a:moveTo>
                    <a:pt x="32638" y="88392"/>
                  </a:moveTo>
                  <a:lnTo>
                    <a:pt x="19811" y="88392"/>
                  </a:lnTo>
                  <a:lnTo>
                    <a:pt x="19811" y="102108"/>
                  </a:lnTo>
                  <a:lnTo>
                    <a:pt x="19811" y="104648"/>
                  </a:lnTo>
                  <a:lnTo>
                    <a:pt x="19811" y="118872"/>
                  </a:lnTo>
                  <a:lnTo>
                    <a:pt x="32638" y="118872"/>
                  </a:lnTo>
                  <a:lnTo>
                    <a:pt x="157860" y="118872"/>
                  </a:lnTo>
                  <a:lnTo>
                    <a:pt x="170687" y="118872"/>
                  </a:lnTo>
                  <a:lnTo>
                    <a:pt x="170687" y="104648"/>
                  </a:lnTo>
                  <a:lnTo>
                    <a:pt x="170687" y="88392"/>
                  </a:lnTo>
                  <a:lnTo>
                    <a:pt x="157860" y="88392"/>
                  </a:lnTo>
                  <a:lnTo>
                    <a:pt x="124307" y="88392"/>
                  </a:lnTo>
                  <a:lnTo>
                    <a:pt x="107076" y="88392"/>
                  </a:lnTo>
                  <a:lnTo>
                    <a:pt x="100728" y="88392"/>
                  </a:lnTo>
                  <a:lnTo>
                    <a:pt x="99822" y="88392"/>
                  </a:lnTo>
                  <a:lnTo>
                    <a:pt x="32638" y="88392"/>
                  </a:lnTo>
                  <a:close/>
                </a:path>
                <a:path w="641984" h="300355">
                  <a:moveTo>
                    <a:pt x="32638" y="141732"/>
                  </a:moveTo>
                  <a:lnTo>
                    <a:pt x="19811" y="141732"/>
                  </a:lnTo>
                  <a:lnTo>
                    <a:pt x="19811" y="155956"/>
                  </a:lnTo>
                  <a:lnTo>
                    <a:pt x="19811" y="158496"/>
                  </a:lnTo>
                  <a:lnTo>
                    <a:pt x="19811" y="172212"/>
                  </a:lnTo>
                  <a:lnTo>
                    <a:pt x="32638" y="172212"/>
                  </a:lnTo>
                  <a:lnTo>
                    <a:pt x="157860" y="172212"/>
                  </a:lnTo>
                  <a:lnTo>
                    <a:pt x="170687" y="172212"/>
                  </a:lnTo>
                  <a:lnTo>
                    <a:pt x="170687" y="158496"/>
                  </a:lnTo>
                  <a:lnTo>
                    <a:pt x="170687" y="141732"/>
                  </a:lnTo>
                  <a:lnTo>
                    <a:pt x="157860" y="141732"/>
                  </a:lnTo>
                  <a:lnTo>
                    <a:pt x="124307" y="141732"/>
                  </a:lnTo>
                  <a:lnTo>
                    <a:pt x="107076" y="141732"/>
                  </a:lnTo>
                  <a:lnTo>
                    <a:pt x="100728" y="141732"/>
                  </a:lnTo>
                  <a:lnTo>
                    <a:pt x="99822" y="141732"/>
                  </a:lnTo>
                  <a:lnTo>
                    <a:pt x="32638" y="141732"/>
                  </a:lnTo>
                  <a:close/>
                </a:path>
                <a:path w="641984" h="300355">
                  <a:moveTo>
                    <a:pt x="32638" y="196596"/>
                  </a:moveTo>
                  <a:lnTo>
                    <a:pt x="19811" y="196596"/>
                  </a:lnTo>
                  <a:lnTo>
                    <a:pt x="19811" y="210312"/>
                  </a:lnTo>
                  <a:lnTo>
                    <a:pt x="19811" y="213360"/>
                  </a:lnTo>
                  <a:lnTo>
                    <a:pt x="19811" y="227075"/>
                  </a:lnTo>
                  <a:lnTo>
                    <a:pt x="32638" y="227075"/>
                  </a:lnTo>
                  <a:lnTo>
                    <a:pt x="157860" y="227075"/>
                  </a:lnTo>
                  <a:lnTo>
                    <a:pt x="170687" y="227075"/>
                  </a:lnTo>
                  <a:lnTo>
                    <a:pt x="170687" y="213360"/>
                  </a:lnTo>
                  <a:lnTo>
                    <a:pt x="170687" y="196596"/>
                  </a:lnTo>
                  <a:lnTo>
                    <a:pt x="157860" y="196596"/>
                  </a:lnTo>
                  <a:lnTo>
                    <a:pt x="124307" y="196596"/>
                  </a:lnTo>
                  <a:lnTo>
                    <a:pt x="107076" y="196596"/>
                  </a:lnTo>
                  <a:lnTo>
                    <a:pt x="100728" y="196596"/>
                  </a:lnTo>
                  <a:lnTo>
                    <a:pt x="99822" y="196596"/>
                  </a:lnTo>
                  <a:lnTo>
                    <a:pt x="32638" y="1965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18776" y="1752599"/>
              <a:ext cx="17145" cy="178435"/>
            </a:xfrm>
            <a:custGeom>
              <a:avLst/>
              <a:gdLst/>
              <a:ahLst/>
              <a:cxnLst/>
              <a:rect l="l" t="t" r="r" b="b"/>
              <a:pathLst>
                <a:path w="17145" h="178435">
                  <a:moveTo>
                    <a:pt x="16764" y="165354"/>
                  </a:moveTo>
                  <a:lnTo>
                    <a:pt x="12954" y="161544"/>
                  </a:lnTo>
                  <a:lnTo>
                    <a:pt x="3810" y="161544"/>
                  </a:lnTo>
                  <a:lnTo>
                    <a:pt x="0" y="165354"/>
                  </a:lnTo>
                  <a:lnTo>
                    <a:pt x="0" y="169926"/>
                  </a:lnTo>
                  <a:lnTo>
                    <a:pt x="0" y="174498"/>
                  </a:lnTo>
                  <a:lnTo>
                    <a:pt x="3810" y="178308"/>
                  </a:lnTo>
                  <a:lnTo>
                    <a:pt x="12954" y="178308"/>
                  </a:lnTo>
                  <a:lnTo>
                    <a:pt x="16764" y="174498"/>
                  </a:lnTo>
                  <a:lnTo>
                    <a:pt x="16764" y="165354"/>
                  </a:lnTo>
                  <a:close/>
                </a:path>
                <a:path w="17145" h="178435">
                  <a:moveTo>
                    <a:pt x="16764" y="112014"/>
                  </a:moveTo>
                  <a:lnTo>
                    <a:pt x="12954" y="108204"/>
                  </a:lnTo>
                  <a:lnTo>
                    <a:pt x="3810" y="108204"/>
                  </a:lnTo>
                  <a:lnTo>
                    <a:pt x="0" y="112014"/>
                  </a:lnTo>
                  <a:lnTo>
                    <a:pt x="0" y="116586"/>
                  </a:lnTo>
                  <a:lnTo>
                    <a:pt x="0" y="121158"/>
                  </a:lnTo>
                  <a:lnTo>
                    <a:pt x="3810" y="124968"/>
                  </a:lnTo>
                  <a:lnTo>
                    <a:pt x="12954" y="124968"/>
                  </a:lnTo>
                  <a:lnTo>
                    <a:pt x="16764" y="121158"/>
                  </a:lnTo>
                  <a:lnTo>
                    <a:pt x="16764" y="112014"/>
                  </a:lnTo>
                  <a:close/>
                </a:path>
                <a:path w="17145" h="178435">
                  <a:moveTo>
                    <a:pt x="16764" y="57150"/>
                  </a:moveTo>
                  <a:lnTo>
                    <a:pt x="12954" y="53340"/>
                  </a:lnTo>
                  <a:lnTo>
                    <a:pt x="3810" y="53340"/>
                  </a:lnTo>
                  <a:lnTo>
                    <a:pt x="0" y="57150"/>
                  </a:lnTo>
                  <a:lnTo>
                    <a:pt x="0" y="61722"/>
                  </a:lnTo>
                  <a:lnTo>
                    <a:pt x="0" y="66294"/>
                  </a:lnTo>
                  <a:lnTo>
                    <a:pt x="3810" y="70104"/>
                  </a:lnTo>
                  <a:lnTo>
                    <a:pt x="12954" y="70104"/>
                  </a:lnTo>
                  <a:lnTo>
                    <a:pt x="16764" y="66294"/>
                  </a:lnTo>
                  <a:lnTo>
                    <a:pt x="16764" y="57150"/>
                  </a:lnTo>
                  <a:close/>
                </a:path>
                <a:path w="17145" h="178435">
                  <a:moveTo>
                    <a:pt x="16764" y="3810"/>
                  </a:moveTo>
                  <a:lnTo>
                    <a:pt x="12954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0" y="12954"/>
                  </a:lnTo>
                  <a:lnTo>
                    <a:pt x="3810" y="16764"/>
                  </a:lnTo>
                  <a:lnTo>
                    <a:pt x="12954" y="16764"/>
                  </a:lnTo>
                  <a:lnTo>
                    <a:pt x="16764" y="12954"/>
                  </a:lnTo>
                  <a:lnTo>
                    <a:pt x="1676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78745" y="2445258"/>
              <a:ext cx="852169" cy="477520"/>
            </a:xfrm>
            <a:custGeom>
              <a:avLst/>
              <a:gdLst/>
              <a:ahLst/>
              <a:cxnLst/>
              <a:rect l="l" t="t" r="r" b="b"/>
              <a:pathLst>
                <a:path w="852170" h="477519">
                  <a:moveTo>
                    <a:pt x="851916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851916" y="477012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78745" y="2445258"/>
              <a:ext cx="852169" cy="477520"/>
            </a:xfrm>
            <a:custGeom>
              <a:avLst/>
              <a:gdLst/>
              <a:ahLst/>
              <a:cxnLst/>
              <a:rect l="l" t="t" r="r" b="b"/>
              <a:pathLst>
                <a:path w="852170" h="477519">
                  <a:moveTo>
                    <a:pt x="0" y="477012"/>
                  </a:moveTo>
                  <a:lnTo>
                    <a:pt x="851916" y="477012"/>
                  </a:lnTo>
                  <a:lnTo>
                    <a:pt x="851916" y="0"/>
                  </a:lnTo>
                  <a:lnTo>
                    <a:pt x="0" y="0"/>
                  </a:lnTo>
                  <a:lnTo>
                    <a:pt x="0" y="477012"/>
                  </a:lnTo>
                  <a:close/>
                </a:path>
              </a:pathLst>
            </a:custGeom>
            <a:ln w="19812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152887" y="2727960"/>
              <a:ext cx="166370" cy="50800"/>
            </a:xfrm>
            <a:custGeom>
              <a:avLst/>
              <a:gdLst/>
              <a:ahLst/>
              <a:cxnLst/>
              <a:rect l="l" t="t" r="r" b="b"/>
              <a:pathLst>
                <a:path w="166370" h="50800">
                  <a:moveTo>
                    <a:pt x="0" y="50291"/>
                  </a:moveTo>
                  <a:lnTo>
                    <a:pt x="166116" y="50291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285475" y="27447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66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0667"/>
                  </a:lnTo>
                  <a:lnTo>
                    <a:pt x="3048" y="13715"/>
                  </a:lnTo>
                  <a:lnTo>
                    <a:pt x="10668" y="13715"/>
                  </a:lnTo>
                  <a:lnTo>
                    <a:pt x="13716" y="10667"/>
                  </a:lnTo>
                  <a:lnTo>
                    <a:pt x="13716" y="6858"/>
                  </a:lnTo>
                  <a:lnTo>
                    <a:pt x="13716" y="304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52887" y="2752344"/>
              <a:ext cx="166370" cy="76200"/>
            </a:xfrm>
            <a:custGeom>
              <a:avLst/>
              <a:gdLst/>
              <a:ahLst/>
              <a:cxnLst/>
              <a:rect l="l" t="t" r="r" b="b"/>
              <a:pathLst>
                <a:path w="166370" h="76200">
                  <a:moveTo>
                    <a:pt x="24383" y="0"/>
                  </a:moveTo>
                  <a:lnTo>
                    <a:pt x="102107" y="0"/>
                  </a:lnTo>
                </a:path>
                <a:path w="166370" h="76200">
                  <a:moveTo>
                    <a:pt x="0" y="76200"/>
                  </a:moveTo>
                  <a:lnTo>
                    <a:pt x="166116" y="76200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285475" y="279501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66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3048" y="13716"/>
                  </a:lnTo>
                  <a:lnTo>
                    <a:pt x="10668" y="13716"/>
                  </a:lnTo>
                  <a:lnTo>
                    <a:pt x="13716" y="10668"/>
                  </a:lnTo>
                  <a:lnTo>
                    <a:pt x="13716" y="6858"/>
                  </a:lnTo>
                  <a:lnTo>
                    <a:pt x="13716" y="304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152887" y="2679191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3" y="123443"/>
                  </a:moveTo>
                  <a:lnTo>
                    <a:pt x="102107" y="123443"/>
                  </a:lnTo>
                </a:path>
                <a:path w="166370" h="12382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85475" y="2694432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0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152887" y="2578608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3" y="123443"/>
                  </a:moveTo>
                  <a:lnTo>
                    <a:pt x="102107" y="123443"/>
                  </a:lnTo>
                </a:path>
                <a:path w="166370" h="12382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285475" y="2593847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152887" y="2602991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30">
                  <a:moveTo>
                    <a:pt x="24383" y="0"/>
                  </a:moveTo>
                  <a:lnTo>
                    <a:pt x="102107" y="0"/>
                  </a:lnTo>
                </a:path>
                <a:path w="166370" h="74930">
                  <a:moveTo>
                    <a:pt x="0" y="74675"/>
                  </a:moveTo>
                  <a:lnTo>
                    <a:pt x="166116" y="74675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46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85475" y="2644140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152887" y="2528316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4">
                  <a:moveTo>
                    <a:pt x="24383" y="124967"/>
                  </a:moveTo>
                  <a:lnTo>
                    <a:pt x="102107" y="124967"/>
                  </a:lnTo>
                </a:path>
                <a:path w="166370" h="125094">
                  <a:moveTo>
                    <a:pt x="0" y="50291"/>
                  </a:moveTo>
                  <a:lnTo>
                    <a:pt x="166116" y="50291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85475" y="2543555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40"/>
                  </a:lnTo>
                  <a:lnTo>
                    <a:pt x="10668" y="15240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875519" y="2526791"/>
              <a:ext cx="641985" cy="302260"/>
            </a:xfrm>
            <a:custGeom>
              <a:avLst/>
              <a:gdLst/>
              <a:ahLst/>
              <a:cxnLst/>
              <a:rect l="l" t="t" r="r" b="b"/>
              <a:pathLst>
                <a:path w="641984" h="302260">
                  <a:moveTo>
                    <a:pt x="301751" y="25907"/>
                  </a:moveTo>
                  <a:lnTo>
                    <a:pt x="379475" y="25907"/>
                  </a:lnTo>
                </a:path>
                <a:path w="641984" h="302260">
                  <a:moveTo>
                    <a:pt x="622553" y="301751"/>
                  </a:moveTo>
                  <a:lnTo>
                    <a:pt x="615130" y="289958"/>
                  </a:lnTo>
                  <a:lnTo>
                    <a:pt x="609076" y="257794"/>
                  </a:lnTo>
                  <a:lnTo>
                    <a:pt x="604998" y="210079"/>
                  </a:lnTo>
                  <a:lnTo>
                    <a:pt x="603503" y="151637"/>
                  </a:lnTo>
                  <a:lnTo>
                    <a:pt x="604998" y="93196"/>
                  </a:lnTo>
                  <a:lnTo>
                    <a:pt x="609076" y="45481"/>
                  </a:lnTo>
                  <a:lnTo>
                    <a:pt x="615130" y="13317"/>
                  </a:lnTo>
                  <a:lnTo>
                    <a:pt x="622553" y="1523"/>
                  </a:lnTo>
                </a:path>
                <a:path w="641984" h="302260">
                  <a:moveTo>
                    <a:pt x="546353" y="1523"/>
                  </a:moveTo>
                  <a:lnTo>
                    <a:pt x="622553" y="1523"/>
                  </a:lnTo>
                  <a:lnTo>
                    <a:pt x="629977" y="13317"/>
                  </a:lnTo>
                  <a:lnTo>
                    <a:pt x="636031" y="45481"/>
                  </a:lnTo>
                  <a:lnTo>
                    <a:pt x="640109" y="93196"/>
                  </a:lnTo>
                  <a:lnTo>
                    <a:pt x="641603" y="151637"/>
                  </a:lnTo>
                  <a:lnTo>
                    <a:pt x="640109" y="210079"/>
                  </a:lnTo>
                  <a:lnTo>
                    <a:pt x="636031" y="257794"/>
                  </a:lnTo>
                  <a:lnTo>
                    <a:pt x="629977" y="289958"/>
                  </a:lnTo>
                  <a:lnTo>
                    <a:pt x="622553" y="301751"/>
                  </a:lnTo>
                  <a:lnTo>
                    <a:pt x="546353" y="301751"/>
                  </a:lnTo>
                  <a:lnTo>
                    <a:pt x="538930" y="289958"/>
                  </a:lnTo>
                  <a:lnTo>
                    <a:pt x="532876" y="257794"/>
                  </a:lnTo>
                  <a:lnTo>
                    <a:pt x="528798" y="210079"/>
                  </a:lnTo>
                  <a:lnTo>
                    <a:pt x="527303" y="151637"/>
                  </a:lnTo>
                  <a:lnTo>
                    <a:pt x="528798" y="93196"/>
                  </a:lnTo>
                  <a:lnTo>
                    <a:pt x="532876" y="45481"/>
                  </a:lnTo>
                  <a:lnTo>
                    <a:pt x="538930" y="13317"/>
                  </a:lnTo>
                  <a:lnTo>
                    <a:pt x="546353" y="1523"/>
                  </a:lnTo>
                  <a:close/>
                </a:path>
                <a:path w="641984" h="302260">
                  <a:moveTo>
                    <a:pt x="0" y="298703"/>
                  </a:moveTo>
                  <a:lnTo>
                    <a:pt x="190500" y="298703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298703"/>
                  </a:lnTo>
                  <a:close/>
                </a:path>
                <a:path w="641984" h="302260">
                  <a:moveTo>
                    <a:pt x="32638" y="35051"/>
                  </a:moveTo>
                  <a:lnTo>
                    <a:pt x="19811" y="35051"/>
                  </a:lnTo>
                  <a:lnTo>
                    <a:pt x="19811" y="48767"/>
                  </a:lnTo>
                  <a:lnTo>
                    <a:pt x="19811" y="51815"/>
                  </a:lnTo>
                  <a:lnTo>
                    <a:pt x="19811" y="65531"/>
                  </a:lnTo>
                  <a:lnTo>
                    <a:pt x="32638" y="65531"/>
                  </a:lnTo>
                  <a:lnTo>
                    <a:pt x="157860" y="65531"/>
                  </a:lnTo>
                  <a:lnTo>
                    <a:pt x="170687" y="65531"/>
                  </a:lnTo>
                  <a:lnTo>
                    <a:pt x="170687" y="51815"/>
                  </a:lnTo>
                  <a:lnTo>
                    <a:pt x="170687" y="35051"/>
                  </a:lnTo>
                  <a:lnTo>
                    <a:pt x="157860" y="35051"/>
                  </a:lnTo>
                  <a:lnTo>
                    <a:pt x="124307" y="35051"/>
                  </a:lnTo>
                  <a:lnTo>
                    <a:pt x="107076" y="35051"/>
                  </a:lnTo>
                  <a:lnTo>
                    <a:pt x="100728" y="35051"/>
                  </a:lnTo>
                  <a:lnTo>
                    <a:pt x="99822" y="35051"/>
                  </a:lnTo>
                  <a:lnTo>
                    <a:pt x="32638" y="35051"/>
                  </a:lnTo>
                  <a:close/>
                </a:path>
                <a:path w="641984" h="302260">
                  <a:moveTo>
                    <a:pt x="32638" y="88391"/>
                  </a:moveTo>
                  <a:lnTo>
                    <a:pt x="19811" y="88391"/>
                  </a:lnTo>
                  <a:lnTo>
                    <a:pt x="19811" y="102107"/>
                  </a:lnTo>
                  <a:lnTo>
                    <a:pt x="19811" y="104647"/>
                  </a:lnTo>
                  <a:lnTo>
                    <a:pt x="19811" y="118871"/>
                  </a:lnTo>
                  <a:lnTo>
                    <a:pt x="32638" y="118871"/>
                  </a:lnTo>
                  <a:lnTo>
                    <a:pt x="157860" y="118871"/>
                  </a:lnTo>
                  <a:lnTo>
                    <a:pt x="170687" y="118871"/>
                  </a:lnTo>
                  <a:lnTo>
                    <a:pt x="170687" y="104647"/>
                  </a:lnTo>
                  <a:lnTo>
                    <a:pt x="170687" y="88391"/>
                  </a:lnTo>
                  <a:lnTo>
                    <a:pt x="157860" y="88391"/>
                  </a:lnTo>
                  <a:lnTo>
                    <a:pt x="124307" y="88391"/>
                  </a:lnTo>
                  <a:lnTo>
                    <a:pt x="107076" y="88391"/>
                  </a:lnTo>
                  <a:lnTo>
                    <a:pt x="100728" y="88391"/>
                  </a:lnTo>
                  <a:lnTo>
                    <a:pt x="99822" y="88391"/>
                  </a:lnTo>
                  <a:lnTo>
                    <a:pt x="32638" y="88391"/>
                  </a:lnTo>
                  <a:close/>
                </a:path>
                <a:path w="641984" h="302260">
                  <a:moveTo>
                    <a:pt x="32638" y="141731"/>
                  </a:moveTo>
                  <a:lnTo>
                    <a:pt x="19811" y="141731"/>
                  </a:lnTo>
                  <a:lnTo>
                    <a:pt x="19811" y="156590"/>
                  </a:lnTo>
                  <a:lnTo>
                    <a:pt x="19811" y="159384"/>
                  </a:lnTo>
                  <a:lnTo>
                    <a:pt x="19811" y="173735"/>
                  </a:lnTo>
                  <a:lnTo>
                    <a:pt x="32638" y="173735"/>
                  </a:lnTo>
                  <a:lnTo>
                    <a:pt x="157860" y="173735"/>
                  </a:lnTo>
                  <a:lnTo>
                    <a:pt x="170687" y="173735"/>
                  </a:lnTo>
                  <a:lnTo>
                    <a:pt x="170687" y="159384"/>
                  </a:lnTo>
                  <a:lnTo>
                    <a:pt x="170687" y="141731"/>
                  </a:lnTo>
                  <a:lnTo>
                    <a:pt x="157860" y="141731"/>
                  </a:lnTo>
                  <a:lnTo>
                    <a:pt x="124307" y="141731"/>
                  </a:lnTo>
                  <a:lnTo>
                    <a:pt x="107076" y="141731"/>
                  </a:lnTo>
                  <a:lnTo>
                    <a:pt x="100728" y="141731"/>
                  </a:lnTo>
                  <a:lnTo>
                    <a:pt x="99822" y="141731"/>
                  </a:lnTo>
                  <a:lnTo>
                    <a:pt x="32638" y="141731"/>
                  </a:lnTo>
                  <a:close/>
                </a:path>
                <a:path w="641984" h="302260">
                  <a:moveTo>
                    <a:pt x="32638" y="196595"/>
                  </a:moveTo>
                  <a:lnTo>
                    <a:pt x="19811" y="196595"/>
                  </a:lnTo>
                  <a:lnTo>
                    <a:pt x="19811" y="210311"/>
                  </a:lnTo>
                  <a:lnTo>
                    <a:pt x="19811" y="213359"/>
                  </a:lnTo>
                  <a:lnTo>
                    <a:pt x="19811" y="227075"/>
                  </a:lnTo>
                  <a:lnTo>
                    <a:pt x="32638" y="227075"/>
                  </a:lnTo>
                  <a:lnTo>
                    <a:pt x="157860" y="227075"/>
                  </a:lnTo>
                  <a:lnTo>
                    <a:pt x="170687" y="227075"/>
                  </a:lnTo>
                  <a:lnTo>
                    <a:pt x="170687" y="213359"/>
                  </a:lnTo>
                  <a:lnTo>
                    <a:pt x="170687" y="196595"/>
                  </a:lnTo>
                  <a:lnTo>
                    <a:pt x="157860" y="196595"/>
                  </a:lnTo>
                  <a:lnTo>
                    <a:pt x="124307" y="196595"/>
                  </a:lnTo>
                  <a:lnTo>
                    <a:pt x="107076" y="196595"/>
                  </a:lnTo>
                  <a:lnTo>
                    <a:pt x="100728" y="196595"/>
                  </a:lnTo>
                  <a:lnTo>
                    <a:pt x="99822" y="196595"/>
                  </a:lnTo>
                  <a:lnTo>
                    <a:pt x="32638" y="1965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18776" y="2567939"/>
              <a:ext cx="17145" cy="180340"/>
            </a:xfrm>
            <a:custGeom>
              <a:avLst/>
              <a:gdLst/>
              <a:ahLst/>
              <a:cxnLst/>
              <a:rect l="l" t="t" r="r" b="b"/>
              <a:pathLst>
                <a:path w="17145" h="180339">
                  <a:moveTo>
                    <a:pt x="16764" y="165608"/>
                  </a:moveTo>
                  <a:lnTo>
                    <a:pt x="12954" y="161544"/>
                  </a:lnTo>
                  <a:lnTo>
                    <a:pt x="3810" y="161544"/>
                  </a:lnTo>
                  <a:lnTo>
                    <a:pt x="0" y="165608"/>
                  </a:lnTo>
                  <a:lnTo>
                    <a:pt x="0" y="170688"/>
                  </a:lnTo>
                  <a:lnTo>
                    <a:pt x="0" y="175768"/>
                  </a:lnTo>
                  <a:lnTo>
                    <a:pt x="3810" y="179832"/>
                  </a:lnTo>
                  <a:lnTo>
                    <a:pt x="12954" y="179832"/>
                  </a:lnTo>
                  <a:lnTo>
                    <a:pt x="16764" y="175768"/>
                  </a:lnTo>
                  <a:lnTo>
                    <a:pt x="16764" y="165608"/>
                  </a:lnTo>
                  <a:close/>
                </a:path>
                <a:path w="17145" h="180339">
                  <a:moveTo>
                    <a:pt x="16764" y="112014"/>
                  </a:moveTo>
                  <a:lnTo>
                    <a:pt x="12954" y="108204"/>
                  </a:lnTo>
                  <a:lnTo>
                    <a:pt x="3810" y="108204"/>
                  </a:lnTo>
                  <a:lnTo>
                    <a:pt x="0" y="112014"/>
                  </a:lnTo>
                  <a:lnTo>
                    <a:pt x="0" y="116586"/>
                  </a:lnTo>
                  <a:lnTo>
                    <a:pt x="0" y="121158"/>
                  </a:lnTo>
                  <a:lnTo>
                    <a:pt x="3810" y="124968"/>
                  </a:lnTo>
                  <a:lnTo>
                    <a:pt x="12954" y="124968"/>
                  </a:lnTo>
                  <a:lnTo>
                    <a:pt x="16764" y="121158"/>
                  </a:lnTo>
                  <a:lnTo>
                    <a:pt x="16764" y="112014"/>
                  </a:lnTo>
                  <a:close/>
                </a:path>
                <a:path w="17145" h="180339">
                  <a:moveTo>
                    <a:pt x="16764" y="58674"/>
                  </a:moveTo>
                  <a:lnTo>
                    <a:pt x="12954" y="54864"/>
                  </a:lnTo>
                  <a:lnTo>
                    <a:pt x="3810" y="54864"/>
                  </a:lnTo>
                  <a:lnTo>
                    <a:pt x="0" y="58674"/>
                  </a:lnTo>
                  <a:lnTo>
                    <a:pt x="0" y="63246"/>
                  </a:lnTo>
                  <a:lnTo>
                    <a:pt x="0" y="67818"/>
                  </a:lnTo>
                  <a:lnTo>
                    <a:pt x="3810" y="71628"/>
                  </a:lnTo>
                  <a:lnTo>
                    <a:pt x="12954" y="71628"/>
                  </a:lnTo>
                  <a:lnTo>
                    <a:pt x="16764" y="67818"/>
                  </a:lnTo>
                  <a:lnTo>
                    <a:pt x="16764" y="58674"/>
                  </a:lnTo>
                  <a:close/>
                </a:path>
                <a:path w="17145" h="180339">
                  <a:moveTo>
                    <a:pt x="16764" y="3810"/>
                  </a:moveTo>
                  <a:lnTo>
                    <a:pt x="12954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0" y="12954"/>
                  </a:lnTo>
                  <a:lnTo>
                    <a:pt x="3810" y="16764"/>
                  </a:lnTo>
                  <a:lnTo>
                    <a:pt x="12954" y="16764"/>
                  </a:lnTo>
                  <a:lnTo>
                    <a:pt x="16764" y="12954"/>
                  </a:lnTo>
                  <a:lnTo>
                    <a:pt x="1676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778745" y="2992374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851916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851916" y="475488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778745" y="2992374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0" y="475488"/>
                  </a:moveTo>
                  <a:lnTo>
                    <a:pt x="851916" y="475488"/>
                  </a:lnTo>
                  <a:lnTo>
                    <a:pt x="851916" y="0"/>
                  </a:lnTo>
                  <a:lnTo>
                    <a:pt x="0" y="0"/>
                  </a:lnTo>
                  <a:lnTo>
                    <a:pt x="0" y="475488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152887" y="3275075"/>
              <a:ext cx="166370" cy="48895"/>
            </a:xfrm>
            <a:custGeom>
              <a:avLst/>
              <a:gdLst/>
              <a:ahLst/>
              <a:cxnLst/>
              <a:rect l="l" t="t" r="r" b="b"/>
              <a:pathLst>
                <a:path w="166370" h="4889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285475" y="3290315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152887" y="3299459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29">
                  <a:moveTo>
                    <a:pt x="24383" y="0"/>
                  </a:moveTo>
                  <a:lnTo>
                    <a:pt x="102107" y="0"/>
                  </a:lnTo>
                </a:path>
                <a:path w="166370" h="74929">
                  <a:moveTo>
                    <a:pt x="0" y="74675"/>
                  </a:moveTo>
                  <a:lnTo>
                    <a:pt x="166116" y="74675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46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85475" y="3340608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152887" y="3224783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5">
                  <a:moveTo>
                    <a:pt x="24383" y="124967"/>
                  </a:moveTo>
                  <a:lnTo>
                    <a:pt x="102107" y="124967"/>
                  </a:lnTo>
                </a:path>
                <a:path w="166370" h="12509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285475" y="3240024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152887" y="3124200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4">
                  <a:moveTo>
                    <a:pt x="24383" y="124967"/>
                  </a:moveTo>
                  <a:lnTo>
                    <a:pt x="102107" y="124967"/>
                  </a:lnTo>
                </a:path>
                <a:path w="166370" h="125094">
                  <a:moveTo>
                    <a:pt x="0" y="50291"/>
                  </a:moveTo>
                  <a:lnTo>
                    <a:pt x="166116" y="50291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285475" y="314096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66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3048" y="13715"/>
                  </a:lnTo>
                  <a:lnTo>
                    <a:pt x="10668" y="13715"/>
                  </a:lnTo>
                  <a:lnTo>
                    <a:pt x="13716" y="10668"/>
                  </a:lnTo>
                  <a:lnTo>
                    <a:pt x="13716" y="6858"/>
                  </a:lnTo>
                  <a:lnTo>
                    <a:pt x="13716" y="304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152887" y="3148583"/>
              <a:ext cx="166370" cy="76200"/>
            </a:xfrm>
            <a:custGeom>
              <a:avLst/>
              <a:gdLst/>
              <a:ahLst/>
              <a:cxnLst/>
              <a:rect l="l" t="t" r="r" b="b"/>
              <a:pathLst>
                <a:path w="166370" h="76200">
                  <a:moveTo>
                    <a:pt x="24383" y="0"/>
                  </a:moveTo>
                  <a:lnTo>
                    <a:pt x="102107" y="0"/>
                  </a:lnTo>
                </a:path>
                <a:path w="166370" h="76200">
                  <a:moveTo>
                    <a:pt x="0" y="76200"/>
                  </a:moveTo>
                  <a:lnTo>
                    <a:pt x="166116" y="76200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85475" y="319125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66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3048" y="13716"/>
                  </a:lnTo>
                  <a:lnTo>
                    <a:pt x="10668" y="13716"/>
                  </a:lnTo>
                  <a:lnTo>
                    <a:pt x="13716" y="10668"/>
                  </a:lnTo>
                  <a:lnTo>
                    <a:pt x="13716" y="6858"/>
                  </a:lnTo>
                  <a:lnTo>
                    <a:pt x="13716" y="304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152887" y="3075432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3" y="123443"/>
                  </a:moveTo>
                  <a:lnTo>
                    <a:pt x="102107" y="123443"/>
                  </a:lnTo>
                </a:path>
                <a:path w="166370" h="12382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285475" y="3090672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875519" y="3072383"/>
              <a:ext cx="641985" cy="302260"/>
            </a:xfrm>
            <a:custGeom>
              <a:avLst/>
              <a:gdLst/>
              <a:ahLst/>
              <a:cxnLst/>
              <a:rect l="l" t="t" r="r" b="b"/>
              <a:pathLst>
                <a:path w="641984" h="302260">
                  <a:moveTo>
                    <a:pt x="301751" y="25907"/>
                  </a:moveTo>
                  <a:lnTo>
                    <a:pt x="379475" y="25907"/>
                  </a:lnTo>
                </a:path>
                <a:path w="641984" h="302260">
                  <a:moveTo>
                    <a:pt x="622553" y="301751"/>
                  </a:moveTo>
                  <a:lnTo>
                    <a:pt x="615130" y="290006"/>
                  </a:lnTo>
                  <a:lnTo>
                    <a:pt x="609076" y="257984"/>
                  </a:lnTo>
                  <a:lnTo>
                    <a:pt x="604998" y="210508"/>
                  </a:lnTo>
                  <a:lnTo>
                    <a:pt x="603503" y="152400"/>
                  </a:lnTo>
                  <a:lnTo>
                    <a:pt x="604998" y="94291"/>
                  </a:lnTo>
                  <a:lnTo>
                    <a:pt x="609076" y="46815"/>
                  </a:lnTo>
                  <a:lnTo>
                    <a:pt x="615130" y="14793"/>
                  </a:lnTo>
                  <a:lnTo>
                    <a:pt x="622553" y="3048"/>
                  </a:lnTo>
                </a:path>
                <a:path w="641984" h="302260">
                  <a:moveTo>
                    <a:pt x="546353" y="3048"/>
                  </a:moveTo>
                  <a:lnTo>
                    <a:pt x="622553" y="3048"/>
                  </a:lnTo>
                  <a:lnTo>
                    <a:pt x="629977" y="14793"/>
                  </a:lnTo>
                  <a:lnTo>
                    <a:pt x="636031" y="46815"/>
                  </a:lnTo>
                  <a:lnTo>
                    <a:pt x="640109" y="94291"/>
                  </a:lnTo>
                  <a:lnTo>
                    <a:pt x="641603" y="152400"/>
                  </a:lnTo>
                  <a:lnTo>
                    <a:pt x="640109" y="210508"/>
                  </a:lnTo>
                  <a:lnTo>
                    <a:pt x="636031" y="257984"/>
                  </a:lnTo>
                  <a:lnTo>
                    <a:pt x="629977" y="290006"/>
                  </a:lnTo>
                  <a:lnTo>
                    <a:pt x="622553" y="301751"/>
                  </a:lnTo>
                  <a:lnTo>
                    <a:pt x="546353" y="301751"/>
                  </a:lnTo>
                  <a:lnTo>
                    <a:pt x="538930" y="290006"/>
                  </a:lnTo>
                  <a:lnTo>
                    <a:pt x="532876" y="257984"/>
                  </a:lnTo>
                  <a:lnTo>
                    <a:pt x="528798" y="210508"/>
                  </a:lnTo>
                  <a:lnTo>
                    <a:pt x="527303" y="152400"/>
                  </a:lnTo>
                  <a:lnTo>
                    <a:pt x="528798" y="94291"/>
                  </a:lnTo>
                  <a:lnTo>
                    <a:pt x="532876" y="46815"/>
                  </a:lnTo>
                  <a:lnTo>
                    <a:pt x="538930" y="14793"/>
                  </a:lnTo>
                  <a:lnTo>
                    <a:pt x="546353" y="3048"/>
                  </a:lnTo>
                  <a:close/>
                </a:path>
                <a:path w="641984" h="302260">
                  <a:moveTo>
                    <a:pt x="0" y="300227"/>
                  </a:moveTo>
                  <a:lnTo>
                    <a:pt x="190500" y="300227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300227"/>
                  </a:lnTo>
                  <a:close/>
                </a:path>
                <a:path w="641984" h="302260">
                  <a:moveTo>
                    <a:pt x="32638" y="35051"/>
                  </a:moveTo>
                  <a:lnTo>
                    <a:pt x="19811" y="35051"/>
                  </a:lnTo>
                  <a:lnTo>
                    <a:pt x="19811" y="48767"/>
                  </a:lnTo>
                  <a:lnTo>
                    <a:pt x="19811" y="51815"/>
                  </a:lnTo>
                  <a:lnTo>
                    <a:pt x="19811" y="65531"/>
                  </a:lnTo>
                  <a:lnTo>
                    <a:pt x="32638" y="65531"/>
                  </a:lnTo>
                  <a:lnTo>
                    <a:pt x="157860" y="65531"/>
                  </a:lnTo>
                  <a:lnTo>
                    <a:pt x="170687" y="65531"/>
                  </a:lnTo>
                  <a:lnTo>
                    <a:pt x="170687" y="51815"/>
                  </a:lnTo>
                  <a:lnTo>
                    <a:pt x="170687" y="35051"/>
                  </a:lnTo>
                  <a:lnTo>
                    <a:pt x="157860" y="35051"/>
                  </a:lnTo>
                  <a:lnTo>
                    <a:pt x="124307" y="35051"/>
                  </a:lnTo>
                  <a:lnTo>
                    <a:pt x="107076" y="35051"/>
                  </a:lnTo>
                  <a:lnTo>
                    <a:pt x="100728" y="35051"/>
                  </a:lnTo>
                  <a:lnTo>
                    <a:pt x="99822" y="35051"/>
                  </a:lnTo>
                  <a:lnTo>
                    <a:pt x="32638" y="35051"/>
                  </a:lnTo>
                  <a:close/>
                </a:path>
                <a:path w="641984" h="302260">
                  <a:moveTo>
                    <a:pt x="32638" y="89915"/>
                  </a:moveTo>
                  <a:lnTo>
                    <a:pt x="19811" y="89915"/>
                  </a:lnTo>
                  <a:lnTo>
                    <a:pt x="19811" y="103631"/>
                  </a:lnTo>
                  <a:lnTo>
                    <a:pt x="19811" y="106171"/>
                  </a:lnTo>
                  <a:lnTo>
                    <a:pt x="19811" y="120395"/>
                  </a:lnTo>
                  <a:lnTo>
                    <a:pt x="32638" y="120395"/>
                  </a:lnTo>
                  <a:lnTo>
                    <a:pt x="157860" y="120395"/>
                  </a:lnTo>
                  <a:lnTo>
                    <a:pt x="170687" y="120395"/>
                  </a:lnTo>
                  <a:lnTo>
                    <a:pt x="170687" y="106171"/>
                  </a:lnTo>
                  <a:lnTo>
                    <a:pt x="170687" y="89915"/>
                  </a:lnTo>
                  <a:lnTo>
                    <a:pt x="157860" y="89915"/>
                  </a:lnTo>
                  <a:lnTo>
                    <a:pt x="124307" y="89915"/>
                  </a:lnTo>
                  <a:lnTo>
                    <a:pt x="107076" y="89915"/>
                  </a:lnTo>
                  <a:lnTo>
                    <a:pt x="100728" y="89915"/>
                  </a:lnTo>
                  <a:lnTo>
                    <a:pt x="99822" y="89915"/>
                  </a:lnTo>
                  <a:lnTo>
                    <a:pt x="32638" y="89915"/>
                  </a:lnTo>
                  <a:close/>
                </a:path>
                <a:path w="641984" h="302260">
                  <a:moveTo>
                    <a:pt x="32638" y="143255"/>
                  </a:moveTo>
                  <a:lnTo>
                    <a:pt x="19811" y="143255"/>
                  </a:lnTo>
                  <a:lnTo>
                    <a:pt x="19811" y="157479"/>
                  </a:lnTo>
                  <a:lnTo>
                    <a:pt x="19811" y="160019"/>
                  </a:lnTo>
                  <a:lnTo>
                    <a:pt x="19811" y="173736"/>
                  </a:lnTo>
                  <a:lnTo>
                    <a:pt x="32638" y="173736"/>
                  </a:lnTo>
                  <a:lnTo>
                    <a:pt x="157860" y="173736"/>
                  </a:lnTo>
                  <a:lnTo>
                    <a:pt x="170687" y="173736"/>
                  </a:lnTo>
                  <a:lnTo>
                    <a:pt x="170687" y="160019"/>
                  </a:lnTo>
                  <a:lnTo>
                    <a:pt x="170687" y="143255"/>
                  </a:lnTo>
                  <a:lnTo>
                    <a:pt x="157860" y="143255"/>
                  </a:lnTo>
                  <a:lnTo>
                    <a:pt x="124307" y="143255"/>
                  </a:lnTo>
                  <a:lnTo>
                    <a:pt x="107076" y="143255"/>
                  </a:lnTo>
                  <a:lnTo>
                    <a:pt x="100728" y="143255"/>
                  </a:lnTo>
                  <a:lnTo>
                    <a:pt x="99822" y="143255"/>
                  </a:lnTo>
                  <a:lnTo>
                    <a:pt x="32638" y="143255"/>
                  </a:lnTo>
                  <a:close/>
                </a:path>
                <a:path w="641984" h="302260">
                  <a:moveTo>
                    <a:pt x="32638" y="196595"/>
                  </a:moveTo>
                  <a:lnTo>
                    <a:pt x="19811" y="196595"/>
                  </a:lnTo>
                  <a:lnTo>
                    <a:pt x="19811" y="210312"/>
                  </a:lnTo>
                  <a:lnTo>
                    <a:pt x="19811" y="213360"/>
                  </a:lnTo>
                  <a:lnTo>
                    <a:pt x="19811" y="227075"/>
                  </a:lnTo>
                  <a:lnTo>
                    <a:pt x="32638" y="227075"/>
                  </a:lnTo>
                  <a:lnTo>
                    <a:pt x="157860" y="227075"/>
                  </a:lnTo>
                  <a:lnTo>
                    <a:pt x="170687" y="227075"/>
                  </a:lnTo>
                  <a:lnTo>
                    <a:pt x="170687" y="213360"/>
                  </a:lnTo>
                  <a:lnTo>
                    <a:pt x="170687" y="196595"/>
                  </a:lnTo>
                  <a:lnTo>
                    <a:pt x="157860" y="196595"/>
                  </a:lnTo>
                  <a:lnTo>
                    <a:pt x="124307" y="196595"/>
                  </a:lnTo>
                  <a:lnTo>
                    <a:pt x="107076" y="196595"/>
                  </a:lnTo>
                  <a:lnTo>
                    <a:pt x="100728" y="196595"/>
                  </a:lnTo>
                  <a:lnTo>
                    <a:pt x="99822" y="196595"/>
                  </a:lnTo>
                  <a:lnTo>
                    <a:pt x="32638" y="1965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018776" y="3113531"/>
              <a:ext cx="17145" cy="180340"/>
            </a:xfrm>
            <a:custGeom>
              <a:avLst/>
              <a:gdLst/>
              <a:ahLst/>
              <a:cxnLst/>
              <a:rect l="l" t="t" r="r" b="b"/>
              <a:pathLst>
                <a:path w="17145" h="180339">
                  <a:moveTo>
                    <a:pt x="16764" y="166878"/>
                  </a:moveTo>
                  <a:lnTo>
                    <a:pt x="12954" y="163068"/>
                  </a:lnTo>
                  <a:lnTo>
                    <a:pt x="3810" y="163068"/>
                  </a:lnTo>
                  <a:lnTo>
                    <a:pt x="0" y="166878"/>
                  </a:lnTo>
                  <a:lnTo>
                    <a:pt x="0" y="171450"/>
                  </a:lnTo>
                  <a:lnTo>
                    <a:pt x="0" y="176022"/>
                  </a:lnTo>
                  <a:lnTo>
                    <a:pt x="3810" y="179832"/>
                  </a:lnTo>
                  <a:lnTo>
                    <a:pt x="12954" y="179832"/>
                  </a:lnTo>
                  <a:lnTo>
                    <a:pt x="16764" y="176022"/>
                  </a:lnTo>
                  <a:lnTo>
                    <a:pt x="16764" y="166878"/>
                  </a:lnTo>
                  <a:close/>
                </a:path>
                <a:path w="17145" h="180339">
                  <a:moveTo>
                    <a:pt x="16764" y="112014"/>
                  </a:moveTo>
                  <a:lnTo>
                    <a:pt x="12954" y="108204"/>
                  </a:lnTo>
                  <a:lnTo>
                    <a:pt x="3810" y="108204"/>
                  </a:lnTo>
                  <a:lnTo>
                    <a:pt x="0" y="112014"/>
                  </a:lnTo>
                  <a:lnTo>
                    <a:pt x="0" y="116586"/>
                  </a:lnTo>
                  <a:lnTo>
                    <a:pt x="0" y="121158"/>
                  </a:lnTo>
                  <a:lnTo>
                    <a:pt x="3810" y="124968"/>
                  </a:lnTo>
                  <a:lnTo>
                    <a:pt x="12954" y="124968"/>
                  </a:lnTo>
                  <a:lnTo>
                    <a:pt x="16764" y="121158"/>
                  </a:lnTo>
                  <a:lnTo>
                    <a:pt x="16764" y="112014"/>
                  </a:lnTo>
                  <a:close/>
                </a:path>
                <a:path w="17145" h="180339">
                  <a:moveTo>
                    <a:pt x="16764" y="58674"/>
                  </a:moveTo>
                  <a:lnTo>
                    <a:pt x="12954" y="54864"/>
                  </a:lnTo>
                  <a:lnTo>
                    <a:pt x="3810" y="54864"/>
                  </a:lnTo>
                  <a:lnTo>
                    <a:pt x="0" y="58674"/>
                  </a:lnTo>
                  <a:lnTo>
                    <a:pt x="0" y="63246"/>
                  </a:lnTo>
                  <a:lnTo>
                    <a:pt x="0" y="67818"/>
                  </a:lnTo>
                  <a:lnTo>
                    <a:pt x="3810" y="71628"/>
                  </a:lnTo>
                  <a:lnTo>
                    <a:pt x="12954" y="71628"/>
                  </a:lnTo>
                  <a:lnTo>
                    <a:pt x="16764" y="67818"/>
                  </a:lnTo>
                  <a:lnTo>
                    <a:pt x="16764" y="58674"/>
                  </a:lnTo>
                  <a:close/>
                </a:path>
                <a:path w="17145" h="180339">
                  <a:moveTo>
                    <a:pt x="16764" y="4064"/>
                  </a:moveTo>
                  <a:lnTo>
                    <a:pt x="12954" y="0"/>
                  </a:lnTo>
                  <a:lnTo>
                    <a:pt x="3810" y="0"/>
                  </a:lnTo>
                  <a:lnTo>
                    <a:pt x="0" y="4064"/>
                  </a:lnTo>
                  <a:lnTo>
                    <a:pt x="0" y="9144"/>
                  </a:lnTo>
                  <a:lnTo>
                    <a:pt x="0" y="14224"/>
                  </a:lnTo>
                  <a:lnTo>
                    <a:pt x="3810" y="18288"/>
                  </a:lnTo>
                  <a:lnTo>
                    <a:pt x="12954" y="18288"/>
                  </a:lnTo>
                  <a:lnTo>
                    <a:pt x="16764" y="14224"/>
                  </a:lnTo>
                  <a:lnTo>
                    <a:pt x="16764" y="4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778745" y="3807713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851916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851916" y="475488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778745" y="3807713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0" y="475488"/>
                  </a:moveTo>
                  <a:lnTo>
                    <a:pt x="851916" y="475488"/>
                  </a:lnTo>
                  <a:lnTo>
                    <a:pt x="851916" y="0"/>
                  </a:lnTo>
                  <a:lnTo>
                    <a:pt x="0" y="0"/>
                  </a:lnTo>
                  <a:lnTo>
                    <a:pt x="0" y="475488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152887" y="4090415"/>
              <a:ext cx="166370" cy="50800"/>
            </a:xfrm>
            <a:custGeom>
              <a:avLst/>
              <a:gdLst/>
              <a:ahLst/>
              <a:cxnLst/>
              <a:rect l="l" t="t" r="r" b="b"/>
              <a:pathLst>
                <a:path w="166370" h="50800">
                  <a:moveTo>
                    <a:pt x="0" y="50292"/>
                  </a:moveTo>
                  <a:lnTo>
                    <a:pt x="166116" y="50292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285475" y="4105656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40"/>
                  </a:lnTo>
                  <a:lnTo>
                    <a:pt x="10668" y="15240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152887" y="4114800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29">
                  <a:moveTo>
                    <a:pt x="24383" y="0"/>
                  </a:moveTo>
                  <a:lnTo>
                    <a:pt x="102107" y="0"/>
                  </a:lnTo>
                </a:path>
                <a:path w="166370" h="74929">
                  <a:moveTo>
                    <a:pt x="0" y="74675"/>
                  </a:moveTo>
                  <a:lnTo>
                    <a:pt x="166116" y="74675"/>
                  </a:lnTo>
                  <a:lnTo>
                    <a:pt x="166116" y="25907"/>
                  </a:lnTo>
                  <a:lnTo>
                    <a:pt x="0" y="25907"/>
                  </a:lnTo>
                  <a:lnTo>
                    <a:pt x="0" y="746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285475" y="4155947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0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152887" y="4040124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5">
                  <a:moveTo>
                    <a:pt x="24383" y="124968"/>
                  </a:moveTo>
                  <a:lnTo>
                    <a:pt x="102107" y="124968"/>
                  </a:lnTo>
                </a:path>
                <a:path w="166370" h="125095">
                  <a:moveTo>
                    <a:pt x="0" y="50292"/>
                  </a:moveTo>
                  <a:lnTo>
                    <a:pt x="166116" y="50292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285475" y="405688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066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3048" y="13716"/>
                  </a:lnTo>
                  <a:lnTo>
                    <a:pt x="10668" y="13716"/>
                  </a:lnTo>
                  <a:lnTo>
                    <a:pt x="13716" y="10668"/>
                  </a:lnTo>
                  <a:lnTo>
                    <a:pt x="13716" y="6857"/>
                  </a:lnTo>
                  <a:lnTo>
                    <a:pt x="13716" y="304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152887" y="3941063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3" y="123443"/>
                  </a:moveTo>
                  <a:lnTo>
                    <a:pt x="102107" y="123443"/>
                  </a:lnTo>
                </a:path>
                <a:path w="166370" h="123825">
                  <a:moveTo>
                    <a:pt x="0" y="48768"/>
                  </a:moveTo>
                  <a:lnTo>
                    <a:pt x="166116" y="4876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285475" y="3956303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40"/>
                  </a:lnTo>
                  <a:lnTo>
                    <a:pt x="10668" y="15240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152887" y="3965447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29">
                  <a:moveTo>
                    <a:pt x="24383" y="0"/>
                  </a:moveTo>
                  <a:lnTo>
                    <a:pt x="102107" y="0"/>
                  </a:lnTo>
                </a:path>
                <a:path w="166370" h="74929">
                  <a:moveTo>
                    <a:pt x="0" y="74675"/>
                  </a:moveTo>
                  <a:lnTo>
                    <a:pt x="166116" y="74675"/>
                  </a:lnTo>
                  <a:lnTo>
                    <a:pt x="166116" y="24383"/>
                  </a:lnTo>
                  <a:lnTo>
                    <a:pt x="0" y="24383"/>
                  </a:lnTo>
                  <a:lnTo>
                    <a:pt x="0" y="746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285475" y="4006596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0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152887" y="3890772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3" y="123443"/>
                  </a:moveTo>
                  <a:lnTo>
                    <a:pt x="102107" y="123443"/>
                  </a:lnTo>
                </a:path>
                <a:path w="166370" h="12382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285475" y="3906012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19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875519" y="3889247"/>
              <a:ext cx="641985" cy="300355"/>
            </a:xfrm>
            <a:custGeom>
              <a:avLst/>
              <a:gdLst/>
              <a:ahLst/>
              <a:cxnLst/>
              <a:rect l="l" t="t" r="r" b="b"/>
              <a:pathLst>
                <a:path w="641984" h="300354">
                  <a:moveTo>
                    <a:pt x="301751" y="25907"/>
                  </a:moveTo>
                  <a:lnTo>
                    <a:pt x="379475" y="25907"/>
                  </a:lnTo>
                </a:path>
                <a:path w="641984" h="300354">
                  <a:moveTo>
                    <a:pt x="622553" y="300227"/>
                  </a:moveTo>
                  <a:lnTo>
                    <a:pt x="615130" y="288482"/>
                  </a:lnTo>
                  <a:lnTo>
                    <a:pt x="609076" y="256460"/>
                  </a:lnTo>
                  <a:lnTo>
                    <a:pt x="604998" y="208984"/>
                  </a:lnTo>
                  <a:lnTo>
                    <a:pt x="603503" y="150875"/>
                  </a:lnTo>
                  <a:lnTo>
                    <a:pt x="604998" y="92767"/>
                  </a:lnTo>
                  <a:lnTo>
                    <a:pt x="609076" y="45291"/>
                  </a:lnTo>
                  <a:lnTo>
                    <a:pt x="615130" y="13269"/>
                  </a:lnTo>
                  <a:lnTo>
                    <a:pt x="622553" y="1524"/>
                  </a:lnTo>
                </a:path>
                <a:path w="641984" h="300354">
                  <a:moveTo>
                    <a:pt x="546353" y="1524"/>
                  </a:moveTo>
                  <a:lnTo>
                    <a:pt x="622553" y="1524"/>
                  </a:lnTo>
                  <a:lnTo>
                    <a:pt x="629977" y="13269"/>
                  </a:lnTo>
                  <a:lnTo>
                    <a:pt x="636031" y="45291"/>
                  </a:lnTo>
                  <a:lnTo>
                    <a:pt x="640109" y="92767"/>
                  </a:lnTo>
                  <a:lnTo>
                    <a:pt x="641603" y="150875"/>
                  </a:lnTo>
                  <a:lnTo>
                    <a:pt x="640109" y="208984"/>
                  </a:lnTo>
                  <a:lnTo>
                    <a:pt x="636031" y="256460"/>
                  </a:lnTo>
                  <a:lnTo>
                    <a:pt x="629977" y="288482"/>
                  </a:lnTo>
                  <a:lnTo>
                    <a:pt x="622553" y="300227"/>
                  </a:lnTo>
                  <a:lnTo>
                    <a:pt x="546353" y="300227"/>
                  </a:lnTo>
                  <a:lnTo>
                    <a:pt x="538930" y="288482"/>
                  </a:lnTo>
                  <a:lnTo>
                    <a:pt x="532876" y="256460"/>
                  </a:lnTo>
                  <a:lnTo>
                    <a:pt x="528798" y="208984"/>
                  </a:lnTo>
                  <a:lnTo>
                    <a:pt x="527303" y="150875"/>
                  </a:lnTo>
                  <a:lnTo>
                    <a:pt x="528798" y="92767"/>
                  </a:lnTo>
                  <a:lnTo>
                    <a:pt x="532876" y="45291"/>
                  </a:lnTo>
                  <a:lnTo>
                    <a:pt x="538930" y="13269"/>
                  </a:lnTo>
                  <a:lnTo>
                    <a:pt x="546353" y="1524"/>
                  </a:lnTo>
                  <a:close/>
                </a:path>
                <a:path w="641984" h="300354">
                  <a:moveTo>
                    <a:pt x="0" y="298703"/>
                  </a:moveTo>
                  <a:lnTo>
                    <a:pt x="190500" y="298703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298703"/>
                  </a:lnTo>
                  <a:close/>
                </a:path>
                <a:path w="641984" h="300354">
                  <a:moveTo>
                    <a:pt x="32638" y="35051"/>
                  </a:moveTo>
                  <a:lnTo>
                    <a:pt x="19811" y="35051"/>
                  </a:lnTo>
                  <a:lnTo>
                    <a:pt x="19811" y="48768"/>
                  </a:lnTo>
                  <a:lnTo>
                    <a:pt x="19811" y="51815"/>
                  </a:lnTo>
                  <a:lnTo>
                    <a:pt x="19811" y="65531"/>
                  </a:lnTo>
                  <a:lnTo>
                    <a:pt x="32638" y="65531"/>
                  </a:lnTo>
                  <a:lnTo>
                    <a:pt x="157860" y="65531"/>
                  </a:lnTo>
                  <a:lnTo>
                    <a:pt x="170687" y="65531"/>
                  </a:lnTo>
                  <a:lnTo>
                    <a:pt x="170687" y="51815"/>
                  </a:lnTo>
                  <a:lnTo>
                    <a:pt x="170687" y="35051"/>
                  </a:lnTo>
                  <a:lnTo>
                    <a:pt x="157860" y="35051"/>
                  </a:lnTo>
                  <a:lnTo>
                    <a:pt x="124307" y="35051"/>
                  </a:lnTo>
                  <a:lnTo>
                    <a:pt x="107076" y="35051"/>
                  </a:lnTo>
                  <a:lnTo>
                    <a:pt x="100728" y="35051"/>
                  </a:lnTo>
                  <a:lnTo>
                    <a:pt x="99822" y="35051"/>
                  </a:lnTo>
                  <a:lnTo>
                    <a:pt x="32638" y="35051"/>
                  </a:lnTo>
                  <a:close/>
                </a:path>
                <a:path w="641984" h="300354">
                  <a:moveTo>
                    <a:pt x="32638" y="88391"/>
                  </a:moveTo>
                  <a:lnTo>
                    <a:pt x="19811" y="88391"/>
                  </a:lnTo>
                  <a:lnTo>
                    <a:pt x="19811" y="102107"/>
                  </a:lnTo>
                  <a:lnTo>
                    <a:pt x="19811" y="104647"/>
                  </a:lnTo>
                  <a:lnTo>
                    <a:pt x="19811" y="118871"/>
                  </a:lnTo>
                  <a:lnTo>
                    <a:pt x="32638" y="118871"/>
                  </a:lnTo>
                  <a:lnTo>
                    <a:pt x="157860" y="118871"/>
                  </a:lnTo>
                  <a:lnTo>
                    <a:pt x="170687" y="118871"/>
                  </a:lnTo>
                  <a:lnTo>
                    <a:pt x="170687" y="104647"/>
                  </a:lnTo>
                  <a:lnTo>
                    <a:pt x="170687" y="88391"/>
                  </a:lnTo>
                  <a:lnTo>
                    <a:pt x="157860" y="88391"/>
                  </a:lnTo>
                  <a:lnTo>
                    <a:pt x="124307" y="88391"/>
                  </a:lnTo>
                  <a:lnTo>
                    <a:pt x="107076" y="88391"/>
                  </a:lnTo>
                  <a:lnTo>
                    <a:pt x="100728" y="88391"/>
                  </a:lnTo>
                  <a:lnTo>
                    <a:pt x="99822" y="88391"/>
                  </a:lnTo>
                  <a:lnTo>
                    <a:pt x="32638" y="88391"/>
                  </a:lnTo>
                  <a:close/>
                </a:path>
                <a:path w="641984" h="300354">
                  <a:moveTo>
                    <a:pt x="32638" y="141731"/>
                  </a:moveTo>
                  <a:lnTo>
                    <a:pt x="19811" y="141731"/>
                  </a:lnTo>
                  <a:lnTo>
                    <a:pt x="19811" y="155956"/>
                  </a:lnTo>
                  <a:lnTo>
                    <a:pt x="19811" y="158495"/>
                  </a:lnTo>
                  <a:lnTo>
                    <a:pt x="19811" y="172212"/>
                  </a:lnTo>
                  <a:lnTo>
                    <a:pt x="32638" y="172212"/>
                  </a:lnTo>
                  <a:lnTo>
                    <a:pt x="157860" y="172212"/>
                  </a:lnTo>
                  <a:lnTo>
                    <a:pt x="170687" y="172212"/>
                  </a:lnTo>
                  <a:lnTo>
                    <a:pt x="170687" y="158495"/>
                  </a:lnTo>
                  <a:lnTo>
                    <a:pt x="170687" y="141731"/>
                  </a:lnTo>
                  <a:lnTo>
                    <a:pt x="157860" y="141731"/>
                  </a:lnTo>
                  <a:lnTo>
                    <a:pt x="124307" y="141731"/>
                  </a:lnTo>
                  <a:lnTo>
                    <a:pt x="107076" y="141731"/>
                  </a:lnTo>
                  <a:lnTo>
                    <a:pt x="100728" y="141731"/>
                  </a:lnTo>
                  <a:lnTo>
                    <a:pt x="99822" y="141731"/>
                  </a:lnTo>
                  <a:lnTo>
                    <a:pt x="32638" y="141731"/>
                  </a:lnTo>
                  <a:close/>
                </a:path>
                <a:path w="641984" h="300354">
                  <a:moveTo>
                    <a:pt x="32638" y="196595"/>
                  </a:moveTo>
                  <a:lnTo>
                    <a:pt x="19811" y="196595"/>
                  </a:lnTo>
                  <a:lnTo>
                    <a:pt x="19811" y="210312"/>
                  </a:lnTo>
                  <a:lnTo>
                    <a:pt x="19811" y="213359"/>
                  </a:lnTo>
                  <a:lnTo>
                    <a:pt x="19811" y="227075"/>
                  </a:lnTo>
                  <a:lnTo>
                    <a:pt x="32638" y="227075"/>
                  </a:lnTo>
                  <a:lnTo>
                    <a:pt x="157860" y="227075"/>
                  </a:lnTo>
                  <a:lnTo>
                    <a:pt x="170687" y="227075"/>
                  </a:lnTo>
                  <a:lnTo>
                    <a:pt x="170687" y="213359"/>
                  </a:lnTo>
                  <a:lnTo>
                    <a:pt x="170687" y="196595"/>
                  </a:lnTo>
                  <a:lnTo>
                    <a:pt x="157860" y="196595"/>
                  </a:lnTo>
                  <a:lnTo>
                    <a:pt x="124307" y="196595"/>
                  </a:lnTo>
                  <a:lnTo>
                    <a:pt x="107076" y="196595"/>
                  </a:lnTo>
                  <a:lnTo>
                    <a:pt x="100728" y="196595"/>
                  </a:lnTo>
                  <a:lnTo>
                    <a:pt x="99822" y="196595"/>
                  </a:lnTo>
                  <a:lnTo>
                    <a:pt x="32638" y="1965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018776" y="3930395"/>
              <a:ext cx="17145" cy="178435"/>
            </a:xfrm>
            <a:custGeom>
              <a:avLst/>
              <a:gdLst/>
              <a:ahLst/>
              <a:cxnLst/>
              <a:rect l="l" t="t" r="r" b="b"/>
              <a:pathLst>
                <a:path w="17145" h="178435">
                  <a:moveTo>
                    <a:pt x="16764" y="165354"/>
                  </a:moveTo>
                  <a:lnTo>
                    <a:pt x="12954" y="161544"/>
                  </a:lnTo>
                  <a:lnTo>
                    <a:pt x="3810" y="161544"/>
                  </a:lnTo>
                  <a:lnTo>
                    <a:pt x="0" y="165354"/>
                  </a:lnTo>
                  <a:lnTo>
                    <a:pt x="0" y="169926"/>
                  </a:lnTo>
                  <a:lnTo>
                    <a:pt x="0" y="174498"/>
                  </a:lnTo>
                  <a:lnTo>
                    <a:pt x="3810" y="178308"/>
                  </a:lnTo>
                  <a:lnTo>
                    <a:pt x="12954" y="178308"/>
                  </a:lnTo>
                  <a:lnTo>
                    <a:pt x="16764" y="174498"/>
                  </a:lnTo>
                  <a:lnTo>
                    <a:pt x="16764" y="165354"/>
                  </a:lnTo>
                  <a:close/>
                </a:path>
                <a:path w="17145" h="178435">
                  <a:moveTo>
                    <a:pt x="16764" y="112014"/>
                  </a:moveTo>
                  <a:lnTo>
                    <a:pt x="12954" y="108204"/>
                  </a:lnTo>
                  <a:lnTo>
                    <a:pt x="3810" y="108204"/>
                  </a:lnTo>
                  <a:lnTo>
                    <a:pt x="0" y="112014"/>
                  </a:lnTo>
                  <a:lnTo>
                    <a:pt x="0" y="116586"/>
                  </a:lnTo>
                  <a:lnTo>
                    <a:pt x="0" y="121158"/>
                  </a:lnTo>
                  <a:lnTo>
                    <a:pt x="3810" y="124968"/>
                  </a:lnTo>
                  <a:lnTo>
                    <a:pt x="12954" y="124968"/>
                  </a:lnTo>
                  <a:lnTo>
                    <a:pt x="16764" y="121158"/>
                  </a:lnTo>
                  <a:lnTo>
                    <a:pt x="16764" y="112014"/>
                  </a:lnTo>
                  <a:close/>
                </a:path>
                <a:path w="17145" h="178435">
                  <a:moveTo>
                    <a:pt x="16764" y="57150"/>
                  </a:moveTo>
                  <a:lnTo>
                    <a:pt x="12954" y="53340"/>
                  </a:lnTo>
                  <a:lnTo>
                    <a:pt x="3810" y="53340"/>
                  </a:lnTo>
                  <a:lnTo>
                    <a:pt x="0" y="57150"/>
                  </a:lnTo>
                  <a:lnTo>
                    <a:pt x="0" y="61722"/>
                  </a:lnTo>
                  <a:lnTo>
                    <a:pt x="0" y="66294"/>
                  </a:lnTo>
                  <a:lnTo>
                    <a:pt x="3810" y="70104"/>
                  </a:lnTo>
                  <a:lnTo>
                    <a:pt x="12954" y="70104"/>
                  </a:lnTo>
                  <a:lnTo>
                    <a:pt x="16764" y="66294"/>
                  </a:lnTo>
                  <a:lnTo>
                    <a:pt x="16764" y="57150"/>
                  </a:lnTo>
                  <a:close/>
                </a:path>
                <a:path w="17145" h="178435">
                  <a:moveTo>
                    <a:pt x="16764" y="3810"/>
                  </a:moveTo>
                  <a:lnTo>
                    <a:pt x="12954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0" y="12954"/>
                  </a:lnTo>
                  <a:lnTo>
                    <a:pt x="3810" y="16764"/>
                  </a:lnTo>
                  <a:lnTo>
                    <a:pt x="12954" y="16764"/>
                  </a:lnTo>
                  <a:lnTo>
                    <a:pt x="16764" y="12954"/>
                  </a:lnTo>
                  <a:lnTo>
                    <a:pt x="1676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778745" y="4353306"/>
              <a:ext cx="852169" cy="477520"/>
            </a:xfrm>
            <a:custGeom>
              <a:avLst/>
              <a:gdLst/>
              <a:ahLst/>
              <a:cxnLst/>
              <a:rect l="l" t="t" r="r" b="b"/>
              <a:pathLst>
                <a:path w="852170" h="477520">
                  <a:moveTo>
                    <a:pt x="851916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851916" y="477012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778745" y="4353306"/>
              <a:ext cx="852169" cy="477520"/>
            </a:xfrm>
            <a:custGeom>
              <a:avLst/>
              <a:gdLst/>
              <a:ahLst/>
              <a:cxnLst/>
              <a:rect l="l" t="t" r="r" b="b"/>
              <a:pathLst>
                <a:path w="852170" h="477520">
                  <a:moveTo>
                    <a:pt x="0" y="477012"/>
                  </a:moveTo>
                  <a:lnTo>
                    <a:pt x="851916" y="477012"/>
                  </a:lnTo>
                  <a:lnTo>
                    <a:pt x="851916" y="0"/>
                  </a:lnTo>
                  <a:lnTo>
                    <a:pt x="0" y="0"/>
                  </a:lnTo>
                  <a:lnTo>
                    <a:pt x="0" y="477012"/>
                  </a:lnTo>
                  <a:close/>
                </a:path>
              </a:pathLst>
            </a:custGeom>
            <a:ln w="19812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152887" y="4637531"/>
              <a:ext cx="166370" cy="48895"/>
            </a:xfrm>
            <a:custGeom>
              <a:avLst/>
              <a:gdLst/>
              <a:ahLst/>
              <a:cxnLst/>
              <a:rect l="l" t="t" r="r" b="b"/>
              <a:pathLst>
                <a:path w="166370" h="48895">
                  <a:moveTo>
                    <a:pt x="0" y="48768"/>
                  </a:moveTo>
                  <a:lnTo>
                    <a:pt x="166116" y="4876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285475" y="4652772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0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0152887" y="4660391"/>
              <a:ext cx="166370" cy="76200"/>
            </a:xfrm>
            <a:custGeom>
              <a:avLst/>
              <a:gdLst/>
              <a:ahLst/>
              <a:cxnLst/>
              <a:rect l="l" t="t" r="r" b="b"/>
              <a:pathLst>
                <a:path w="166370" h="76200">
                  <a:moveTo>
                    <a:pt x="24383" y="0"/>
                  </a:moveTo>
                  <a:lnTo>
                    <a:pt x="102107" y="0"/>
                  </a:lnTo>
                </a:path>
                <a:path w="166370" h="76200">
                  <a:moveTo>
                    <a:pt x="0" y="76199"/>
                  </a:moveTo>
                  <a:lnTo>
                    <a:pt x="166116" y="76199"/>
                  </a:lnTo>
                  <a:lnTo>
                    <a:pt x="166116" y="25907"/>
                  </a:lnTo>
                  <a:lnTo>
                    <a:pt x="0" y="25907"/>
                  </a:lnTo>
                  <a:lnTo>
                    <a:pt x="0" y="761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285475" y="470306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066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3048" y="13716"/>
                  </a:lnTo>
                  <a:lnTo>
                    <a:pt x="10668" y="13716"/>
                  </a:lnTo>
                  <a:lnTo>
                    <a:pt x="13716" y="10668"/>
                  </a:lnTo>
                  <a:lnTo>
                    <a:pt x="13716" y="6858"/>
                  </a:lnTo>
                  <a:lnTo>
                    <a:pt x="13716" y="304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52887" y="4587240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3" y="123443"/>
                  </a:moveTo>
                  <a:lnTo>
                    <a:pt x="102107" y="123443"/>
                  </a:lnTo>
                </a:path>
                <a:path w="166370" h="123825">
                  <a:moveTo>
                    <a:pt x="0" y="48768"/>
                  </a:moveTo>
                  <a:lnTo>
                    <a:pt x="166116" y="4876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285475" y="4602480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40"/>
                  </a:lnTo>
                  <a:lnTo>
                    <a:pt x="10668" y="15240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52887" y="4486656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5">
                  <a:moveTo>
                    <a:pt x="24383" y="124968"/>
                  </a:moveTo>
                  <a:lnTo>
                    <a:pt x="102107" y="124968"/>
                  </a:lnTo>
                </a:path>
                <a:path w="166370" h="125095">
                  <a:moveTo>
                    <a:pt x="0" y="50292"/>
                  </a:moveTo>
                  <a:lnTo>
                    <a:pt x="166116" y="50292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285475" y="4501896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0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152887" y="4511040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29">
                  <a:moveTo>
                    <a:pt x="24383" y="0"/>
                  </a:moveTo>
                  <a:lnTo>
                    <a:pt x="102107" y="0"/>
                  </a:lnTo>
                </a:path>
                <a:path w="166370" h="74929">
                  <a:moveTo>
                    <a:pt x="0" y="74676"/>
                  </a:moveTo>
                  <a:lnTo>
                    <a:pt x="166116" y="74676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46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285475" y="4552187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1"/>
                  </a:lnTo>
                  <a:lnTo>
                    <a:pt x="13716" y="7619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152887" y="4436363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5">
                  <a:moveTo>
                    <a:pt x="24383" y="124968"/>
                  </a:moveTo>
                  <a:lnTo>
                    <a:pt x="102107" y="124968"/>
                  </a:lnTo>
                </a:path>
                <a:path w="166370" h="125095">
                  <a:moveTo>
                    <a:pt x="0" y="50292"/>
                  </a:moveTo>
                  <a:lnTo>
                    <a:pt x="166116" y="50292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285475" y="44531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066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3048" y="13716"/>
                  </a:lnTo>
                  <a:lnTo>
                    <a:pt x="10668" y="13716"/>
                  </a:lnTo>
                  <a:lnTo>
                    <a:pt x="13716" y="10668"/>
                  </a:lnTo>
                  <a:lnTo>
                    <a:pt x="13716" y="6858"/>
                  </a:lnTo>
                  <a:lnTo>
                    <a:pt x="13716" y="304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875519" y="4434840"/>
              <a:ext cx="641985" cy="302260"/>
            </a:xfrm>
            <a:custGeom>
              <a:avLst/>
              <a:gdLst/>
              <a:ahLst/>
              <a:cxnLst/>
              <a:rect l="l" t="t" r="r" b="b"/>
              <a:pathLst>
                <a:path w="641984" h="302260">
                  <a:moveTo>
                    <a:pt x="301751" y="25908"/>
                  </a:moveTo>
                  <a:lnTo>
                    <a:pt x="379475" y="25908"/>
                  </a:lnTo>
                </a:path>
                <a:path w="641984" h="302260">
                  <a:moveTo>
                    <a:pt x="622553" y="301752"/>
                  </a:moveTo>
                  <a:lnTo>
                    <a:pt x="615130" y="289958"/>
                  </a:lnTo>
                  <a:lnTo>
                    <a:pt x="609076" y="257794"/>
                  </a:lnTo>
                  <a:lnTo>
                    <a:pt x="604998" y="210079"/>
                  </a:lnTo>
                  <a:lnTo>
                    <a:pt x="603503" y="151637"/>
                  </a:lnTo>
                  <a:lnTo>
                    <a:pt x="604998" y="93196"/>
                  </a:lnTo>
                  <a:lnTo>
                    <a:pt x="609076" y="45481"/>
                  </a:lnTo>
                  <a:lnTo>
                    <a:pt x="615130" y="13317"/>
                  </a:lnTo>
                  <a:lnTo>
                    <a:pt x="622553" y="1524"/>
                  </a:lnTo>
                </a:path>
                <a:path w="641984" h="302260">
                  <a:moveTo>
                    <a:pt x="546353" y="1524"/>
                  </a:moveTo>
                  <a:lnTo>
                    <a:pt x="622553" y="1524"/>
                  </a:lnTo>
                  <a:lnTo>
                    <a:pt x="629977" y="13317"/>
                  </a:lnTo>
                  <a:lnTo>
                    <a:pt x="636031" y="45481"/>
                  </a:lnTo>
                  <a:lnTo>
                    <a:pt x="640109" y="93196"/>
                  </a:lnTo>
                  <a:lnTo>
                    <a:pt x="641603" y="151637"/>
                  </a:lnTo>
                  <a:lnTo>
                    <a:pt x="640109" y="210079"/>
                  </a:lnTo>
                  <a:lnTo>
                    <a:pt x="636031" y="257794"/>
                  </a:lnTo>
                  <a:lnTo>
                    <a:pt x="629977" y="289958"/>
                  </a:lnTo>
                  <a:lnTo>
                    <a:pt x="622553" y="301752"/>
                  </a:lnTo>
                  <a:lnTo>
                    <a:pt x="546353" y="301752"/>
                  </a:lnTo>
                  <a:lnTo>
                    <a:pt x="538930" y="289958"/>
                  </a:lnTo>
                  <a:lnTo>
                    <a:pt x="532876" y="257794"/>
                  </a:lnTo>
                  <a:lnTo>
                    <a:pt x="528798" y="210079"/>
                  </a:lnTo>
                  <a:lnTo>
                    <a:pt x="527303" y="151637"/>
                  </a:lnTo>
                  <a:lnTo>
                    <a:pt x="528798" y="93196"/>
                  </a:lnTo>
                  <a:lnTo>
                    <a:pt x="532876" y="45481"/>
                  </a:lnTo>
                  <a:lnTo>
                    <a:pt x="538930" y="13317"/>
                  </a:lnTo>
                  <a:lnTo>
                    <a:pt x="546353" y="1524"/>
                  </a:lnTo>
                  <a:close/>
                </a:path>
                <a:path w="641984" h="302260">
                  <a:moveTo>
                    <a:pt x="0" y="300228"/>
                  </a:moveTo>
                  <a:lnTo>
                    <a:pt x="190500" y="300228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  <a:path w="641984" h="302260">
                  <a:moveTo>
                    <a:pt x="32638" y="35052"/>
                  </a:moveTo>
                  <a:lnTo>
                    <a:pt x="19811" y="35052"/>
                  </a:lnTo>
                  <a:lnTo>
                    <a:pt x="19811" y="48768"/>
                  </a:lnTo>
                  <a:lnTo>
                    <a:pt x="19811" y="51816"/>
                  </a:lnTo>
                  <a:lnTo>
                    <a:pt x="19811" y="65532"/>
                  </a:lnTo>
                  <a:lnTo>
                    <a:pt x="32638" y="65532"/>
                  </a:lnTo>
                  <a:lnTo>
                    <a:pt x="157860" y="65532"/>
                  </a:lnTo>
                  <a:lnTo>
                    <a:pt x="170687" y="65532"/>
                  </a:lnTo>
                  <a:lnTo>
                    <a:pt x="170687" y="51816"/>
                  </a:lnTo>
                  <a:lnTo>
                    <a:pt x="170687" y="35052"/>
                  </a:lnTo>
                  <a:lnTo>
                    <a:pt x="157860" y="35052"/>
                  </a:lnTo>
                  <a:lnTo>
                    <a:pt x="124307" y="35052"/>
                  </a:lnTo>
                  <a:lnTo>
                    <a:pt x="107076" y="35052"/>
                  </a:lnTo>
                  <a:lnTo>
                    <a:pt x="100728" y="35052"/>
                  </a:lnTo>
                  <a:lnTo>
                    <a:pt x="99822" y="35052"/>
                  </a:lnTo>
                  <a:lnTo>
                    <a:pt x="32638" y="35052"/>
                  </a:lnTo>
                  <a:close/>
                </a:path>
                <a:path w="641984" h="302260">
                  <a:moveTo>
                    <a:pt x="32638" y="88392"/>
                  </a:moveTo>
                  <a:lnTo>
                    <a:pt x="19811" y="88392"/>
                  </a:lnTo>
                  <a:lnTo>
                    <a:pt x="19811" y="102743"/>
                  </a:lnTo>
                  <a:lnTo>
                    <a:pt x="19811" y="105537"/>
                  </a:lnTo>
                  <a:lnTo>
                    <a:pt x="19811" y="120396"/>
                  </a:lnTo>
                  <a:lnTo>
                    <a:pt x="32638" y="120396"/>
                  </a:lnTo>
                  <a:lnTo>
                    <a:pt x="157860" y="120396"/>
                  </a:lnTo>
                  <a:lnTo>
                    <a:pt x="170687" y="120396"/>
                  </a:lnTo>
                  <a:lnTo>
                    <a:pt x="170687" y="105537"/>
                  </a:lnTo>
                  <a:lnTo>
                    <a:pt x="170687" y="88392"/>
                  </a:lnTo>
                  <a:lnTo>
                    <a:pt x="157860" y="88392"/>
                  </a:lnTo>
                  <a:lnTo>
                    <a:pt x="124307" y="88392"/>
                  </a:lnTo>
                  <a:lnTo>
                    <a:pt x="107076" y="88392"/>
                  </a:lnTo>
                  <a:lnTo>
                    <a:pt x="100728" y="88392"/>
                  </a:lnTo>
                  <a:lnTo>
                    <a:pt x="99822" y="88392"/>
                  </a:lnTo>
                  <a:lnTo>
                    <a:pt x="32638" y="88392"/>
                  </a:lnTo>
                  <a:close/>
                </a:path>
                <a:path w="641984" h="302260">
                  <a:moveTo>
                    <a:pt x="32638" y="143256"/>
                  </a:moveTo>
                  <a:lnTo>
                    <a:pt x="19811" y="143256"/>
                  </a:lnTo>
                  <a:lnTo>
                    <a:pt x="19811" y="157480"/>
                  </a:lnTo>
                  <a:lnTo>
                    <a:pt x="19811" y="160020"/>
                  </a:lnTo>
                  <a:lnTo>
                    <a:pt x="19811" y="173736"/>
                  </a:lnTo>
                  <a:lnTo>
                    <a:pt x="32638" y="173736"/>
                  </a:lnTo>
                  <a:lnTo>
                    <a:pt x="157860" y="173736"/>
                  </a:lnTo>
                  <a:lnTo>
                    <a:pt x="170687" y="173736"/>
                  </a:lnTo>
                  <a:lnTo>
                    <a:pt x="170687" y="160020"/>
                  </a:lnTo>
                  <a:lnTo>
                    <a:pt x="170687" y="143256"/>
                  </a:lnTo>
                  <a:lnTo>
                    <a:pt x="157860" y="143256"/>
                  </a:lnTo>
                  <a:lnTo>
                    <a:pt x="124307" y="143256"/>
                  </a:lnTo>
                  <a:lnTo>
                    <a:pt x="107076" y="143256"/>
                  </a:lnTo>
                  <a:lnTo>
                    <a:pt x="100728" y="143256"/>
                  </a:lnTo>
                  <a:lnTo>
                    <a:pt x="99822" y="143256"/>
                  </a:lnTo>
                  <a:lnTo>
                    <a:pt x="32638" y="143256"/>
                  </a:lnTo>
                  <a:close/>
                </a:path>
                <a:path w="641984" h="302260">
                  <a:moveTo>
                    <a:pt x="32638" y="196596"/>
                  </a:moveTo>
                  <a:lnTo>
                    <a:pt x="19811" y="196596"/>
                  </a:lnTo>
                  <a:lnTo>
                    <a:pt x="19811" y="210312"/>
                  </a:lnTo>
                  <a:lnTo>
                    <a:pt x="19811" y="213360"/>
                  </a:lnTo>
                  <a:lnTo>
                    <a:pt x="19811" y="227076"/>
                  </a:lnTo>
                  <a:lnTo>
                    <a:pt x="32638" y="227076"/>
                  </a:lnTo>
                  <a:lnTo>
                    <a:pt x="157860" y="227076"/>
                  </a:lnTo>
                  <a:lnTo>
                    <a:pt x="170687" y="227076"/>
                  </a:lnTo>
                  <a:lnTo>
                    <a:pt x="170687" y="213360"/>
                  </a:lnTo>
                  <a:lnTo>
                    <a:pt x="170687" y="196596"/>
                  </a:lnTo>
                  <a:lnTo>
                    <a:pt x="157860" y="196596"/>
                  </a:lnTo>
                  <a:lnTo>
                    <a:pt x="124307" y="196596"/>
                  </a:lnTo>
                  <a:lnTo>
                    <a:pt x="107076" y="196596"/>
                  </a:lnTo>
                  <a:lnTo>
                    <a:pt x="100728" y="196596"/>
                  </a:lnTo>
                  <a:lnTo>
                    <a:pt x="99822" y="196596"/>
                  </a:lnTo>
                  <a:lnTo>
                    <a:pt x="32638" y="1965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018776" y="4475987"/>
              <a:ext cx="17145" cy="180340"/>
            </a:xfrm>
            <a:custGeom>
              <a:avLst/>
              <a:gdLst/>
              <a:ahLst/>
              <a:cxnLst/>
              <a:rect l="l" t="t" r="r" b="b"/>
              <a:pathLst>
                <a:path w="17145" h="180339">
                  <a:moveTo>
                    <a:pt x="16764" y="166878"/>
                  </a:moveTo>
                  <a:lnTo>
                    <a:pt x="12954" y="163068"/>
                  </a:lnTo>
                  <a:lnTo>
                    <a:pt x="3810" y="163068"/>
                  </a:lnTo>
                  <a:lnTo>
                    <a:pt x="0" y="166878"/>
                  </a:lnTo>
                  <a:lnTo>
                    <a:pt x="0" y="171450"/>
                  </a:lnTo>
                  <a:lnTo>
                    <a:pt x="0" y="176022"/>
                  </a:lnTo>
                  <a:lnTo>
                    <a:pt x="3810" y="179832"/>
                  </a:lnTo>
                  <a:lnTo>
                    <a:pt x="12954" y="179832"/>
                  </a:lnTo>
                  <a:lnTo>
                    <a:pt x="16764" y="176022"/>
                  </a:lnTo>
                  <a:lnTo>
                    <a:pt x="16764" y="166878"/>
                  </a:lnTo>
                  <a:close/>
                </a:path>
                <a:path w="17145" h="180339">
                  <a:moveTo>
                    <a:pt x="16764" y="112014"/>
                  </a:moveTo>
                  <a:lnTo>
                    <a:pt x="12954" y="108204"/>
                  </a:lnTo>
                  <a:lnTo>
                    <a:pt x="3810" y="108204"/>
                  </a:lnTo>
                  <a:lnTo>
                    <a:pt x="0" y="112014"/>
                  </a:lnTo>
                  <a:lnTo>
                    <a:pt x="0" y="116586"/>
                  </a:lnTo>
                  <a:lnTo>
                    <a:pt x="0" y="121158"/>
                  </a:lnTo>
                  <a:lnTo>
                    <a:pt x="3810" y="124968"/>
                  </a:lnTo>
                  <a:lnTo>
                    <a:pt x="12954" y="124968"/>
                  </a:lnTo>
                  <a:lnTo>
                    <a:pt x="16764" y="121158"/>
                  </a:lnTo>
                  <a:lnTo>
                    <a:pt x="16764" y="112014"/>
                  </a:lnTo>
                  <a:close/>
                </a:path>
                <a:path w="17145" h="180339">
                  <a:moveTo>
                    <a:pt x="16764" y="58674"/>
                  </a:moveTo>
                  <a:lnTo>
                    <a:pt x="12954" y="54864"/>
                  </a:lnTo>
                  <a:lnTo>
                    <a:pt x="3810" y="54864"/>
                  </a:lnTo>
                  <a:lnTo>
                    <a:pt x="0" y="58674"/>
                  </a:lnTo>
                  <a:lnTo>
                    <a:pt x="0" y="63246"/>
                  </a:lnTo>
                  <a:lnTo>
                    <a:pt x="0" y="67818"/>
                  </a:lnTo>
                  <a:lnTo>
                    <a:pt x="3810" y="71628"/>
                  </a:lnTo>
                  <a:lnTo>
                    <a:pt x="12954" y="71628"/>
                  </a:lnTo>
                  <a:lnTo>
                    <a:pt x="16764" y="67818"/>
                  </a:lnTo>
                  <a:lnTo>
                    <a:pt x="16764" y="58674"/>
                  </a:lnTo>
                  <a:close/>
                </a:path>
                <a:path w="17145" h="180339">
                  <a:moveTo>
                    <a:pt x="16764" y="3810"/>
                  </a:moveTo>
                  <a:lnTo>
                    <a:pt x="12954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0" y="12954"/>
                  </a:lnTo>
                  <a:lnTo>
                    <a:pt x="3810" y="16764"/>
                  </a:lnTo>
                  <a:lnTo>
                    <a:pt x="12954" y="16764"/>
                  </a:lnTo>
                  <a:lnTo>
                    <a:pt x="16764" y="12954"/>
                  </a:lnTo>
                  <a:lnTo>
                    <a:pt x="1676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967721" y="5170169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851916" y="0"/>
                  </a:moveTo>
                  <a:lnTo>
                    <a:pt x="0" y="0"/>
                  </a:lnTo>
                  <a:lnTo>
                    <a:pt x="0" y="475487"/>
                  </a:lnTo>
                  <a:lnTo>
                    <a:pt x="851916" y="475487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967721" y="5170169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0" y="475487"/>
                  </a:moveTo>
                  <a:lnTo>
                    <a:pt x="851916" y="475487"/>
                  </a:lnTo>
                  <a:lnTo>
                    <a:pt x="851916" y="0"/>
                  </a:lnTo>
                  <a:lnTo>
                    <a:pt x="0" y="0"/>
                  </a:lnTo>
                  <a:lnTo>
                    <a:pt x="0" y="475487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341863" y="5253228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60"/>
                  </a:moveTo>
                  <a:lnTo>
                    <a:pt x="166116" y="99060"/>
                  </a:lnTo>
                  <a:lnTo>
                    <a:pt x="166116" y="48768"/>
                  </a:lnTo>
                  <a:lnTo>
                    <a:pt x="0" y="48768"/>
                  </a:lnTo>
                  <a:lnTo>
                    <a:pt x="0" y="99060"/>
                  </a:lnTo>
                  <a:close/>
                </a:path>
                <a:path w="166370" h="99060">
                  <a:moveTo>
                    <a:pt x="0" y="48768"/>
                  </a:moveTo>
                  <a:lnTo>
                    <a:pt x="166116" y="4876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0472927" y="5268467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1811" y="0"/>
                  </a:moveTo>
                  <a:lnTo>
                    <a:pt x="3428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3428" y="15239"/>
                  </a:lnTo>
                  <a:lnTo>
                    <a:pt x="11811" y="15239"/>
                  </a:lnTo>
                  <a:lnTo>
                    <a:pt x="15240" y="11810"/>
                  </a:lnTo>
                  <a:lnTo>
                    <a:pt x="15240" y="7619"/>
                  </a:lnTo>
                  <a:lnTo>
                    <a:pt x="15240" y="3428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062971" y="5250179"/>
              <a:ext cx="641985" cy="302260"/>
            </a:xfrm>
            <a:custGeom>
              <a:avLst/>
              <a:gdLst/>
              <a:ahLst/>
              <a:cxnLst/>
              <a:rect l="l" t="t" r="r" b="b"/>
              <a:pathLst>
                <a:path w="641984" h="302260">
                  <a:moveTo>
                    <a:pt x="301751" y="27432"/>
                  </a:moveTo>
                  <a:lnTo>
                    <a:pt x="379475" y="27432"/>
                  </a:lnTo>
                </a:path>
                <a:path w="641984" h="302260">
                  <a:moveTo>
                    <a:pt x="622553" y="301752"/>
                  </a:moveTo>
                  <a:lnTo>
                    <a:pt x="615130" y="290006"/>
                  </a:lnTo>
                  <a:lnTo>
                    <a:pt x="609076" y="257984"/>
                  </a:lnTo>
                  <a:lnTo>
                    <a:pt x="604998" y="210508"/>
                  </a:lnTo>
                  <a:lnTo>
                    <a:pt x="603503" y="152400"/>
                  </a:lnTo>
                  <a:lnTo>
                    <a:pt x="604998" y="94291"/>
                  </a:lnTo>
                  <a:lnTo>
                    <a:pt x="609076" y="46815"/>
                  </a:lnTo>
                  <a:lnTo>
                    <a:pt x="615130" y="14793"/>
                  </a:lnTo>
                  <a:lnTo>
                    <a:pt x="622553" y="3048"/>
                  </a:lnTo>
                </a:path>
                <a:path w="641984" h="302260">
                  <a:moveTo>
                    <a:pt x="546353" y="3048"/>
                  </a:moveTo>
                  <a:lnTo>
                    <a:pt x="622553" y="3048"/>
                  </a:lnTo>
                  <a:lnTo>
                    <a:pt x="629977" y="14793"/>
                  </a:lnTo>
                  <a:lnTo>
                    <a:pt x="636031" y="46815"/>
                  </a:lnTo>
                  <a:lnTo>
                    <a:pt x="640109" y="94291"/>
                  </a:lnTo>
                  <a:lnTo>
                    <a:pt x="641603" y="152400"/>
                  </a:lnTo>
                  <a:lnTo>
                    <a:pt x="640109" y="210508"/>
                  </a:lnTo>
                  <a:lnTo>
                    <a:pt x="636031" y="257984"/>
                  </a:lnTo>
                  <a:lnTo>
                    <a:pt x="629977" y="290006"/>
                  </a:lnTo>
                  <a:lnTo>
                    <a:pt x="622553" y="301752"/>
                  </a:lnTo>
                  <a:lnTo>
                    <a:pt x="546353" y="301752"/>
                  </a:lnTo>
                  <a:lnTo>
                    <a:pt x="538930" y="290006"/>
                  </a:lnTo>
                  <a:lnTo>
                    <a:pt x="532876" y="257984"/>
                  </a:lnTo>
                  <a:lnTo>
                    <a:pt x="528798" y="210508"/>
                  </a:lnTo>
                  <a:lnTo>
                    <a:pt x="527303" y="152400"/>
                  </a:lnTo>
                  <a:lnTo>
                    <a:pt x="528798" y="94291"/>
                  </a:lnTo>
                  <a:lnTo>
                    <a:pt x="532876" y="46815"/>
                  </a:lnTo>
                  <a:lnTo>
                    <a:pt x="538930" y="14793"/>
                  </a:lnTo>
                  <a:lnTo>
                    <a:pt x="546353" y="3048"/>
                  </a:lnTo>
                  <a:close/>
                </a:path>
                <a:path w="641984" h="302260">
                  <a:moveTo>
                    <a:pt x="0" y="300228"/>
                  </a:moveTo>
                  <a:lnTo>
                    <a:pt x="190500" y="300228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  <a:path w="641984" h="302260">
                  <a:moveTo>
                    <a:pt x="32638" y="35052"/>
                  </a:moveTo>
                  <a:lnTo>
                    <a:pt x="19811" y="35052"/>
                  </a:lnTo>
                  <a:lnTo>
                    <a:pt x="19811" y="48768"/>
                  </a:lnTo>
                  <a:lnTo>
                    <a:pt x="19811" y="51816"/>
                  </a:lnTo>
                  <a:lnTo>
                    <a:pt x="19811" y="65532"/>
                  </a:lnTo>
                  <a:lnTo>
                    <a:pt x="32638" y="65532"/>
                  </a:lnTo>
                  <a:lnTo>
                    <a:pt x="157860" y="65532"/>
                  </a:lnTo>
                  <a:lnTo>
                    <a:pt x="170687" y="65532"/>
                  </a:lnTo>
                  <a:lnTo>
                    <a:pt x="170687" y="51816"/>
                  </a:lnTo>
                  <a:lnTo>
                    <a:pt x="170687" y="35052"/>
                  </a:lnTo>
                  <a:lnTo>
                    <a:pt x="157860" y="35052"/>
                  </a:lnTo>
                  <a:lnTo>
                    <a:pt x="124307" y="35052"/>
                  </a:lnTo>
                  <a:lnTo>
                    <a:pt x="107076" y="35052"/>
                  </a:lnTo>
                  <a:lnTo>
                    <a:pt x="100728" y="35052"/>
                  </a:lnTo>
                  <a:lnTo>
                    <a:pt x="99822" y="35052"/>
                  </a:lnTo>
                  <a:lnTo>
                    <a:pt x="32638" y="350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207751" y="5292852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2953" y="0"/>
                  </a:moveTo>
                  <a:lnTo>
                    <a:pt x="3809" y="0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0" y="12954"/>
                  </a:lnTo>
                  <a:lnTo>
                    <a:pt x="3809" y="16764"/>
                  </a:lnTo>
                  <a:lnTo>
                    <a:pt x="12953" y="16764"/>
                  </a:lnTo>
                  <a:lnTo>
                    <a:pt x="16764" y="12954"/>
                  </a:lnTo>
                  <a:lnTo>
                    <a:pt x="16764" y="3810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967721" y="5715761"/>
              <a:ext cx="852169" cy="477520"/>
            </a:xfrm>
            <a:custGeom>
              <a:avLst/>
              <a:gdLst/>
              <a:ahLst/>
              <a:cxnLst/>
              <a:rect l="l" t="t" r="r" b="b"/>
              <a:pathLst>
                <a:path w="852170" h="477520">
                  <a:moveTo>
                    <a:pt x="851916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851916" y="477011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967721" y="5715761"/>
              <a:ext cx="852169" cy="477520"/>
            </a:xfrm>
            <a:custGeom>
              <a:avLst/>
              <a:gdLst/>
              <a:ahLst/>
              <a:cxnLst/>
              <a:rect l="l" t="t" r="r" b="b"/>
              <a:pathLst>
                <a:path w="852170" h="477520">
                  <a:moveTo>
                    <a:pt x="0" y="477011"/>
                  </a:moveTo>
                  <a:lnTo>
                    <a:pt x="851916" y="477011"/>
                  </a:lnTo>
                  <a:lnTo>
                    <a:pt x="851916" y="0"/>
                  </a:lnTo>
                  <a:lnTo>
                    <a:pt x="0" y="0"/>
                  </a:lnTo>
                  <a:lnTo>
                    <a:pt x="0" y="477011"/>
                  </a:lnTo>
                  <a:close/>
                </a:path>
              </a:pathLst>
            </a:custGeom>
            <a:ln w="19812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341863" y="5798819"/>
              <a:ext cx="166370" cy="99060"/>
            </a:xfrm>
            <a:custGeom>
              <a:avLst/>
              <a:gdLst/>
              <a:ahLst/>
              <a:cxnLst/>
              <a:rect l="l" t="t" r="r" b="b"/>
              <a:pathLst>
                <a:path w="166370" h="99060">
                  <a:moveTo>
                    <a:pt x="0" y="99059"/>
                  </a:moveTo>
                  <a:lnTo>
                    <a:pt x="166116" y="99059"/>
                  </a:lnTo>
                  <a:lnTo>
                    <a:pt x="166116" y="50291"/>
                  </a:lnTo>
                  <a:lnTo>
                    <a:pt x="0" y="50291"/>
                  </a:lnTo>
                  <a:lnTo>
                    <a:pt x="0" y="99059"/>
                  </a:lnTo>
                  <a:close/>
                </a:path>
                <a:path w="166370" h="99060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472927" y="581406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40" h="15239">
                  <a:moveTo>
                    <a:pt x="11811" y="0"/>
                  </a:moveTo>
                  <a:lnTo>
                    <a:pt x="3428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3428" y="15239"/>
                  </a:lnTo>
                  <a:lnTo>
                    <a:pt x="11811" y="15239"/>
                  </a:lnTo>
                  <a:lnTo>
                    <a:pt x="15240" y="11823"/>
                  </a:lnTo>
                  <a:lnTo>
                    <a:pt x="15240" y="7619"/>
                  </a:lnTo>
                  <a:lnTo>
                    <a:pt x="15240" y="3416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062971" y="5797296"/>
              <a:ext cx="641985" cy="302260"/>
            </a:xfrm>
            <a:custGeom>
              <a:avLst/>
              <a:gdLst/>
              <a:ahLst/>
              <a:cxnLst/>
              <a:rect l="l" t="t" r="r" b="b"/>
              <a:pathLst>
                <a:path w="641984" h="302260">
                  <a:moveTo>
                    <a:pt x="301751" y="25907"/>
                  </a:moveTo>
                  <a:lnTo>
                    <a:pt x="379475" y="25907"/>
                  </a:lnTo>
                </a:path>
                <a:path w="641984" h="302260">
                  <a:moveTo>
                    <a:pt x="622553" y="301751"/>
                  </a:moveTo>
                  <a:lnTo>
                    <a:pt x="615130" y="289955"/>
                  </a:lnTo>
                  <a:lnTo>
                    <a:pt x="609076" y="257784"/>
                  </a:lnTo>
                  <a:lnTo>
                    <a:pt x="604998" y="210069"/>
                  </a:lnTo>
                  <a:lnTo>
                    <a:pt x="603503" y="151637"/>
                  </a:lnTo>
                  <a:lnTo>
                    <a:pt x="604998" y="93206"/>
                  </a:lnTo>
                  <a:lnTo>
                    <a:pt x="609076" y="45491"/>
                  </a:lnTo>
                  <a:lnTo>
                    <a:pt x="615130" y="13320"/>
                  </a:lnTo>
                  <a:lnTo>
                    <a:pt x="622553" y="1523"/>
                  </a:lnTo>
                </a:path>
                <a:path w="641984" h="302260">
                  <a:moveTo>
                    <a:pt x="546353" y="1523"/>
                  </a:moveTo>
                  <a:lnTo>
                    <a:pt x="622553" y="1523"/>
                  </a:lnTo>
                  <a:lnTo>
                    <a:pt x="629977" y="13320"/>
                  </a:lnTo>
                  <a:lnTo>
                    <a:pt x="636031" y="45491"/>
                  </a:lnTo>
                  <a:lnTo>
                    <a:pt x="640109" y="93206"/>
                  </a:lnTo>
                  <a:lnTo>
                    <a:pt x="641603" y="151637"/>
                  </a:lnTo>
                  <a:lnTo>
                    <a:pt x="640109" y="210069"/>
                  </a:lnTo>
                  <a:lnTo>
                    <a:pt x="636031" y="257784"/>
                  </a:lnTo>
                  <a:lnTo>
                    <a:pt x="629977" y="289955"/>
                  </a:lnTo>
                  <a:lnTo>
                    <a:pt x="622553" y="301751"/>
                  </a:lnTo>
                  <a:lnTo>
                    <a:pt x="546353" y="301751"/>
                  </a:lnTo>
                  <a:lnTo>
                    <a:pt x="538930" y="289955"/>
                  </a:lnTo>
                  <a:lnTo>
                    <a:pt x="532876" y="257784"/>
                  </a:lnTo>
                  <a:lnTo>
                    <a:pt x="528798" y="210069"/>
                  </a:lnTo>
                  <a:lnTo>
                    <a:pt x="527303" y="151637"/>
                  </a:lnTo>
                  <a:lnTo>
                    <a:pt x="528798" y="93206"/>
                  </a:lnTo>
                  <a:lnTo>
                    <a:pt x="532876" y="45491"/>
                  </a:lnTo>
                  <a:lnTo>
                    <a:pt x="538930" y="13320"/>
                  </a:lnTo>
                  <a:lnTo>
                    <a:pt x="546353" y="1523"/>
                  </a:lnTo>
                  <a:close/>
                </a:path>
                <a:path w="641984" h="302260">
                  <a:moveTo>
                    <a:pt x="0" y="298703"/>
                  </a:moveTo>
                  <a:lnTo>
                    <a:pt x="190500" y="298703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298703"/>
                  </a:lnTo>
                  <a:close/>
                </a:path>
                <a:path w="641984" h="302260">
                  <a:moveTo>
                    <a:pt x="32638" y="35051"/>
                  </a:moveTo>
                  <a:lnTo>
                    <a:pt x="19811" y="35051"/>
                  </a:lnTo>
                  <a:lnTo>
                    <a:pt x="19811" y="48717"/>
                  </a:lnTo>
                  <a:lnTo>
                    <a:pt x="19811" y="51866"/>
                  </a:lnTo>
                  <a:lnTo>
                    <a:pt x="19811" y="65531"/>
                  </a:lnTo>
                  <a:lnTo>
                    <a:pt x="32638" y="65531"/>
                  </a:lnTo>
                  <a:lnTo>
                    <a:pt x="157860" y="65531"/>
                  </a:lnTo>
                  <a:lnTo>
                    <a:pt x="170687" y="65531"/>
                  </a:lnTo>
                  <a:lnTo>
                    <a:pt x="170687" y="51866"/>
                  </a:lnTo>
                  <a:lnTo>
                    <a:pt x="170687" y="35051"/>
                  </a:lnTo>
                  <a:lnTo>
                    <a:pt x="157860" y="35051"/>
                  </a:lnTo>
                  <a:lnTo>
                    <a:pt x="124307" y="35051"/>
                  </a:lnTo>
                  <a:lnTo>
                    <a:pt x="107076" y="35051"/>
                  </a:lnTo>
                  <a:lnTo>
                    <a:pt x="100728" y="35051"/>
                  </a:lnTo>
                  <a:lnTo>
                    <a:pt x="99822" y="35051"/>
                  </a:lnTo>
                  <a:lnTo>
                    <a:pt x="32638" y="350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207751" y="583844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5">
                  <a:moveTo>
                    <a:pt x="12953" y="0"/>
                  </a:moveTo>
                  <a:lnTo>
                    <a:pt x="3809" y="0"/>
                  </a:lnTo>
                  <a:lnTo>
                    <a:pt x="0" y="3746"/>
                  </a:lnTo>
                  <a:lnTo>
                    <a:pt x="0" y="8381"/>
                  </a:lnTo>
                  <a:lnTo>
                    <a:pt x="0" y="13004"/>
                  </a:lnTo>
                  <a:lnTo>
                    <a:pt x="3809" y="16763"/>
                  </a:lnTo>
                  <a:lnTo>
                    <a:pt x="12953" y="16763"/>
                  </a:lnTo>
                  <a:lnTo>
                    <a:pt x="16764" y="13004"/>
                  </a:lnTo>
                  <a:lnTo>
                    <a:pt x="16764" y="3746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781793" y="5310378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851916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851916" y="475488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781793" y="5310378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0" y="475488"/>
                  </a:moveTo>
                  <a:lnTo>
                    <a:pt x="851916" y="475488"/>
                  </a:lnTo>
                  <a:lnTo>
                    <a:pt x="851916" y="0"/>
                  </a:lnTo>
                  <a:lnTo>
                    <a:pt x="0" y="0"/>
                  </a:lnTo>
                  <a:lnTo>
                    <a:pt x="0" y="475488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155935" y="5593079"/>
              <a:ext cx="166370" cy="48895"/>
            </a:xfrm>
            <a:custGeom>
              <a:avLst/>
              <a:gdLst/>
              <a:ahLst/>
              <a:cxnLst/>
              <a:rect l="l" t="t" r="r" b="b"/>
              <a:pathLst>
                <a:path w="166370" h="48895">
                  <a:moveTo>
                    <a:pt x="0" y="48768"/>
                  </a:moveTo>
                  <a:lnTo>
                    <a:pt x="166116" y="4876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288523" y="5608319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23"/>
                  </a:lnTo>
                  <a:lnTo>
                    <a:pt x="13716" y="7619"/>
                  </a:lnTo>
                  <a:lnTo>
                    <a:pt x="13716" y="341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155935" y="5617463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29">
                  <a:moveTo>
                    <a:pt x="24384" y="0"/>
                  </a:moveTo>
                  <a:lnTo>
                    <a:pt x="102108" y="0"/>
                  </a:lnTo>
                </a:path>
                <a:path w="166370" h="74929">
                  <a:moveTo>
                    <a:pt x="0" y="74676"/>
                  </a:moveTo>
                  <a:lnTo>
                    <a:pt x="166116" y="74676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46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288523" y="5658611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3048" y="15240"/>
                  </a:lnTo>
                  <a:lnTo>
                    <a:pt x="10668" y="15240"/>
                  </a:lnTo>
                  <a:lnTo>
                    <a:pt x="13716" y="11823"/>
                  </a:lnTo>
                  <a:lnTo>
                    <a:pt x="13716" y="7619"/>
                  </a:lnTo>
                  <a:lnTo>
                    <a:pt x="13716" y="341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155935" y="5542787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5">
                  <a:moveTo>
                    <a:pt x="24384" y="124968"/>
                  </a:moveTo>
                  <a:lnTo>
                    <a:pt x="102108" y="124968"/>
                  </a:lnTo>
                </a:path>
                <a:path w="166370" h="125095">
                  <a:moveTo>
                    <a:pt x="0" y="48768"/>
                  </a:moveTo>
                  <a:lnTo>
                    <a:pt x="166116" y="4876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288523" y="5558028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40"/>
                  </a:lnTo>
                  <a:lnTo>
                    <a:pt x="10668" y="15240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155935" y="5442204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5">
                  <a:moveTo>
                    <a:pt x="24384" y="124968"/>
                  </a:moveTo>
                  <a:lnTo>
                    <a:pt x="102108" y="124968"/>
                  </a:lnTo>
                </a:path>
                <a:path w="166370" h="125095">
                  <a:moveTo>
                    <a:pt x="0" y="50292"/>
                  </a:moveTo>
                  <a:lnTo>
                    <a:pt x="166116" y="50292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288523" y="5458967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10"/>
                  </a:lnTo>
                  <a:lnTo>
                    <a:pt x="13716" y="7619"/>
                  </a:lnTo>
                  <a:lnTo>
                    <a:pt x="13716" y="342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155935" y="5466587"/>
              <a:ext cx="166370" cy="76200"/>
            </a:xfrm>
            <a:custGeom>
              <a:avLst/>
              <a:gdLst/>
              <a:ahLst/>
              <a:cxnLst/>
              <a:rect l="l" t="t" r="r" b="b"/>
              <a:pathLst>
                <a:path w="166370" h="76200">
                  <a:moveTo>
                    <a:pt x="24384" y="0"/>
                  </a:moveTo>
                  <a:lnTo>
                    <a:pt x="102108" y="0"/>
                  </a:lnTo>
                </a:path>
                <a:path w="166370" h="76200">
                  <a:moveTo>
                    <a:pt x="0" y="76200"/>
                  </a:moveTo>
                  <a:lnTo>
                    <a:pt x="166116" y="76200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6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288523" y="550926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0668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0" y="10667"/>
                  </a:lnTo>
                  <a:lnTo>
                    <a:pt x="3048" y="13715"/>
                  </a:lnTo>
                  <a:lnTo>
                    <a:pt x="10668" y="13715"/>
                  </a:lnTo>
                  <a:lnTo>
                    <a:pt x="13716" y="10667"/>
                  </a:lnTo>
                  <a:lnTo>
                    <a:pt x="13716" y="6857"/>
                  </a:lnTo>
                  <a:lnTo>
                    <a:pt x="13716" y="3047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155935" y="5393436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4" y="123443"/>
                  </a:moveTo>
                  <a:lnTo>
                    <a:pt x="102108" y="123443"/>
                  </a:lnTo>
                </a:path>
                <a:path w="166370" h="12382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288523" y="5408675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048" y="15240"/>
                  </a:lnTo>
                  <a:lnTo>
                    <a:pt x="10668" y="15240"/>
                  </a:lnTo>
                  <a:lnTo>
                    <a:pt x="13716" y="11811"/>
                  </a:lnTo>
                  <a:lnTo>
                    <a:pt x="13716" y="7620"/>
                  </a:lnTo>
                  <a:lnTo>
                    <a:pt x="13716" y="3429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878567" y="5390387"/>
              <a:ext cx="641985" cy="302260"/>
            </a:xfrm>
            <a:custGeom>
              <a:avLst/>
              <a:gdLst/>
              <a:ahLst/>
              <a:cxnLst/>
              <a:rect l="l" t="t" r="r" b="b"/>
              <a:pathLst>
                <a:path w="641984" h="302260">
                  <a:moveTo>
                    <a:pt x="301751" y="27431"/>
                  </a:moveTo>
                  <a:lnTo>
                    <a:pt x="379475" y="27431"/>
                  </a:lnTo>
                </a:path>
                <a:path w="641984" h="302260">
                  <a:moveTo>
                    <a:pt x="622553" y="301752"/>
                  </a:moveTo>
                  <a:lnTo>
                    <a:pt x="615130" y="290015"/>
                  </a:lnTo>
                  <a:lnTo>
                    <a:pt x="609076" y="258008"/>
                  </a:lnTo>
                  <a:lnTo>
                    <a:pt x="604998" y="210535"/>
                  </a:lnTo>
                  <a:lnTo>
                    <a:pt x="603503" y="152400"/>
                  </a:lnTo>
                  <a:lnTo>
                    <a:pt x="604998" y="94291"/>
                  </a:lnTo>
                  <a:lnTo>
                    <a:pt x="609076" y="46815"/>
                  </a:lnTo>
                  <a:lnTo>
                    <a:pt x="615130" y="14793"/>
                  </a:lnTo>
                  <a:lnTo>
                    <a:pt x="622553" y="3048"/>
                  </a:lnTo>
                </a:path>
                <a:path w="641984" h="302260">
                  <a:moveTo>
                    <a:pt x="546353" y="3048"/>
                  </a:moveTo>
                  <a:lnTo>
                    <a:pt x="622553" y="3048"/>
                  </a:lnTo>
                  <a:lnTo>
                    <a:pt x="629977" y="14793"/>
                  </a:lnTo>
                  <a:lnTo>
                    <a:pt x="636031" y="46815"/>
                  </a:lnTo>
                  <a:lnTo>
                    <a:pt x="640109" y="94291"/>
                  </a:lnTo>
                  <a:lnTo>
                    <a:pt x="641603" y="152400"/>
                  </a:lnTo>
                  <a:lnTo>
                    <a:pt x="640109" y="210535"/>
                  </a:lnTo>
                  <a:lnTo>
                    <a:pt x="636031" y="258008"/>
                  </a:lnTo>
                  <a:lnTo>
                    <a:pt x="629977" y="290015"/>
                  </a:lnTo>
                  <a:lnTo>
                    <a:pt x="622553" y="301752"/>
                  </a:lnTo>
                  <a:lnTo>
                    <a:pt x="546353" y="301752"/>
                  </a:lnTo>
                  <a:lnTo>
                    <a:pt x="538930" y="290015"/>
                  </a:lnTo>
                  <a:lnTo>
                    <a:pt x="532876" y="258008"/>
                  </a:lnTo>
                  <a:lnTo>
                    <a:pt x="528798" y="210535"/>
                  </a:lnTo>
                  <a:lnTo>
                    <a:pt x="527303" y="152400"/>
                  </a:lnTo>
                  <a:lnTo>
                    <a:pt x="528798" y="94291"/>
                  </a:lnTo>
                  <a:lnTo>
                    <a:pt x="532876" y="46815"/>
                  </a:lnTo>
                  <a:lnTo>
                    <a:pt x="538930" y="14793"/>
                  </a:lnTo>
                  <a:lnTo>
                    <a:pt x="546353" y="3048"/>
                  </a:lnTo>
                  <a:close/>
                </a:path>
                <a:path w="641984" h="302260">
                  <a:moveTo>
                    <a:pt x="0" y="300228"/>
                  </a:moveTo>
                  <a:lnTo>
                    <a:pt x="190500" y="300228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300228"/>
                  </a:lnTo>
                  <a:close/>
                </a:path>
                <a:path w="641984" h="302260">
                  <a:moveTo>
                    <a:pt x="32638" y="35052"/>
                  </a:moveTo>
                  <a:lnTo>
                    <a:pt x="19811" y="35052"/>
                  </a:lnTo>
                  <a:lnTo>
                    <a:pt x="19811" y="48768"/>
                  </a:lnTo>
                  <a:lnTo>
                    <a:pt x="19811" y="51815"/>
                  </a:lnTo>
                  <a:lnTo>
                    <a:pt x="19811" y="65531"/>
                  </a:lnTo>
                  <a:lnTo>
                    <a:pt x="32638" y="65531"/>
                  </a:lnTo>
                  <a:lnTo>
                    <a:pt x="157860" y="65531"/>
                  </a:lnTo>
                  <a:lnTo>
                    <a:pt x="170687" y="65531"/>
                  </a:lnTo>
                  <a:lnTo>
                    <a:pt x="170687" y="51815"/>
                  </a:lnTo>
                  <a:lnTo>
                    <a:pt x="170687" y="35052"/>
                  </a:lnTo>
                  <a:lnTo>
                    <a:pt x="157860" y="35052"/>
                  </a:lnTo>
                  <a:lnTo>
                    <a:pt x="124307" y="35052"/>
                  </a:lnTo>
                  <a:lnTo>
                    <a:pt x="107076" y="35052"/>
                  </a:lnTo>
                  <a:lnTo>
                    <a:pt x="100728" y="35052"/>
                  </a:lnTo>
                  <a:lnTo>
                    <a:pt x="99822" y="35052"/>
                  </a:lnTo>
                  <a:lnTo>
                    <a:pt x="32638" y="35052"/>
                  </a:lnTo>
                  <a:close/>
                </a:path>
                <a:path w="641984" h="302260">
                  <a:moveTo>
                    <a:pt x="32638" y="89915"/>
                  </a:moveTo>
                  <a:lnTo>
                    <a:pt x="19811" y="89915"/>
                  </a:lnTo>
                  <a:lnTo>
                    <a:pt x="19811" y="103631"/>
                  </a:lnTo>
                  <a:lnTo>
                    <a:pt x="19811" y="106172"/>
                  </a:lnTo>
                  <a:lnTo>
                    <a:pt x="19811" y="120396"/>
                  </a:lnTo>
                  <a:lnTo>
                    <a:pt x="32638" y="120396"/>
                  </a:lnTo>
                  <a:lnTo>
                    <a:pt x="157860" y="120396"/>
                  </a:lnTo>
                  <a:lnTo>
                    <a:pt x="170687" y="120396"/>
                  </a:lnTo>
                  <a:lnTo>
                    <a:pt x="170687" y="106172"/>
                  </a:lnTo>
                  <a:lnTo>
                    <a:pt x="170687" y="89915"/>
                  </a:lnTo>
                  <a:lnTo>
                    <a:pt x="157860" y="89915"/>
                  </a:lnTo>
                  <a:lnTo>
                    <a:pt x="124307" y="89915"/>
                  </a:lnTo>
                  <a:lnTo>
                    <a:pt x="107076" y="89915"/>
                  </a:lnTo>
                  <a:lnTo>
                    <a:pt x="100728" y="89915"/>
                  </a:lnTo>
                  <a:lnTo>
                    <a:pt x="99822" y="89915"/>
                  </a:lnTo>
                  <a:lnTo>
                    <a:pt x="32638" y="89915"/>
                  </a:lnTo>
                  <a:close/>
                </a:path>
                <a:path w="641984" h="302260">
                  <a:moveTo>
                    <a:pt x="32638" y="143256"/>
                  </a:moveTo>
                  <a:lnTo>
                    <a:pt x="19811" y="143256"/>
                  </a:lnTo>
                  <a:lnTo>
                    <a:pt x="19811" y="157480"/>
                  </a:lnTo>
                  <a:lnTo>
                    <a:pt x="19811" y="160020"/>
                  </a:lnTo>
                  <a:lnTo>
                    <a:pt x="19811" y="173736"/>
                  </a:lnTo>
                  <a:lnTo>
                    <a:pt x="32638" y="173736"/>
                  </a:lnTo>
                  <a:lnTo>
                    <a:pt x="157860" y="173736"/>
                  </a:lnTo>
                  <a:lnTo>
                    <a:pt x="170687" y="173736"/>
                  </a:lnTo>
                  <a:lnTo>
                    <a:pt x="170687" y="160020"/>
                  </a:lnTo>
                  <a:lnTo>
                    <a:pt x="170687" y="143256"/>
                  </a:lnTo>
                  <a:lnTo>
                    <a:pt x="157860" y="143256"/>
                  </a:lnTo>
                  <a:lnTo>
                    <a:pt x="124307" y="143256"/>
                  </a:lnTo>
                  <a:lnTo>
                    <a:pt x="107076" y="143256"/>
                  </a:lnTo>
                  <a:lnTo>
                    <a:pt x="100728" y="143256"/>
                  </a:lnTo>
                  <a:lnTo>
                    <a:pt x="99822" y="143256"/>
                  </a:lnTo>
                  <a:lnTo>
                    <a:pt x="32638" y="143256"/>
                  </a:lnTo>
                  <a:close/>
                </a:path>
                <a:path w="641984" h="302260">
                  <a:moveTo>
                    <a:pt x="32638" y="196596"/>
                  </a:moveTo>
                  <a:lnTo>
                    <a:pt x="19811" y="196596"/>
                  </a:lnTo>
                  <a:lnTo>
                    <a:pt x="19811" y="210261"/>
                  </a:lnTo>
                  <a:lnTo>
                    <a:pt x="19811" y="213410"/>
                  </a:lnTo>
                  <a:lnTo>
                    <a:pt x="19811" y="227075"/>
                  </a:lnTo>
                  <a:lnTo>
                    <a:pt x="32638" y="227075"/>
                  </a:lnTo>
                  <a:lnTo>
                    <a:pt x="157860" y="227075"/>
                  </a:lnTo>
                  <a:lnTo>
                    <a:pt x="170687" y="227075"/>
                  </a:lnTo>
                  <a:lnTo>
                    <a:pt x="170687" y="213410"/>
                  </a:lnTo>
                  <a:lnTo>
                    <a:pt x="170687" y="196596"/>
                  </a:lnTo>
                  <a:lnTo>
                    <a:pt x="157860" y="196596"/>
                  </a:lnTo>
                  <a:lnTo>
                    <a:pt x="124307" y="196596"/>
                  </a:lnTo>
                  <a:lnTo>
                    <a:pt x="107076" y="196596"/>
                  </a:lnTo>
                  <a:lnTo>
                    <a:pt x="100728" y="196596"/>
                  </a:lnTo>
                  <a:lnTo>
                    <a:pt x="99822" y="196596"/>
                  </a:lnTo>
                  <a:lnTo>
                    <a:pt x="32638" y="1965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021824" y="5433060"/>
              <a:ext cx="17145" cy="178435"/>
            </a:xfrm>
            <a:custGeom>
              <a:avLst/>
              <a:gdLst/>
              <a:ahLst/>
              <a:cxnLst/>
              <a:rect l="l" t="t" r="r" b="b"/>
              <a:pathLst>
                <a:path w="17145" h="178435">
                  <a:moveTo>
                    <a:pt x="16764" y="165290"/>
                  </a:moveTo>
                  <a:lnTo>
                    <a:pt x="12954" y="161544"/>
                  </a:lnTo>
                  <a:lnTo>
                    <a:pt x="3810" y="161544"/>
                  </a:lnTo>
                  <a:lnTo>
                    <a:pt x="0" y="165290"/>
                  </a:lnTo>
                  <a:lnTo>
                    <a:pt x="0" y="169926"/>
                  </a:lnTo>
                  <a:lnTo>
                    <a:pt x="0" y="174548"/>
                  </a:lnTo>
                  <a:lnTo>
                    <a:pt x="3810" y="178308"/>
                  </a:lnTo>
                  <a:lnTo>
                    <a:pt x="12954" y="178308"/>
                  </a:lnTo>
                  <a:lnTo>
                    <a:pt x="16764" y="174548"/>
                  </a:lnTo>
                  <a:lnTo>
                    <a:pt x="16764" y="165290"/>
                  </a:lnTo>
                  <a:close/>
                </a:path>
                <a:path w="17145" h="178435">
                  <a:moveTo>
                    <a:pt x="16764" y="110744"/>
                  </a:moveTo>
                  <a:lnTo>
                    <a:pt x="12954" y="106680"/>
                  </a:lnTo>
                  <a:lnTo>
                    <a:pt x="3810" y="106680"/>
                  </a:lnTo>
                  <a:lnTo>
                    <a:pt x="0" y="110744"/>
                  </a:lnTo>
                  <a:lnTo>
                    <a:pt x="0" y="115824"/>
                  </a:lnTo>
                  <a:lnTo>
                    <a:pt x="0" y="120904"/>
                  </a:lnTo>
                  <a:lnTo>
                    <a:pt x="3810" y="124968"/>
                  </a:lnTo>
                  <a:lnTo>
                    <a:pt x="12954" y="124968"/>
                  </a:lnTo>
                  <a:lnTo>
                    <a:pt x="16764" y="120904"/>
                  </a:lnTo>
                  <a:lnTo>
                    <a:pt x="16764" y="110744"/>
                  </a:lnTo>
                  <a:close/>
                </a:path>
                <a:path w="17145" h="178435">
                  <a:moveTo>
                    <a:pt x="16764" y="57150"/>
                  </a:moveTo>
                  <a:lnTo>
                    <a:pt x="12954" y="53340"/>
                  </a:lnTo>
                  <a:lnTo>
                    <a:pt x="3810" y="53340"/>
                  </a:lnTo>
                  <a:lnTo>
                    <a:pt x="0" y="57150"/>
                  </a:lnTo>
                  <a:lnTo>
                    <a:pt x="0" y="61722"/>
                  </a:lnTo>
                  <a:lnTo>
                    <a:pt x="0" y="66294"/>
                  </a:lnTo>
                  <a:lnTo>
                    <a:pt x="3810" y="70104"/>
                  </a:lnTo>
                  <a:lnTo>
                    <a:pt x="12954" y="70104"/>
                  </a:lnTo>
                  <a:lnTo>
                    <a:pt x="16764" y="66294"/>
                  </a:lnTo>
                  <a:lnTo>
                    <a:pt x="16764" y="57150"/>
                  </a:lnTo>
                  <a:close/>
                </a:path>
                <a:path w="17145" h="178435">
                  <a:moveTo>
                    <a:pt x="16764" y="3810"/>
                  </a:moveTo>
                  <a:lnTo>
                    <a:pt x="12954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8382"/>
                  </a:lnTo>
                  <a:lnTo>
                    <a:pt x="0" y="12954"/>
                  </a:lnTo>
                  <a:lnTo>
                    <a:pt x="3810" y="16764"/>
                  </a:lnTo>
                  <a:lnTo>
                    <a:pt x="12954" y="16764"/>
                  </a:lnTo>
                  <a:lnTo>
                    <a:pt x="16764" y="12954"/>
                  </a:lnTo>
                  <a:lnTo>
                    <a:pt x="1676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781793" y="5855969"/>
              <a:ext cx="852169" cy="477520"/>
            </a:xfrm>
            <a:custGeom>
              <a:avLst/>
              <a:gdLst/>
              <a:ahLst/>
              <a:cxnLst/>
              <a:rect l="l" t="t" r="r" b="b"/>
              <a:pathLst>
                <a:path w="852170" h="477520">
                  <a:moveTo>
                    <a:pt x="851916" y="0"/>
                  </a:moveTo>
                  <a:lnTo>
                    <a:pt x="0" y="0"/>
                  </a:lnTo>
                  <a:lnTo>
                    <a:pt x="0" y="477011"/>
                  </a:lnTo>
                  <a:lnTo>
                    <a:pt x="851916" y="477011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781793" y="5855969"/>
              <a:ext cx="852169" cy="477520"/>
            </a:xfrm>
            <a:custGeom>
              <a:avLst/>
              <a:gdLst/>
              <a:ahLst/>
              <a:cxnLst/>
              <a:rect l="l" t="t" r="r" b="b"/>
              <a:pathLst>
                <a:path w="852170" h="477520">
                  <a:moveTo>
                    <a:pt x="0" y="477011"/>
                  </a:moveTo>
                  <a:lnTo>
                    <a:pt x="851916" y="477011"/>
                  </a:lnTo>
                  <a:lnTo>
                    <a:pt x="851916" y="0"/>
                  </a:lnTo>
                  <a:lnTo>
                    <a:pt x="0" y="0"/>
                  </a:lnTo>
                  <a:lnTo>
                    <a:pt x="0" y="477011"/>
                  </a:lnTo>
                  <a:close/>
                </a:path>
              </a:pathLst>
            </a:custGeom>
            <a:ln w="19812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155935" y="6138672"/>
              <a:ext cx="166370" cy="50800"/>
            </a:xfrm>
            <a:custGeom>
              <a:avLst/>
              <a:gdLst/>
              <a:ahLst/>
              <a:cxnLst/>
              <a:rect l="l" t="t" r="r" b="b"/>
              <a:pathLst>
                <a:path w="166370" h="50800">
                  <a:moveTo>
                    <a:pt x="0" y="50291"/>
                  </a:moveTo>
                  <a:lnTo>
                    <a:pt x="166116" y="50291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288523" y="615543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70">
                  <a:moveTo>
                    <a:pt x="10668" y="0"/>
                  </a:moveTo>
                  <a:lnTo>
                    <a:pt x="3048" y="0"/>
                  </a:lnTo>
                  <a:lnTo>
                    <a:pt x="0" y="3073"/>
                  </a:lnTo>
                  <a:lnTo>
                    <a:pt x="0" y="10642"/>
                  </a:lnTo>
                  <a:lnTo>
                    <a:pt x="3048" y="13715"/>
                  </a:lnTo>
                  <a:lnTo>
                    <a:pt x="10668" y="13715"/>
                  </a:lnTo>
                  <a:lnTo>
                    <a:pt x="13716" y="10642"/>
                  </a:lnTo>
                  <a:lnTo>
                    <a:pt x="13716" y="6857"/>
                  </a:lnTo>
                  <a:lnTo>
                    <a:pt x="13716" y="3073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155935" y="6163055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29">
                  <a:moveTo>
                    <a:pt x="24384" y="0"/>
                  </a:moveTo>
                  <a:lnTo>
                    <a:pt x="102108" y="0"/>
                  </a:lnTo>
                </a:path>
                <a:path w="166370" h="74929">
                  <a:moveTo>
                    <a:pt x="0" y="74676"/>
                  </a:moveTo>
                  <a:lnTo>
                    <a:pt x="166116" y="74676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46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288523" y="6204204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3048" y="15240"/>
                  </a:lnTo>
                  <a:lnTo>
                    <a:pt x="10668" y="15240"/>
                  </a:lnTo>
                  <a:lnTo>
                    <a:pt x="13716" y="11823"/>
                  </a:lnTo>
                  <a:lnTo>
                    <a:pt x="13716" y="7620"/>
                  </a:lnTo>
                  <a:lnTo>
                    <a:pt x="13716" y="341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155935" y="6088379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5">
                  <a:moveTo>
                    <a:pt x="24384" y="124968"/>
                  </a:moveTo>
                  <a:lnTo>
                    <a:pt x="102108" y="124968"/>
                  </a:lnTo>
                </a:path>
                <a:path w="166370" h="125095">
                  <a:moveTo>
                    <a:pt x="0" y="50292"/>
                  </a:moveTo>
                  <a:lnTo>
                    <a:pt x="166116" y="50292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502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288523" y="6105143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23"/>
                  </a:lnTo>
                  <a:lnTo>
                    <a:pt x="13716" y="7619"/>
                  </a:lnTo>
                  <a:lnTo>
                    <a:pt x="13716" y="341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155935" y="5989319"/>
              <a:ext cx="166370" cy="123825"/>
            </a:xfrm>
            <a:custGeom>
              <a:avLst/>
              <a:gdLst/>
              <a:ahLst/>
              <a:cxnLst/>
              <a:rect l="l" t="t" r="r" b="b"/>
              <a:pathLst>
                <a:path w="166370" h="123825">
                  <a:moveTo>
                    <a:pt x="24384" y="123443"/>
                  </a:moveTo>
                  <a:lnTo>
                    <a:pt x="102108" y="123443"/>
                  </a:lnTo>
                </a:path>
                <a:path w="166370" h="123825">
                  <a:moveTo>
                    <a:pt x="0" y="48767"/>
                  </a:moveTo>
                  <a:lnTo>
                    <a:pt x="166116" y="48767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288523" y="6004560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23"/>
                  </a:lnTo>
                  <a:lnTo>
                    <a:pt x="13716" y="7619"/>
                  </a:lnTo>
                  <a:lnTo>
                    <a:pt x="13716" y="341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155935" y="6013704"/>
              <a:ext cx="166370" cy="74930"/>
            </a:xfrm>
            <a:custGeom>
              <a:avLst/>
              <a:gdLst/>
              <a:ahLst/>
              <a:cxnLst/>
              <a:rect l="l" t="t" r="r" b="b"/>
              <a:pathLst>
                <a:path w="166370" h="74929">
                  <a:moveTo>
                    <a:pt x="24384" y="0"/>
                  </a:moveTo>
                  <a:lnTo>
                    <a:pt x="102108" y="0"/>
                  </a:lnTo>
                </a:path>
                <a:path w="166370" h="74929">
                  <a:moveTo>
                    <a:pt x="0" y="74676"/>
                  </a:moveTo>
                  <a:lnTo>
                    <a:pt x="166116" y="74676"/>
                  </a:lnTo>
                  <a:lnTo>
                    <a:pt x="166116" y="25908"/>
                  </a:lnTo>
                  <a:lnTo>
                    <a:pt x="0" y="25908"/>
                  </a:lnTo>
                  <a:lnTo>
                    <a:pt x="0" y="746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288523" y="6054852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3048" y="15240"/>
                  </a:lnTo>
                  <a:lnTo>
                    <a:pt x="10668" y="15240"/>
                  </a:lnTo>
                  <a:lnTo>
                    <a:pt x="13716" y="11823"/>
                  </a:lnTo>
                  <a:lnTo>
                    <a:pt x="13716" y="7620"/>
                  </a:lnTo>
                  <a:lnTo>
                    <a:pt x="13716" y="341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155935" y="5939028"/>
              <a:ext cx="166370" cy="125095"/>
            </a:xfrm>
            <a:custGeom>
              <a:avLst/>
              <a:gdLst/>
              <a:ahLst/>
              <a:cxnLst/>
              <a:rect l="l" t="t" r="r" b="b"/>
              <a:pathLst>
                <a:path w="166370" h="125095">
                  <a:moveTo>
                    <a:pt x="24384" y="124968"/>
                  </a:moveTo>
                  <a:lnTo>
                    <a:pt x="102108" y="124968"/>
                  </a:lnTo>
                </a:path>
                <a:path w="166370" h="125095">
                  <a:moveTo>
                    <a:pt x="0" y="48768"/>
                  </a:moveTo>
                  <a:lnTo>
                    <a:pt x="166116" y="48768"/>
                  </a:lnTo>
                  <a:lnTo>
                    <a:pt x="166116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288523" y="5954267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70" h="15239">
                  <a:moveTo>
                    <a:pt x="10668" y="0"/>
                  </a:moveTo>
                  <a:lnTo>
                    <a:pt x="3048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3048" y="15239"/>
                  </a:lnTo>
                  <a:lnTo>
                    <a:pt x="10668" y="15239"/>
                  </a:lnTo>
                  <a:lnTo>
                    <a:pt x="13716" y="11823"/>
                  </a:lnTo>
                  <a:lnTo>
                    <a:pt x="13716" y="7619"/>
                  </a:lnTo>
                  <a:lnTo>
                    <a:pt x="13716" y="341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878567" y="5937504"/>
              <a:ext cx="641985" cy="302260"/>
            </a:xfrm>
            <a:custGeom>
              <a:avLst/>
              <a:gdLst/>
              <a:ahLst/>
              <a:cxnLst/>
              <a:rect l="l" t="t" r="r" b="b"/>
              <a:pathLst>
                <a:path w="641984" h="302260">
                  <a:moveTo>
                    <a:pt x="301751" y="25908"/>
                  </a:moveTo>
                  <a:lnTo>
                    <a:pt x="379475" y="25908"/>
                  </a:lnTo>
                </a:path>
                <a:path w="641984" h="302260">
                  <a:moveTo>
                    <a:pt x="622553" y="301752"/>
                  </a:moveTo>
                  <a:lnTo>
                    <a:pt x="615130" y="289955"/>
                  </a:lnTo>
                  <a:lnTo>
                    <a:pt x="609076" y="257784"/>
                  </a:lnTo>
                  <a:lnTo>
                    <a:pt x="604998" y="210069"/>
                  </a:lnTo>
                  <a:lnTo>
                    <a:pt x="603503" y="151638"/>
                  </a:lnTo>
                  <a:lnTo>
                    <a:pt x="604998" y="93206"/>
                  </a:lnTo>
                  <a:lnTo>
                    <a:pt x="609076" y="45491"/>
                  </a:lnTo>
                  <a:lnTo>
                    <a:pt x="615130" y="13320"/>
                  </a:lnTo>
                  <a:lnTo>
                    <a:pt x="622553" y="1524"/>
                  </a:lnTo>
                </a:path>
                <a:path w="641984" h="302260">
                  <a:moveTo>
                    <a:pt x="546353" y="1524"/>
                  </a:moveTo>
                  <a:lnTo>
                    <a:pt x="622553" y="1524"/>
                  </a:lnTo>
                  <a:lnTo>
                    <a:pt x="629977" y="13320"/>
                  </a:lnTo>
                  <a:lnTo>
                    <a:pt x="636031" y="45491"/>
                  </a:lnTo>
                  <a:lnTo>
                    <a:pt x="640109" y="93206"/>
                  </a:lnTo>
                  <a:lnTo>
                    <a:pt x="641603" y="151638"/>
                  </a:lnTo>
                  <a:lnTo>
                    <a:pt x="640109" y="210069"/>
                  </a:lnTo>
                  <a:lnTo>
                    <a:pt x="636031" y="257784"/>
                  </a:lnTo>
                  <a:lnTo>
                    <a:pt x="629977" y="289955"/>
                  </a:lnTo>
                  <a:lnTo>
                    <a:pt x="622553" y="301752"/>
                  </a:lnTo>
                  <a:lnTo>
                    <a:pt x="546353" y="301752"/>
                  </a:lnTo>
                  <a:lnTo>
                    <a:pt x="538930" y="289955"/>
                  </a:lnTo>
                  <a:lnTo>
                    <a:pt x="532876" y="257784"/>
                  </a:lnTo>
                  <a:lnTo>
                    <a:pt x="528798" y="210069"/>
                  </a:lnTo>
                  <a:lnTo>
                    <a:pt x="527303" y="151638"/>
                  </a:lnTo>
                  <a:lnTo>
                    <a:pt x="528798" y="93206"/>
                  </a:lnTo>
                  <a:lnTo>
                    <a:pt x="532876" y="45491"/>
                  </a:lnTo>
                  <a:lnTo>
                    <a:pt x="538930" y="13320"/>
                  </a:lnTo>
                  <a:lnTo>
                    <a:pt x="546353" y="1524"/>
                  </a:lnTo>
                  <a:close/>
                </a:path>
                <a:path w="641984" h="302260">
                  <a:moveTo>
                    <a:pt x="0" y="298704"/>
                  </a:moveTo>
                  <a:lnTo>
                    <a:pt x="190500" y="298704"/>
                  </a:lnTo>
                  <a:lnTo>
                    <a:pt x="190500" y="0"/>
                  </a:lnTo>
                  <a:lnTo>
                    <a:pt x="0" y="0"/>
                  </a:lnTo>
                  <a:lnTo>
                    <a:pt x="0" y="298704"/>
                  </a:lnTo>
                  <a:close/>
                </a:path>
                <a:path w="641984" h="302260">
                  <a:moveTo>
                    <a:pt x="32638" y="35052"/>
                  </a:moveTo>
                  <a:lnTo>
                    <a:pt x="19811" y="35052"/>
                  </a:lnTo>
                  <a:lnTo>
                    <a:pt x="19811" y="48717"/>
                  </a:lnTo>
                  <a:lnTo>
                    <a:pt x="19811" y="51866"/>
                  </a:lnTo>
                  <a:lnTo>
                    <a:pt x="19811" y="65532"/>
                  </a:lnTo>
                  <a:lnTo>
                    <a:pt x="32638" y="65532"/>
                  </a:lnTo>
                  <a:lnTo>
                    <a:pt x="157860" y="65532"/>
                  </a:lnTo>
                  <a:lnTo>
                    <a:pt x="170687" y="65532"/>
                  </a:lnTo>
                  <a:lnTo>
                    <a:pt x="170687" y="51866"/>
                  </a:lnTo>
                  <a:lnTo>
                    <a:pt x="170687" y="35052"/>
                  </a:lnTo>
                  <a:lnTo>
                    <a:pt x="157860" y="35052"/>
                  </a:lnTo>
                  <a:lnTo>
                    <a:pt x="124307" y="35052"/>
                  </a:lnTo>
                  <a:lnTo>
                    <a:pt x="107076" y="35052"/>
                  </a:lnTo>
                  <a:lnTo>
                    <a:pt x="100728" y="35052"/>
                  </a:lnTo>
                  <a:lnTo>
                    <a:pt x="99822" y="35052"/>
                  </a:lnTo>
                  <a:lnTo>
                    <a:pt x="32638" y="35052"/>
                  </a:lnTo>
                  <a:close/>
                </a:path>
                <a:path w="641984" h="302260">
                  <a:moveTo>
                    <a:pt x="32638" y="88392"/>
                  </a:moveTo>
                  <a:lnTo>
                    <a:pt x="19811" y="88392"/>
                  </a:lnTo>
                  <a:lnTo>
                    <a:pt x="19811" y="102057"/>
                  </a:lnTo>
                  <a:lnTo>
                    <a:pt x="19811" y="104686"/>
                  </a:lnTo>
                  <a:lnTo>
                    <a:pt x="19811" y="118872"/>
                  </a:lnTo>
                  <a:lnTo>
                    <a:pt x="32638" y="118872"/>
                  </a:lnTo>
                  <a:lnTo>
                    <a:pt x="157860" y="118872"/>
                  </a:lnTo>
                  <a:lnTo>
                    <a:pt x="170687" y="118872"/>
                  </a:lnTo>
                  <a:lnTo>
                    <a:pt x="170687" y="104686"/>
                  </a:lnTo>
                  <a:lnTo>
                    <a:pt x="170687" y="88392"/>
                  </a:lnTo>
                  <a:lnTo>
                    <a:pt x="157860" y="88392"/>
                  </a:lnTo>
                  <a:lnTo>
                    <a:pt x="124307" y="88392"/>
                  </a:lnTo>
                  <a:lnTo>
                    <a:pt x="107076" y="88392"/>
                  </a:lnTo>
                  <a:lnTo>
                    <a:pt x="100728" y="88392"/>
                  </a:lnTo>
                  <a:lnTo>
                    <a:pt x="99822" y="88392"/>
                  </a:lnTo>
                  <a:lnTo>
                    <a:pt x="32638" y="88392"/>
                  </a:lnTo>
                  <a:close/>
                </a:path>
                <a:path w="641984" h="302260">
                  <a:moveTo>
                    <a:pt x="32638" y="141732"/>
                  </a:moveTo>
                  <a:lnTo>
                    <a:pt x="19811" y="141732"/>
                  </a:lnTo>
                  <a:lnTo>
                    <a:pt x="19811" y="155917"/>
                  </a:lnTo>
                  <a:lnTo>
                    <a:pt x="19811" y="158546"/>
                  </a:lnTo>
                  <a:lnTo>
                    <a:pt x="19811" y="172212"/>
                  </a:lnTo>
                  <a:lnTo>
                    <a:pt x="32638" y="172212"/>
                  </a:lnTo>
                  <a:lnTo>
                    <a:pt x="157860" y="172212"/>
                  </a:lnTo>
                  <a:lnTo>
                    <a:pt x="170687" y="172212"/>
                  </a:lnTo>
                  <a:lnTo>
                    <a:pt x="170687" y="158546"/>
                  </a:lnTo>
                  <a:lnTo>
                    <a:pt x="170687" y="141732"/>
                  </a:lnTo>
                  <a:lnTo>
                    <a:pt x="157860" y="141732"/>
                  </a:lnTo>
                  <a:lnTo>
                    <a:pt x="124307" y="141732"/>
                  </a:lnTo>
                  <a:lnTo>
                    <a:pt x="107076" y="141732"/>
                  </a:lnTo>
                  <a:lnTo>
                    <a:pt x="100728" y="141732"/>
                  </a:lnTo>
                  <a:lnTo>
                    <a:pt x="99822" y="141732"/>
                  </a:lnTo>
                  <a:lnTo>
                    <a:pt x="32638" y="141732"/>
                  </a:lnTo>
                  <a:close/>
                </a:path>
                <a:path w="641984" h="302260">
                  <a:moveTo>
                    <a:pt x="32638" y="196596"/>
                  </a:moveTo>
                  <a:lnTo>
                    <a:pt x="19811" y="196596"/>
                  </a:lnTo>
                  <a:lnTo>
                    <a:pt x="19811" y="210261"/>
                  </a:lnTo>
                  <a:lnTo>
                    <a:pt x="19811" y="213410"/>
                  </a:lnTo>
                  <a:lnTo>
                    <a:pt x="19811" y="227076"/>
                  </a:lnTo>
                  <a:lnTo>
                    <a:pt x="32638" y="227076"/>
                  </a:lnTo>
                  <a:lnTo>
                    <a:pt x="157860" y="227076"/>
                  </a:lnTo>
                  <a:lnTo>
                    <a:pt x="170687" y="227076"/>
                  </a:lnTo>
                  <a:lnTo>
                    <a:pt x="170687" y="213410"/>
                  </a:lnTo>
                  <a:lnTo>
                    <a:pt x="170687" y="196596"/>
                  </a:lnTo>
                  <a:lnTo>
                    <a:pt x="157860" y="196596"/>
                  </a:lnTo>
                  <a:lnTo>
                    <a:pt x="124307" y="196596"/>
                  </a:lnTo>
                  <a:lnTo>
                    <a:pt x="107076" y="196596"/>
                  </a:lnTo>
                  <a:lnTo>
                    <a:pt x="100728" y="196596"/>
                  </a:lnTo>
                  <a:lnTo>
                    <a:pt x="99822" y="196596"/>
                  </a:lnTo>
                  <a:lnTo>
                    <a:pt x="32638" y="1965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021824" y="5978652"/>
              <a:ext cx="17145" cy="178435"/>
            </a:xfrm>
            <a:custGeom>
              <a:avLst/>
              <a:gdLst/>
              <a:ahLst/>
              <a:cxnLst/>
              <a:rect l="l" t="t" r="r" b="b"/>
              <a:pathLst>
                <a:path w="17145" h="178435">
                  <a:moveTo>
                    <a:pt x="16764" y="165290"/>
                  </a:moveTo>
                  <a:lnTo>
                    <a:pt x="12954" y="161544"/>
                  </a:lnTo>
                  <a:lnTo>
                    <a:pt x="3810" y="161544"/>
                  </a:lnTo>
                  <a:lnTo>
                    <a:pt x="0" y="165290"/>
                  </a:lnTo>
                  <a:lnTo>
                    <a:pt x="0" y="169926"/>
                  </a:lnTo>
                  <a:lnTo>
                    <a:pt x="0" y="174548"/>
                  </a:lnTo>
                  <a:lnTo>
                    <a:pt x="3810" y="178308"/>
                  </a:lnTo>
                  <a:lnTo>
                    <a:pt x="12954" y="178308"/>
                  </a:lnTo>
                  <a:lnTo>
                    <a:pt x="16764" y="174548"/>
                  </a:lnTo>
                  <a:lnTo>
                    <a:pt x="16764" y="165290"/>
                  </a:lnTo>
                  <a:close/>
                </a:path>
                <a:path w="17145" h="178435">
                  <a:moveTo>
                    <a:pt x="16764" y="111950"/>
                  </a:moveTo>
                  <a:lnTo>
                    <a:pt x="12954" y="108204"/>
                  </a:lnTo>
                  <a:lnTo>
                    <a:pt x="3810" y="108204"/>
                  </a:lnTo>
                  <a:lnTo>
                    <a:pt x="0" y="111950"/>
                  </a:lnTo>
                  <a:lnTo>
                    <a:pt x="0" y="116586"/>
                  </a:lnTo>
                  <a:lnTo>
                    <a:pt x="0" y="121208"/>
                  </a:lnTo>
                  <a:lnTo>
                    <a:pt x="3810" y="124968"/>
                  </a:lnTo>
                  <a:lnTo>
                    <a:pt x="12954" y="124968"/>
                  </a:lnTo>
                  <a:lnTo>
                    <a:pt x="16764" y="121208"/>
                  </a:lnTo>
                  <a:lnTo>
                    <a:pt x="16764" y="111950"/>
                  </a:lnTo>
                  <a:close/>
                </a:path>
                <a:path w="17145" h="178435">
                  <a:moveTo>
                    <a:pt x="16764" y="57086"/>
                  </a:moveTo>
                  <a:lnTo>
                    <a:pt x="12954" y="53340"/>
                  </a:lnTo>
                  <a:lnTo>
                    <a:pt x="3810" y="53340"/>
                  </a:lnTo>
                  <a:lnTo>
                    <a:pt x="0" y="57086"/>
                  </a:lnTo>
                  <a:lnTo>
                    <a:pt x="0" y="61734"/>
                  </a:lnTo>
                  <a:lnTo>
                    <a:pt x="0" y="66344"/>
                  </a:lnTo>
                  <a:lnTo>
                    <a:pt x="3810" y="70104"/>
                  </a:lnTo>
                  <a:lnTo>
                    <a:pt x="12954" y="70104"/>
                  </a:lnTo>
                  <a:lnTo>
                    <a:pt x="16764" y="66344"/>
                  </a:lnTo>
                  <a:lnTo>
                    <a:pt x="16764" y="57086"/>
                  </a:lnTo>
                  <a:close/>
                </a:path>
                <a:path w="17145" h="178435">
                  <a:moveTo>
                    <a:pt x="16764" y="3746"/>
                  </a:moveTo>
                  <a:lnTo>
                    <a:pt x="12954" y="0"/>
                  </a:lnTo>
                  <a:lnTo>
                    <a:pt x="3810" y="0"/>
                  </a:lnTo>
                  <a:lnTo>
                    <a:pt x="0" y="3746"/>
                  </a:lnTo>
                  <a:lnTo>
                    <a:pt x="0" y="8382"/>
                  </a:lnTo>
                  <a:lnTo>
                    <a:pt x="0" y="13004"/>
                  </a:lnTo>
                  <a:lnTo>
                    <a:pt x="3810" y="16764"/>
                  </a:lnTo>
                  <a:lnTo>
                    <a:pt x="12954" y="16764"/>
                  </a:lnTo>
                  <a:lnTo>
                    <a:pt x="16764" y="13004"/>
                  </a:lnTo>
                  <a:lnTo>
                    <a:pt x="16764" y="37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9364726" y="1644522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8D6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9364726" y="273354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8D6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9364726" y="4095445"/>
            <a:ext cx="203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8D6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364726" y="5528259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8D6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5963411" y="1399032"/>
            <a:ext cx="5096510" cy="5189220"/>
            <a:chOff x="5963411" y="1399032"/>
            <a:chExt cx="5096510" cy="5189220"/>
          </a:xfrm>
        </p:grpSpPr>
        <p:sp>
          <p:nvSpPr>
            <p:cNvPr id="147" name="object 147"/>
            <p:cNvSpPr/>
            <p:nvPr/>
          </p:nvSpPr>
          <p:spPr>
            <a:xfrm>
              <a:off x="7924038" y="1658874"/>
              <a:ext cx="1156970" cy="417830"/>
            </a:xfrm>
            <a:custGeom>
              <a:avLst/>
              <a:gdLst/>
              <a:ahLst/>
              <a:cxnLst/>
              <a:rect l="l" t="t" r="r" b="b"/>
              <a:pathLst>
                <a:path w="1156970" h="417830">
                  <a:moveTo>
                    <a:pt x="0" y="417575"/>
                  </a:moveTo>
                  <a:lnTo>
                    <a:pt x="1156716" y="417575"/>
                  </a:lnTo>
                  <a:lnTo>
                    <a:pt x="1156716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19812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82461" y="1418082"/>
              <a:ext cx="5035550" cy="844550"/>
            </a:xfrm>
            <a:custGeom>
              <a:avLst/>
              <a:gdLst/>
              <a:ahLst/>
              <a:cxnLst/>
              <a:rect l="l" t="t" r="r" b="b"/>
              <a:pathLst>
                <a:path w="5035550" h="844550">
                  <a:moveTo>
                    <a:pt x="0" y="844296"/>
                  </a:moveTo>
                  <a:lnTo>
                    <a:pt x="5035295" y="844296"/>
                  </a:lnTo>
                  <a:lnTo>
                    <a:pt x="5035295" y="0"/>
                  </a:lnTo>
                  <a:lnTo>
                    <a:pt x="0" y="0"/>
                  </a:lnTo>
                  <a:lnTo>
                    <a:pt x="0" y="844296"/>
                  </a:lnTo>
                  <a:close/>
                </a:path>
              </a:pathLst>
            </a:custGeom>
            <a:ln w="38099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154161" y="2745486"/>
              <a:ext cx="927100" cy="417830"/>
            </a:xfrm>
            <a:custGeom>
              <a:avLst/>
              <a:gdLst/>
              <a:ahLst/>
              <a:cxnLst/>
              <a:rect l="l" t="t" r="r" b="b"/>
              <a:pathLst>
                <a:path w="927100" h="417830">
                  <a:moveTo>
                    <a:pt x="926592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926592" y="417575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154161" y="2745486"/>
              <a:ext cx="927100" cy="417830"/>
            </a:xfrm>
            <a:custGeom>
              <a:avLst/>
              <a:gdLst/>
              <a:ahLst/>
              <a:cxnLst/>
              <a:rect l="l" t="t" r="r" b="b"/>
              <a:pathLst>
                <a:path w="927100" h="417830">
                  <a:moveTo>
                    <a:pt x="0" y="417575"/>
                  </a:moveTo>
                  <a:lnTo>
                    <a:pt x="926592" y="417575"/>
                  </a:lnTo>
                  <a:lnTo>
                    <a:pt x="926592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036813" y="2826258"/>
              <a:ext cx="927100" cy="417830"/>
            </a:xfrm>
            <a:custGeom>
              <a:avLst/>
              <a:gdLst/>
              <a:ahLst/>
              <a:cxnLst/>
              <a:rect l="l" t="t" r="r" b="b"/>
              <a:pathLst>
                <a:path w="927100" h="417830">
                  <a:moveTo>
                    <a:pt x="926592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926592" y="417575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36813" y="2826258"/>
              <a:ext cx="927100" cy="417830"/>
            </a:xfrm>
            <a:custGeom>
              <a:avLst/>
              <a:gdLst/>
              <a:ahLst/>
              <a:cxnLst/>
              <a:rect l="l" t="t" r="r" b="b"/>
              <a:pathLst>
                <a:path w="927100" h="417830">
                  <a:moveTo>
                    <a:pt x="0" y="417575"/>
                  </a:moveTo>
                  <a:lnTo>
                    <a:pt x="926592" y="417575"/>
                  </a:lnTo>
                  <a:lnTo>
                    <a:pt x="926592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20989" y="2908554"/>
              <a:ext cx="927100" cy="417830"/>
            </a:xfrm>
            <a:custGeom>
              <a:avLst/>
              <a:gdLst/>
              <a:ahLst/>
              <a:cxnLst/>
              <a:rect l="l" t="t" r="r" b="b"/>
              <a:pathLst>
                <a:path w="927100" h="417829">
                  <a:moveTo>
                    <a:pt x="926592" y="0"/>
                  </a:moveTo>
                  <a:lnTo>
                    <a:pt x="0" y="0"/>
                  </a:lnTo>
                  <a:lnTo>
                    <a:pt x="0" y="417575"/>
                  </a:lnTo>
                  <a:lnTo>
                    <a:pt x="926592" y="417575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920989" y="2908554"/>
              <a:ext cx="1160145" cy="1618615"/>
            </a:xfrm>
            <a:custGeom>
              <a:avLst/>
              <a:gdLst/>
              <a:ahLst/>
              <a:cxnLst/>
              <a:rect l="l" t="t" r="r" b="b"/>
              <a:pathLst>
                <a:path w="1160145" h="1618614">
                  <a:moveTo>
                    <a:pt x="0" y="417575"/>
                  </a:moveTo>
                  <a:lnTo>
                    <a:pt x="926592" y="417575"/>
                  </a:lnTo>
                  <a:lnTo>
                    <a:pt x="926592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  <a:path w="1160145" h="1618614">
                  <a:moveTo>
                    <a:pt x="3048" y="1618488"/>
                  </a:moveTo>
                  <a:lnTo>
                    <a:pt x="1159764" y="1618488"/>
                  </a:lnTo>
                  <a:lnTo>
                    <a:pt x="1159764" y="1200912"/>
                  </a:lnTo>
                  <a:lnTo>
                    <a:pt x="3048" y="1200912"/>
                  </a:lnTo>
                  <a:lnTo>
                    <a:pt x="3048" y="1618488"/>
                  </a:lnTo>
                  <a:close/>
                </a:path>
              </a:pathLst>
            </a:custGeom>
            <a:ln w="19812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005321" y="2289810"/>
              <a:ext cx="5035550" cy="2738755"/>
            </a:xfrm>
            <a:custGeom>
              <a:avLst/>
              <a:gdLst/>
              <a:ahLst/>
              <a:cxnLst/>
              <a:rect l="l" t="t" r="r" b="b"/>
              <a:pathLst>
                <a:path w="5035550" h="2738754">
                  <a:moveTo>
                    <a:pt x="0" y="2738628"/>
                  </a:moveTo>
                  <a:lnTo>
                    <a:pt x="5035296" y="2738628"/>
                  </a:lnTo>
                  <a:lnTo>
                    <a:pt x="5035296" y="0"/>
                  </a:lnTo>
                  <a:lnTo>
                    <a:pt x="0" y="0"/>
                  </a:lnTo>
                  <a:lnTo>
                    <a:pt x="0" y="2738628"/>
                  </a:lnTo>
                  <a:close/>
                </a:path>
              </a:pathLst>
            </a:custGeom>
            <a:ln w="38100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154161" y="5461253"/>
              <a:ext cx="927100" cy="417830"/>
            </a:xfrm>
            <a:custGeom>
              <a:avLst/>
              <a:gdLst/>
              <a:ahLst/>
              <a:cxnLst/>
              <a:rect l="l" t="t" r="r" b="b"/>
              <a:pathLst>
                <a:path w="927100" h="417829">
                  <a:moveTo>
                    <a:pt x="926592" y="0"/>
                  </a:moveTo>
                  <a:lnTo>
                    <a:pt x="0" y="0"/>
                  </a:lnTo>
                  <a:lnTo>
                    <a:pt x="0" y="417576"/>
                  </a:lnTo>
                  <a:lnTo>
                    <a:pt x="926592" y="417576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154161" y="5461253"/>
              <a:ext cx="927100" cy="417830"/>
            </a:xfrm>
            <a:custGeom>
              <a:avLst/>
              <a:gdLst/>
              <a:ahLst/>
              <a:cxnLst/>
              <a:rect l="l" t="t" r="r" b="b"/>
              <a:pathLst>
                <a:path w="927100" h="417829">
                  <a:moveTo>
                    <a:pt x="0" y="417576"/>
                  </a:moveTo>
                  <a:lnTo>
                    <a:pt x="926592" y="417576"/>
                  </a:lnTo>
                  <a:lnTo>
                    <a:pt x="926592" y="0"/>
                  </a:lnTo>
                  <a:lnTo>
                    <a:pt x="0" y="0"/>
                  </a:lnTo>
                  <a:lnTo>
                    <a:pt x="0" y="417576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036813" y="5542026"/>
              <a:ext cx="927100" cy="417830"/>
            </a:xfrm>
            <a:custGeom>
              <a:avLst/>
              <a:gdLst/>
              <a:ahLst/>
              <a:cxnLst/>
              <a:rect l="l" t="t" r="r" b="b"/>
              <a:pathLst>
                <a:path w="927100" h="417829">
                  <a:moveTo>
                    <a:pt x="926592" y="0"/>
                  </a:moveTo>
                  <a:lnTo>
                    <a:pt x="0" y="0"/>
                  </a:lnTo>
                  <a:lnTo>
                    <a:pt x="0" y="417576"/>
                  </a:lnTo>
                  <a:lnTo>
                    <a:pt x="926592" y="417576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36813" y="5542026"/>
              <a:ext cx="927100" cy="417830"/>
            </a:xfrm>
            <a:custGeom>
              <a:avLst/>
              <a:gdLst/>
              <a:ahLst/>
              <a:cxnLst/>
              <a:rect l="l" t="t" r="r" b="b"/>
              <a:pathLst>
                <a:path w="927100" h="417829">
                  <a:moveTo>
                    <a:pt x="0" y="417576"/>
                  </a:moveTo>
                  <a:lnTo>
                    <a:pt x="926592" y="417576"/>
                  </a:lnTo>
                  <a:lnTo>
                    <a:pt x="926592" y="0"/>
                  </a:lnTo>
                  <a:lnTo>
                    <a:pt x="0" y="0"/>
                  </a:lnTo>
                  <a:lnTo>
                    <a:pt x="0" y="417576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920989" y="5624322"/>
              <a:ext cx="927100" cy="416559"/>
            </a:xfrm>
            <a:custGeom>
              <a:avLst/>
              <a:gdLst/>
              <a:ahLst/>
              <a:cxnLst/>
              <a:rect l="l" t="t" r="r" b="b"/>
              <a:pathLst>
                <a:path w="927100" h="416560">
                  <a:moveTo>
                    <a:pt x="926592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926592" y="416051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920989" y="5624322"/>
              <a:ext cx="927100" cy="416559"/>
            </a:xfrm>
            <a:custGeom>
              <a:avLst/>
              <a:gdLst/>
              <a:ahLst/>
              <a:cxnLst/>
              <a:rect l="l" t="t" r="r" b="b"/>
              <a:pathLst>
                <a:path w="927100" h="416560">
                  <a:moveTo>
                    <a:pt x="0" y="416051"/>
                  </a:moveTo>
                  <a:lnTo>
                    <a:pt x="926592" y="416051"/>
                  </a:lnTo>
                  <a:lnTo>
                    <a:pt x="926592" y="0"/>
                  </a:lnTo>
                  <a:lnTo>
                    <a:pt x="0" y="0"/>
                  </a:lnTo>
                  <a:lnTo>
                    <a:pt x="0" y="416051"/>
                  </a:lnTo>
                  <a:close/>
                </a:path>
              </a:pathLst>
            </a:custGeom>
            <a:ln w="19811">
              <a:solidFill>
                <a:srgbClr val="2E2E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005321" y="5039105"/>
              <a:ext cx="5035550" cy="1530350"/>
            </a:xfrm>
            <a:custGeom>
              <a:avLst/>
              <a:gdLst/>
              <a:ahLst/>
              <a:cxnLst/>
              <a:rect l="l" t="t" r="r" b="b"/>
              <a:pathLst>
                <a:path w="5035550" h="1530350">
                  <a:moveTo>
                    <a:pt x="0" y="1530096"/>
                  </a:moveTo>
                  <a:lnTo>
                    <a:pt x="5035296" y="1530096"/>
                  </a:lnTo>
                  <a:lnTo>
                    <a:pt x="5035296" y="0"/>
                  </a:lnTo>
                  <a:lnTo>
                    <a:pt x="0" y="0"/>
                  </a:lnTo>
                  <a:lnTo>
                    <a:pt x="0" y="1530096"/>
                  </a:lnTo>
                  <a:close/>
                </a:path>
              </a:pathLst>
            </a:custGeom>
            <a:ln w="38099">
              <a:solidFill>
                <a:srgbClr val="AB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132" y="0"/>
            <a:ext cx="3974866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516" y="2467736"/>
            <a:ext cx="435229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5" dirty="0"/>
              <a:t>Developing </a:t>
            </a:r>
            <a:r>
              <a:rPr spc="-45" dirty="0"/>
              <a:t>against </a:t>
            </a:r>
            <a:r>
              <a:rPr spc="-40" dirty="0"/>
              <a:t> </a:t>
            </a:r>
            <a:r>
              <a:rPr spc="-45" dirty="0"/>
              <a:t>Cosmos</a:t>
            </a:r>
            <a:r>
              <a:rPr spc="-130" dirty="0"/>
              <a:t> </a:t>
            </a:r>
            <a:r>
              <a:rPr spc="-30" dirty="0"/>
              <a:t>DB</a:t>
            </a:r>
            <a:r>
              <a:rPr spc="-114" dirty="0"/>
              <a:t> </a:t>
            </a:r>
            <a:r>
              <a:rPr spc="-40" dirty="0"/>
              <a:t>(SQL</a:t>
            </a:r>
            <a:r>
              <a:rPr spc="-120" dirty="0"/>
              <a:t> </a:t>
            </a:r>
            <a:r>
              <a:rPr spc="-45" dirty="0"/>
              <a:t>API)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806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Developing</a:t>
            </a:r>
            <a:r>
              <a:rPr spc="-95" dirty="0"/>
              <a:t> </a:t>
            </a:r>
            <a:r>
              <a:rPr spc="-45" dirty="0"/>
              <a:t>against</a:t>
            </a:r>
            <a:r>
              <a:rPr spc="-140" dirty="0"/>
              <a:t> </a:t>
            </a:r>
            <a:r>
              <a:rPr spc="-45" dirty="0"/>
              <a:t>Cosmos</a:t>
            </a:r>
            <a:r>
              <a:rPr spc="-110" dirty="0"/>
              <a:t> </a:t>
            </a:r>
            <a:r>
              <a:rPr spc="-30" dirty="0"/>
              <a:t>DB</a:t>
            </a:r>
            <a:r>
              <a:rPr spc="-110" dirty="0"/>
              <a:t> </a:t>
            </a:r>
            <a:r>
              <a:rPr spc="-35" dirty="0"/>
              <a:t>SQL</a:t>
            </a:r>
            <a:r>
              <a:rPr spc="-95" dirty="0"/>
              <a:t> </a:t>
            </a:r>
            <a:r>
              <a:rPr spc="-40" dirty="0"/>
              <a:t>API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967" y="2121154"/>
            <a:ext cx="46253" cy="462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558" y="2011298"/>
            <a:ext cx="529590" cy="2528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967" y="2633217"/>
            <a:ext cx="46253" cy="462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6558" y="2509139"/>
            <a:ext cx="1134872" cy="3464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967" y="3145282"/>
            <a:ext cx="46253" cy="462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87475" y="3035426"/>
            <a:ext cx="620268" cy="2528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967" y="3657346"/>
            <a:ext cx="46253" cy="462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7475" y="3536569"/>
            <a:ext cx="1527937" cy="3412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967" y="4169409"/>
            <a:ext cx="46253" cy="462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6558" y="4045330"/>
            <a:ext cx="1045717" cy="34645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432561"/>
            <a:ext cx="509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Cosmos</a:t>
            </a:r>
            <a:r>
              <a:rPr spc="-130" dirty="0"/>
              <a:t> </a:t>
            </a:r>
            <a:r>
              <a:rPr spc="-30" dirty="0"/>
              <a:t>DB</a:t>
            </a:r>
            <a:r>
              <a:rPr spc="-120" dirty="0"/>
              <a:t> </a:t>
            </a:r>
            <a:r>
              <a:rPr spc="-45" dirty="0"/>
              <a:t>APIs</a:t>
            </a:r>
            <a:r>
              <a:rPr spc="-130" dirty="0"/>
              <a:t> </a:t>
            </a:r>
            <a:r>
              <a:rPr spc="-30" dirty="0"/>
              <a:t>Support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8175" y="1325880"/>
            <a:ext cx="9378696" cy="456133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132" y="0"/>
            <a:ext cx="3974866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516" y="2961513"/>
            <a:ext cx="2264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Thank</a:t>
            </a:r>
            <a:r>
              <a:rPr spc="-200" dirty="0"/>
              <a:t> </a:t>
            </a:r>
            <a:r>
              <a:rPr spc="-50" dirty="0"/>
              <a:t>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90" y="111378"/>
            <a:ext cx="6412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>
                <a:solidFill>
                  <a:srgbClr val="0071C5"/>
                </a:solidFill>
              </a:rPr>
              <a:t>H</a:t>
            </a:r>
            <a:r>
              <a:rPr sz="4400" spc="-95" dirty="0">
                <a:solidFill>
                  <a:srgbClr val="0071C5"/>
                </a:solidFill>
              </a:rPr>
              <a:t>o</a:t>
            </a:r>
            <a:r>
              <a:rPr sz="4400" dirty="0">
                <a:solidFill>
                  <a:srgbClr val="0071C5"/>
                </a:solidFill>
              </a:rPr>
              <a:t>w</a:t>
            </a:r>
            <a:r>
              <a:rPr sz="4400" spc="-229" dirty="0">
                <a:solidFill>
                  <a:srgbClr val="0071C5"/>
                </a:solidFill>
              </a:rPr>
              <a:t> </a:t>
            </a:r>
            <a:r>
              <a:rPr sz="4400" spc="-100" dirty="0">
                <a:solidFill>
                  <a:srgbClr val="0071C5"/>
                </a:solidFill>
              </a:rPr>
              <a:t>i</a:t>
            </a:r>
            <a:r>
              <a:rPr sz="4400" dirty="0">
                <a:solidFill>
                  <a:srgbClr val="0071C5"/>
                </a:solidFill>
              </a:rPr>
              <a:t>s</a:t>
            </a:r>
            <a:r>
              <a:rPr sz="4400" spc="-220" dirty="0">
                <a:solidFill>
                  <a:srgbClr val="0071C5"/>
                </a:solidFill>
              </a:rPr>
              <a:t> </a:t>
            </a:r>
            <a:r>
              <a:rPr sz="4400" spc="-100" dirty="0">
                <a:solidFill>
                  <a:srgbClr val="0071C5"/>
                </a:solidFill>
              </a:rPr>
              <a:t>i</a:t>
            </a:r>
            <a:r>
              <a:rPr sz="4400" dirty="0">
                <a:solidFill>
                  <a:srgbClr val="0071C5"/>
                </a:solidFill>
              </a:rPr>
              <a:t>t</a:t>
            </a:r>
            <a:r>
              <a:rPr sz="4400" spc="-200" dirty="0">
                <a:solidFill>
                  <a:srgbClr val="0071C5"/>
                </a:solidFill>
              </a:rPr>
              <a:t> </a:t>
            </a:r>
            <a:r>
              <a:rPr sz="4400" spc="-90" dirty="0">
                <a:solidFill>
                  <a:srgbClr val="0071C5"/>
                </a:solidFill>
              </a:rPr>
              <a:t>d</a:t>
            </a:r>
            <a:r>
              <a:rPr sz="4400" spc="-100" dirty="0">
                <a:solidFill>
                  <a:srgbClr val="0071C5"/>
                </a:solidFill>
              </a:rPr>
              <a:t>i</a:t>
            </a:r>
            <a:r>
              <a:rPr sz="4400" spc="-105" dirty="0">
                <a:solidFill>
                  <a:srgbClr val="0071C5"/>
                </a:solidFill>
              </a:rPr>
              <a:t>ffe</a:t>
            </a:r>
            <a:r>
              <a:rPr sz="4400" spc="-185" dirty="0">
                <a:solidFill>
                  <a:srgbClr val="0071C5"/>
                </a:solidFill>
              </a:rPr>
              <a:t>r</a:t>
            </a:r>
            <a:r>
              <a:rPr sz="4400" spc="-105" dirty="0">
                <a:solidFill>
                  <a:srgbClr val="0071C5"/>
                </a:solidFill>
              </a:rPr>
              <a:t>en</a:t>
            </a:r>
            <a:r>
              <a:rPr sz="4400" dirty="0">
                <a:solidFill>
                  <a:srgbClr val="0071C5"/>
                </a:solidFill>
              </a:rPr>
              <a:t>t</a:t>
            </a:r>
            <a:r>
              <a:rPr sz="4400" spc="-245" dirty="0">
                <a:solidFill>
                  <a:srgbClr val="0071C5"/>
                </a:solidFill>
              </a:rPr>
              <a:t> </a:t>
            </a:r>
            <a:r>
              <a:rPr sz="4400" spc="-105" dirty="0">
                <a:solidFill>
                  <a:srgbClr val="0071C5"/>
                </a:solidFill>
              </a:rPr>
              <a:t>f</a:t>
            </a:r>
            <a:r>
              <a:rPr sz="4400" spc="-185" dirty="0">
                <a:solidFill>
                  <a:srgbClr val="0071C5"/>
                </a:solidFill>
              </a:rPr>
              <a:t>r</a:t>
            </a:r>
            <a:r>
              <a:rPr sz="4400" spc="-95" dirty="0">
                <a:solidFill>
                  <a:srgbClr val="0071C5"/>
                </a:solidFill>
              </a:rPr>
              <a:t>o</a:t>
            </a:r>
            <a:r>
              <a:rPr sz="4400" dirty="0">
                <a:solidFill>
                  <a:srgbClr val="0071C5"/>
                </a:solidFill>
              </a:rPr>
              <a:t>m</a:t>
            </a:r>
            <a:r>
              <a:rPr sz="4400" spc="-240" dirty="0">
                <a:solidFill>
                  <a:srgbClr val="0071C5"/>
                </a:solidFill>
              </a:rPr>
              <a:t> </a:t>
            </a:r>
            <a:r>
              <a:rPr sz="4400" spc="-95" dirty="0">
                <a:solidFill>
                  <a:srgbClr val="0071C5"/>
                </a:solidFill>
              </a:rPr>
              <a:t>VM</a:t>
            </a:r>
            <a:r>
              <a:rPr sz="4400" spc="-105" dirty="0">
                <a:solidFill>
                  <a:srgbClr val="0071C5"/>
                </a:solidFill>
              </a:rPr>
              <a:t>s</a:t>
            </a:r>
            <a:r>
              <a:rPr sz="4400" dirty="0">
                <a:solidFill>
                  <a:srgbClr val="0071C5"/>
                </a:solidFill>
              </a:rPr>
              <a:t>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3116579" y="2470404"/>
            <a:ext cx="4064635" cy="824865"/>
            <a:chOff x="3116579" y="2470404"/>
            <a:chExt cx="4064635" cy="824865"/>
          </a:xfrm>
        </p:grpSpPr>
        <p:sp>
          <p:nvSpPr>
            <p:cNvPr id="4" name="object 4"/>
            <p:cNvSpPr/>
            <p:nvPr/>
          </p:nvSpPr>
          <p:spPr>
            <a:xfrm>
              <a:off x="3116579" y="2470404"/>
              <a:ext cx="4064635" cy="824865"/>
            </a:xfrm>
            <a:custGeom>
              <a:avLst/>
              <a:gdLst/>
              <a:ahLst/>
              <a:cxnLst/>
              <a:rect l="l" t="t" r="r" b="b"/>
              <a:pathLst>
                <a:path w="4064634" h="824864">
                  <a:moveTo>
                    <a:pt x="4064508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4064508" y="824484"/>
                  </a:lnTo>
                  <a:lnTo>
                    <a:pt x="4064508" y="0"/>
                  </a:lnTo>
                  <a:close/>
                </a:path>
              </a:pathLst>
            </a:custGeom>
            <a:solidFill>
              <a:srgbClr val="C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0510" y="2672461"/>
              <a:ext cx="3123945" cy="175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0223" y="2977261"/>
              <a:ext cx="1512189" cy="17589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116579" y="4305300"/>
            <a:ext cx="4064635" cy="829310"/>
            <a:chOff x="3116579" y="4305300"/>
            <a:chExt cx="4064635" cy="829310"/>
          </a:xfrm>
        </p:grpSpPr>
        <p:sp>
          <p:nvSpPr>
            <p:cNvPr id="8" name="object 8"/>
            <p:cNvSpPr/>
            <p:nvPr/>
          </p:nvSpPr>
          <p:spPr>
            <a:xfrm>
              <a:off x="3116579" y="4305300"/>
              <a:ext cx="4064635" cy="829310"/>
            </a:xfrm>
            <a:custGeom>
              <a:avLst/>
              <a:gdLst/>
              <a:ahLst/>
              <a:cxnLst/>
              <a:rect l="l" t="t" r="r" b="b"/>
              <a:pathLst>
                <a:path w="4064634" h="829310">
                  <a:moveTo>
                    <a:pt x="4064508" y="0"/>
                  </a:moveTo>
                  <a:lnTo>
                    <a:pt x="0" y="0"/>
                  </a:lnTo>
                  <a:lnTo>
                    <a:pt x="0" y="829056"/>
                  </a:lnTo>
                  <a:lnTo>
                    <a:pt x="4064508" y="829056"/>
                  </a:lnTo>
                  <a:lnTo>
                    <a:pt x="4064508" y="0"/>
                  </a:lnTo>
                  <a:close/>
                </a:path>
              </a:pathLst>
            </a:custGeom>
            <a:solidFill>
              <a:srgbClr val="C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0510" y="4669027"/>
              <a:ext cx="1294638" cy="16878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41247" y="2470404"/>
            <a:ext cx="2178050" cy="824865"/>
          </a:xfrm>
          <a:prstGeom prst="rect">
            <a:avLst/>
          </a:prstGeom>
          <a:solidFill>
            <a:srgbClr val="3B3B3B"/>
          </a:solidFill>
        </p:spPr>
        <p:txBody>
          <a:bodyPr vert="horz" wrap="square" lIns="0" tIns="18986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495"/>
              </a:spcBef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Best</a:t>
            </a:r>
            <a:r>
              <a:rPr sz="28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Segoe UI Light"/>
                <a:cs typeface="Segoe UI Light"/>
              </a:rPr>
              <a:t>for…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247" y="4305300"/>
            <a:ext cx="2178050" cy="829310"/>
          </a:xfrm>
          <a:prstGeom prst="rect">
            <a:avLst/>
          </a:prstGeom>
          <a:solidFill>
            <a:srgbClr val="3B3B3B"/>
          </a:solidFill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ts val="3195"/>
              </a:lnSpc>
            </a:pPr>
            <a:r>
              <a:rPr sz="2800" spc="-90" dirty="0">
                <a:solidFill>
                  <a:srgbClr val="FFFFFF"/>
                </a:solidFill>
                <a:latin typeface="Segoe UI Light"/>
                <a:cs typeface="Segoe UI Light"/>
              </a:rPr>
              <a:t>TCO</a:t>
            </a:r>
            <a:endParaRPr sz="2800">
              <a:latin typeface="Segoe UI Light"/>
              <a:cs typeface="Segoe UI Light"/>
            </a:endParaRPr>
          </a:p>
          <a:p>
            <a:pPr marL="182245">
              <a:lnSpc>
                <a:spcPts val="3335"/>
              </a:lnSpc>
            </a:pP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benefits</a:t>
            </a:r>
            <a:endParaRPr sz="2800">
              <a:latin typeface="Segoe UI Light"/>
              <a:cs typeface="Segoe U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78623" y="2470404"/>
            <a:ext cx="4064635" cy="824865"/>
            <a:chOff x="7278623" y="2470404"/>
            <a:chExt cx="4064635" cy="824865"/>
          </a:xfrm>
        </p:grpSpPr>
        <p:sp>
          <p:nvSpPr>
            <p:cNvPr id="13" name="object 13"/>
            <p:cNvSpPr/>
            <p:nvPr/>
          </p:nvSpPr>
          <p:spPr>
            <a:xfrm>
              <a:off x="7278623" y="2470404"/>
              <a:ext cx="4064635" cy="824865"/>
            </a:xfrm>
            <a:custGeom>
              <a:avLst/>
              <a:gdLst/>
              <a:ahLst/>
              <a:cxnLst/>
              <a:rect l="l" t="t" r="r" b="b"/>
              <a:pathLst>
                <a:path w="4064634" h="824864">
                  <a:moveTo>
                    <a:pt x="4064508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4064508" y="824484"/>
                  </a:lnTo>
                  <a:lnTo>
                    <a:pt x="4064508" y="0"/>
                  </a:lnTo>
                  <a:close/>
                </a:path>
              </a:pathLst>
            </a:custGeom>
            <a:solidFill>
              <a:srgbClr val="C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9092" y="2674493"/>
              <a:ext cx="3082671" cy="1738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1538" y="2979293"/>
              <a:ext cx="1323593" cy="13411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278623" y="4305300"/>
            <a:ext cx="4064635" cy="829310"/>
            <a:chOff x="7278623" y="4305300"/>
            <a:chExt cx="4064635" cy="829310"/>
          </a:xfrm>
        </p:grpSpPr>
        <p:sp>
          <p:nvSpPr>
            <p:cNvPr id="17" name="object 17"/>
            <p:cNvSpPr/>
            <p:nvPr/>
          </p:nvSpPr>
          <p:spPr>
            <a:xfrm>
              <a:off x="7278623" y="4305300"/>
              <a:ext cx="4064635" cy="829310"/>
            </a:xfrm>
            <a:custGeom>
              <a:avLst/>
              <a:gdLst/>
              <a:ahLst/>
              <a:cxnLst/>
              <a:rect l="l" t="t" r="r" b="b"/>
              <a:pathLst>
                <a:path w="4064634" h="829310">
                  <a:moveTo>
                    <a:pt x="4064508" y="0"/>
                  </a:moveTo>
                  <a:lnTo>
                    <a:pt x="0" y="0"/>
                  </a:lnTo>
                  <a:lnTo>
                    <a:pt x="0" y="829056"/>
                  </a:lnTo>
                  <a:lnTo>
                    <a:pt x="4064508" y="829056"/>
                  </a:lnTo>
                  <a:lnTo>
                    <a:pt x="4064508" y="0"/>
                  </a:lnTo>
                  <a:close/>
                </a:path>
              </a:pathLst>
            </a:custGeom>
            <a:solidFill>
              <a:srgbClr val="C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29092" y="4663947"/>
              <a:ext cx="2011172" cy="17386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16579" y="1348739"/>
            <a:ext cx="4064635" cy="1028700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SQL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Server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VM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623" y="1348739"/>
            <a:ext cx="4064635" cy="1028700"/>
          </a:xfrm>
          <a:prstGeom prst="rect">
            <a:avLst/>
          </a:prstGeom>
          <a:solidFill>
            <a:srgbClr val="0071C5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Azure</a:t>
            </a:r>
            <a:r>
              <a:rPr sz="20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SQL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Database</a:t>
            </a:r>
            <a:endParaRPr sz="2000">
              <a:latin typeface="Segoe UI Light"/>
              <a:cs typeface="Segoe UI Ligh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16579" y="5216652"/>
            <a:ext cx="4064635" cy="828040"/>
            <a:chOff x="3116579" y="5216652"/>
            <a:chExt cx="4064635" cy="828040"/>
          </a:xfrm>
        </p:grpSpPr>
        <p:sp>
          <p:nvSpPr>
            <p:cNvPr id="22" name="object 22"/>
            <p:cNvSpPr/>
            <p:nvPr/>
          </p:nvSpPr>
          <p:spPr>
            <a:xfrm>
              <a:off x="3116579" y="5216652"/>
              <a:ext cx="4064635" cy="828040"/>
            </a:xfrm>
            <a:custGeom>
              <a:avLst/>
              <a:gdLst/>
              <a:ahLst/>
              <a:cxnLst/>
              <a:rect l="l" t="t" r="r" b="b"/>
              <a:pathLst>
                <a:path w="4064634" h="828039">
                  <a:moveTo>
                    <a:pt x="4064508" y="0"/>
                  </a:moveTo>
                  <a:lnTo>
                    <a:pt x="0" y="0"/>
                  </a:lnTo>
                  <a:lnTo>
                    <a:pt x="0" y="827532"/>
                  </a:lnTo>
                  <a:lnTo>
                    <a:pt x="4064508" y="827532"/>
                  </a:lnTo>
                  <a:lnTo>
                    <a:pt x="4064508" y="0"/>
                  </a:lnTo>
                  <a:close/>
                </a:path>
              </a:pathLst>
            </a:custGeom>
            <a:solidFill>
              <a:srgbClr val="C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77843" y="5574030"/>
              <a:ext cx="1752600" cy="1738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41247" y="5216652"/>
            <a:ext cx="2178050" cy="828040"/>
          </a:xfrm>
          <a:prstGeom prst="rect">
            <a:avLst/>
          </a:prstGeom>
          <a:solidFill>
            <a:srgbClr val="3B3B3B"/>
          </a:solidFill>
        </p:spPr>
        <p:txBody>
          <a:bodyPr vert="horz" wrap="square" lIns="0" tIns="19113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505"/>
              </a:spcBef>
            </a:pP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Scalability</a:t>
            </a:r>
            <a:endParaRPr sz="2800">
              <a:latin typeface="Segoe UI Light"/>
              <a:cs typeface="Segoe UI Ligh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78623" y="5216652"/>
            <a:ext cx="4064635" cy="828040"/>
            <a:chOff x="7278623" y="5216652"/>
            <a:chExt cx="4064635" cy="828040"/>
          </a:xfrm>
        </p:grpSpPr>
        <p:sp>
          <p:nvSpPr>
            <p:cNvPr id="26" name="object 26"/>
            <p:cNvSpPr/>
            <p:nvPr/>
          </p:nvSpPr>
          <p:spPr>
            <a:xfrm>
              <a:off x="7278623" y="5216652"/>
              <a:ext cx="4064635" cy="828040"/>
            </a:xfrm>
            <a:custGeom>
              <a:avLst/>
              <a:gdLst/>
              <a:ahLst/>
              <a:cxnLst/>
              <a:rect l="l" t="t" r="r" b="b"/>
              <a:pathLst>
                <a:path w="4064634" h="828039">
                  <a:moveTo>
                    <a:pt x="4064508" y="0"/>
                  </a:moveTo>
                  <a:lnTo>
                    <a:pt x="0" y="0"/>
                  </a:lnTo>
                  <a:lnTo>
                    <a:pt x="0" y="827532"/>
                  </a:lnTo>
                  <a:lnTo>
                    <a:pt x="4064508" y="827532"/>
                  </a:lnTo>
                  <a:lnTo>
                    <a:pt x="4064508" y="0"/>
                  </a:lnTo>
                  <a:close/>
                </a:path>
              </a:pathLst>
            </a:custGeom>
            <a:solidFill>
              <a:srgbClr val="C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0395" y="5419471"/>
              <a:ext cx="2200021" cy="1637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2648" y="5724283"/>
              <a:ext cx="1843024" cy="17595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3116579" y="3387852"/>
            <a:ext cx="4064635" cy="824865"/>
            <a:chOff x="3116579" y="3387852"/>
            <a:chExt cx="4064635" cy="824865"/>
          </a:xfrm>
        </p:grpSpPr>
        <p:sp>
          <p:nvSpPr>
            <p:cNvPr id="30" name="object 30"/>
            <p:cNvSpPr/>
            <p:nvPr/>
          </p:nvSpPr>
          <p:spPr>
            <a:xfrm>
              <a:off x="3116579" y="3387852"/>
              <a:ext cx="4064635" cy="824865"/>
            </a:xfrm>
            <a:custGeom>
              <a:avLst/>
              <a:gdLst/>
              <a:ahLst/>
              <a:cxnLst/>
              <a:rect l="l" t="t" r="r" b="b"/>
              <a:pathLst>
                <a:path w="4064634" h="824864">
                  <a:moveTo>
                    <a:pt x="4064508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4064508" y="824484"/>
                  </a:lnTo>
                  <a:lnTo>
                    <a:pt x="4064508" y="0"/>
                  </a:lnTo>
                  <a:close/>
                </a:path>
              </a:pathLst>
            </a:custGeom>
            <a:solidFill>
              <a:srgbClr val="C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7114" y="3590036"/>
              <a:ext cx="3146043" cy="17602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76319" y="3896995"/>
              <a:ext cx="1908428" cy="17386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41247" y="3387852"/>
            <a:ext cx="2178050" cy="824865"/>
          </a:xfrm>
          <a:prstGeom prst="rect">
            <a:avLst/>
          </a:prstGeom>
          <a:solidFill>
            <a:srgbClr val="3B3B3B"/>
          </a:solidFill>
        </p:spPr>
        <p:txBody>
          <a:bodyPr vert="horz" wrap="square" lIns="0" tIns="18986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495"/>
              </a:spcBef>
            </a:pP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Resources</a:t>
            </a:r>
            <a:endParaRPr sz="2800">
              <a:latin typeface="Segoe UI Light"/>
              <a:cs typeface="Segoe UI Ligh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78623" y="3387852"/>
            <a:ext cx="4064635" cy="824865"/>
            <a:chOff x="7278623" y="3387852"/>
            <a:chExt cx="4064635" cy="824865"/>
          </a:xfrm>
        </p:grpSpPr>
        <p:sp>
          <p:nvSpPr>
            <p:cNvPr id="35" name="object 35"/>
            <p:cNvSpPr/>
            <p:nvPr/>
          </p:nvSpPr>
          <p:spPr>
            <a:xfrm>
              <a:off x="7278623" y="3387852"/>
              <a:ext cx="4064635" cy="824865"/>
            </a:xfrm>
            <a:custGeom>
              <a:avLst/>
              <a:gdLst/>
              <a:ahLst/>
              <a:cxnLst/>
              <a:rect l="l" t="t" r="r" b="b"/>
              <a:pathLst>
                <a:path w="4064634" h="824864">
                  <a:moveTo>
                    <a:pt x="4064508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4064508" y="824484"/>
                  </a:lnTo>
                  <a:lnTo>
                    <a:pt x="4064508" y="0"/>
                  </a:lnTo>
                  <a:close/>
                </a:path>
              </a:pathLst>
            </a:custGeom>
            <a:solidFill>
              <a:srgbClr val="C1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9666" y="3592195"/>
              <a:ext cx="3271647" cy="13411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1538" y="3894836"/>
              <a:ext cx="2876550" cy="176021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0" y="6512051"/>
            <a:ext cx="12190730" cy="346075"/>
            <a:chOff x="0" y="6512051"/>
            <a:chExt cx="12190730" cy="346075"/>
          </a:xfrm>
        </p:grpSpPr>
        <p:sp>
          <p:nvSpPr>
            <p:cNvPr id="39" name="object 39"/>
            <p:cNvSpPr/>
            <p:nvPr/>
          </p:nvSpPr>
          <p:spPr>
            <a:xfrm>
              <a:off x="0" y="6512051"/>
              <a:ext cx="4064635" cy="346075"/>
            </a:xfrm>
            <a:custGeom>
              <a:avLst/>
              <a:gdLst/>
              <a:ahLst/>
              <a:cxnLst/>
              <a:rect l="l" t="t" r="r" b="b"/>
              <a:pathLst>
                <a:path w="4064635" h="346075">
                  <a:moveTo>
                    <a:pt x="4064508" y="345946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5946"/>
                  </a:lnTo>
                  <a:lnTo>
                    <a:pt x="4064508" y="345946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64508" y="6512051"/>
              <a:ext cx="8126095" cy="346075"/>
            </a:xfrm>
            <a:custGeom>
              <a:avLst/>
              <a:gdLst/>
              <a:ahLst/>
              <a:cxnLst/>
              <a:rect l="l" t="t" r="r" b="b"/>
              <a:pathLst>
                <a:path w="8126095" h="346075">
                  <a:moveTo>
                    <a:pt x="8125968" y="0"/>
                  </a:moveTo>
                  <a:lnTo>
                    <a:pt x="0" y="0"/>
                  </a:lnTo>
                  <a:lnTo>
                    <a:pt x="0" y="345946"/>
                  </a:lnTo>
                  <a:lnTo>
                    <a:pt x="8125968" y="345946"/>
                  </a:lnTo>
                  <a:lnTo>
                    <a:pt x="8125968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55" y="135382"/>
            <a:ext cx="339153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100" dirty="0">
                <a:solidFill>
                  <a:srgbClr val="FFFFFF"/>
                </a:solidFill>
                <a:latin typeface="Segoe UI Light"/>
                <a:cs typeface="Segoe UI Light"/>
              </a:rPr>
              <a:t>El</a:t>
            </a:r>
            <a:r>
              <a:rPr sz="4800" spc="-95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4800" spc="-10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4800" spc="-9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4800" spc="-10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4800" dirty="0">
                <a:solidFill>
                  <a:srgbClr val="FFFFFF"/>
                </a:solidFill>
                <a:latin typeface="Segoe UI Light"/>
                <a:cs typeface="Segoe UI Light"/>
              </a:rPr>
              <a:t>c</a:t>
            </a:r>
            <a:r>
              <a:rPr sz="4800" spc="-229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4800" spc="-105" dirty="0">
                <a:solidFill>
                  <a:srgbClr val="FFFFFF"/>
                </a:solidFill>
                <a:latin typeface="Segoe UI Light"/>
                <a:cs typeface="Segoe UI Light"/>
              </a:rPr>
              <a:t>s</a:t>
            </a:r>
            <a:r>
              <a:rPr sz="4800" spc="-95" dirty="0">
                <a:solidFill>
                  <a:srgbClr val="FFFFFF"/>
                </a:solidFill>
                <a:latin typeface="Segoe UI Light"/>
                <a:cs typeface="Segoe UI Light"/>
              </a:rPr>
              <a:t>ca</a:t>
            </a:r>
            <a:r>
              <a:rPr sz="4800" spc="-10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4800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4800" spc="-2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4800" dirty="0">
                <a:solidFill>
                  <a:srgbClr val="FFFFFF"/>
                </a:solidFill>
                <a:latin typeface="Segoe UI Light"/>
                <a:cs typeface="Segoe UI Light"/>
              </a:rPr>
              <a:t>&amp;  </a:t>
            </a:r>
            <a:r>
              <a:rPr sz="4800" spc="-80" dirty="0">
                <a:solidFill>
                  <a:srgbClr val="FFFFFF"/>
                </a:solidFill>
                <a:latin typeface="Segoe UI Light"/>
                <a:cs typeface="Segoe UI Light"/>
              </a:rPr>
              <a:t>performance</a:t>
            </a:r>
            <a:endParaRPr sz="4800">
              <a:latin typeface="Segoe UI Light"/>
              <a:cs typeface="Segoe U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24044" y="0"/>
            <a:ext cx="7268209" cy="6858000"/>
            <a:chOff x="4924044" y="0"/>
            <a:chExt cx="7268209" cy="6858000"/>
          </a:xfrm>
        </p:grpSpPr>
        <p:sp>
          <p:nvSpPr>
            <p:cNvPr id="4" name="object 4"/>
            <p:cNvSpPr/>
            <p:nvPr/>
          </p:nvSpPr>
          <p:spPr>
            <a:xfrm>
              <a:off x="6096000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24044" y="405384"/>
              <a:ext cx="993775" cy="646430"/>
            </a:xfrm>
            <a:custGeom>
              <a:avLst/>
              <a:gdLst/>
              <a:ahLst/>
              <a:cxnLst/>
              <a:rect l="l" t="t" r="r" b="b"/>
              <a:pathLst>
                <a:path w="993775" h="646430">
                  <a:moveTo>
                    <a:pt x="433323" y="0"/>
                  </a:moveTo>
                  <a:lnTo>
                    <a:pt x="384121" y="4373"/>
                  </a:lnTo>
                  <a:lnTo>
                    <a:pt x="337787" y="16978"/>
                  </a:lnTo>
                  <a:lnTo>
                    <a:pt x="295100" y="37046"/>
                  </a:lnTo>
                  <a:lnTo>
                    <a:pt x="256842" y="63805"/>
                  </a:lnTo>
                  <a:lnTo>
                    <a:pt x="223791" y="96486"/>
                  </a:lnTo>
                  <a:lnTo>
                    <a:pt x="196727" y="134318"/>
                  </a:lnTo>
                  <a:lnTo>
                    <a:pt x="176431" y="176531"/>
                  </a:lnTo>
                  <a:lnTo>
                    <a:pt x="163681" y="222354"/>
                  </a:lnTo>
                  <a:lnTo>
                    <a:pt x="159257" y="271017"/>
                  </a:lnTo>
                  <a:lnTo>
                    <a:pt x="159257" y="284352"/>
                  </a:lnTo>
                  <a:lnTo>
                    <a:pt x="116548" y="295497"/>
                  </a:lnTo>
                  <a:lnTo>
                    <a:pt x="78401" y="315975"/>
                  </a:lnTo>
                  <a:lnTo>
                    <a:pt x="46243" y="344455"/>
                  </a:lnTo>
                  <a:lnTo>
                    <a:pt x="21505" y="379602"/>
                  </a:lnTo>
                  <a:lnTo>
                    <a:pt x="5614" y="420084"/>
                  </a:lnTo>
                  <a:lnTo>
                    <a:pt x="0" y="464565"/>
                  </a:lnTo>
                  <a:lnTo>
                    <a:pt x="6571" y="512229"/>
                  </a:lnTo>
                  <a:lnTo>
                    <a:pt x="25136" y="555253"/>
                  </a:lnTo>
                  <a:lnTo>
                    <a:pt x="53974" y="591899"/>
                  </a:lnTo>
                  <a:lnTo>
                    <a:pt x="91364" y="620427"/>
                  </a:lnTo>
                  <a:lnTo>
                    <a:pt x="135584" y="639099"/>
                  </a:lnTo>
                  <a:lnTo>
                    <a:pt x="184911" y="646176"/>
                  </a:lnTo>
                  <a:lnTo>
                    <a:pt x="801877" y="646176"/>
                  </a:lnTo>
                  <a:lnTo>
                    <a:pt x="846530" y="636366"/>
                  </a:lnTo>
                  <a:lnTo>
                    <a:pt x="887160" y="617977"/>
                  </a:lnTo>
                  <a:lnTo>
                    <a:pt x="922729" y="592055"/>
                  </a:lnTo>
                  <a:lnTo>
                    <a:pt x="952200" y="559645"/>
                  </a:lnTo>
                  <a:lnTo>
                    <a:pt x="974535" y="521795"/>
                  </a:lnTo>
                  <a:lnTo>
                    <a:pt x="988696" y="479551"/>
                  </a:lnTo>
                  <a:lnTo>
                    <a:pt x="993647" y="433958"/>
                  </a:lnTo>
                  <a:lnTo>
                    <a:pt x="986410" y="379692"/>
                  </a:lnTo>
                  <a:lnTo>
                    <a:pt x="966136" y="330438"/>
                  </a:lnTo>
                  <a:lnTo>
                    <a:pt x="934979" y="288208"/>
                  </a:lnTo>
                  <a:lnTo>
                    <a:pt x="895095" y="255015"/>
                  </a:lnTo>
                  <a:lnTo>
                    <a:pt x="889426" y="216386"/>
                  </a:lnTo>
                  <a:lnTo>
                    <a:pt x="853322" y="151699"/>
                  </a:lnTo>
                  <a:lnTo>
                    <a:pt x="804685" y="116689"/>
                  </a:lnTo>
                  <a:lnTo>
                    <a:pt x="759803" y="103211"/>
                  </a:lnTo>
                  <a:lnTo>
                    <a:pt x="735838" y="101473"/>
                  </a:lnTo>
                  <a:lnTo>
                    <a:pt x="715853" y="102911"/>
                  </a:lnTo>
                  <a:lnTo>
                    <a:pt x="696642" y="106981"/>
                  </a:lnTo>
                  <a:lnTo>
                    <a:pt x="678455" y="113313"/>
                  </a:lnTo>
                  <a:lnTo>
                    <a:pt x="661542" y="121538"/>
                  </a:lnTo>
                  <a:lnTo>
                    <a:pt x="633869" y="87488"/>
                  </a:lnTo>
                  <a:lnTo>
                    <a:pt x="601189" y="57968"/>
                  </a:lnTo>
                  <a:lnTo>
                    <a:pt x="564149" y="33718"/>
                  </a:lnTo>
                  <a:lnTo>
                    <a:pt x="523395" y="15479"/>
                  </a:lnTo>
                  <a:lnTo>
                    <a:pt x="479571" y="3993"/>
                  </a:lnTo>
                  <a:lnTo>
                    <a:pt x="4333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1383" y="1100327"/>
              <a:ext cx="1295400" cy="809625"/>
            </a:xfrm>
            <a:custGeom>
              <a:avLst/>
              <a:gdLst/>
              <a:ahLst/>
              <a:cxnLst/>
              <a:rect l="l" t="t" r="r" b="b"/>
              <a:pathLst>
                <a:path w="1295400" h="809625">
                  <a:moveTo>
                    <a:pt x="565022" y="0"/>
                  </a:moveTo>
                  <a:lnTo>
                    <a:pt x="516559" y="3102"/>
                  </a:lnTo>
                  <a:lnTo>
                    <a:pt x="470067" y="12137"/>
                  </a:lnTo>
                  <a:lnTo>
                    <a:pt x="425975" y="26699"/>
                  </a:lnTo>
                  <a:lnTo>
                    <a:pt x="384711" y="46383"/>
                  </a:lnTo>
                  <a:lnTo>
                    <a:pt x="346700" y="70781"/>
                  </a:lnTo>
                  <a:lnTo>
                    <a:pt x="312372" y="99488"/>
                  </a:lnTo>
                  <a:lnTo>
                    <a:pt x="282152" y="132098"/>
                  </a:lnTo>
                  <a:lnTo>
                    <a:pt x="256469" y="168204"/>
                  </a:lnTo>
                  <a:lnTo>
                    <a:pt x="235749" y="207400"/>
                  </a:lnTo>
                  <a:lnTo>
                    <a:pt x="220420" y="249281"/>
                  </a:lnTo>
                  <a:lnTo>
                    <a:pt x="210910" y="293440"/>
                  </a:lnTo>
                  <a:lnTo>
                    <a:pt x="207644" y="339471"/>
                  </a:lnTo>
                  <a:lnTo>
                    <a:pt x="207644" y="356108"/>
                  </a:lnTo>
                  <a:lnTo>
                    <a:pt x="159593" y="367316"/>
                  </a:lnTo>
                  <a:lnTo>
                    <a:pt x="115716" y="387289"/>
                  </a:lnTo>
                  <a:lnTo>
                    <a:pt x="77186" y="414977"/>
                  </a:lnTo>
                  <a:lnTo>
                    <a:pt x="45176" y="449332"/>
                  </a:lnTo>
                  <a:lnTo>
                    <a:pt x="20860" y="489306"/>
                  </a:lnTo>
                  <a:lnTo>
                    <a:pt x="5410" y="533849"/>
                  </a:lnTo>
                  <a:lnTo>
                    <a:pt x="0" y="581913"/>
                  </a:lnTo>
                  <a:lnTo>
                    <a:pt x="4872" y="627129"/>
                  </a:lnTo>
                  <a:lnTo>
                    <a:pt x="18859" y="669387"/>
                  </a:lnTo>
                  <a:lnTo>
                    <a:pt x="41014" y="707766"/>
                  </a:lnTo>
                  <a:lnTo>
                    <a:pt x="70389" y="741346"/>
                  </a:lnTo>
                  <a:lnTo>
                    <a:pt x="106040" y="769205"/>
                  </a:lnTo>
                  <a:lnTo>
                    <a:pt x="147018" y="790422"/>
                  </a:lnTo>
                  <a:lnTo>
                    <a:pt x="192378" y="804075"/>
                  </a:lnTo>
                  <a:lnTo>
                    <a:pt x="241172" y="809244"/>
                  </a:lnTo>
                  <a:lnTo>
                    <a:pt x="1045463" y="809244"/>
                  </a:lnTo>
                  <a:lnTo>
                    <a:pt x="1091129" y="800692"/>
                  </a:lnTo>
                  <a:lnTo>
                    <a:pt x="1133806" y="785444"/>
                  </a:lnTo>
                  <a:lnTo>
                    <a:pt x="1172859" y="764121"/>
                  </a:lnTo>
                  <a:lnTo>
                    <a:pt x="1207649" y="737344"/>
                  </a:lnTo>
                  <a:lnTo>
                    <a:pt x="1237542" y="705737"/>
                  </a:lnTo>
                  <a:lnTo>
                    <a:pt x="1261900" y="669920"/>
                  </a:lnTo>
                  <a:lnTo>
                    <a:pt x="1280086" y="630515"/>
                  </a:lnTo>
                  <a:lnTo>
                    <a:pt x="1291465" y="588146"/>
                  </a:lnTo>
                  <a:lnTo>
                    <a:pt x="1295399" y="543433"/>
                  </a:lnTo>
                  <a:lnTo>
                    <a:pt x="1291136" y="497540"/>
                  </a:lnTo>
                  <a:lnTo>
                    <a:pt x="1278899" y="454081"/>
                  </a:lnTo>
                  <a:lnTo>
                    <a:pt x="1259522" y="413797"/>
                  </a:lnTo>
                  <a:lnTo>
                    <a:pt x="1233837" y="377429"/>
                  </a:lnTo>
                  <a:lnTo>
                    <a:pt x="1202678" y="345718"/>
                  </a:lnTo>
                  <a:lnTo>
                    <a:pt x="1166875" y="319405"/>
                  </a:lnTo>
                  <a:lnTo>
                    <a:pt x="1159500" y="271041"/>
                  </a:lnTo>
                  <a:lnTo>
                    <a:pt x="1140920" y="227393"/>
                  </a:lnTo>
                  <a:lnTo>
                    <a:pt x="1112458" y="190031"/>
                  </a:lnTo>
                  <a:lnTo>
                    <a:pt x="1075436" y="160527"/>
                  </a:lnTo>
                  <a:lnTo>
                    <a:pt x="1020619" y="135683"/>
                  </a:lnTo>
                  <a:lnTo>
                    <a:pt x="959231" y="127126"/>
                  </a:lnTo>
                  <a:lnTo>
                    <a:pt x="933215" y="128928"/>
                  </a:lnTo>
                  <a:lnTo>
                    <a:pt x="908176" y="134016"/>
                  </a:lnTo>
                  <a:lnTo>
                    <a:pt x="884471" y="141914"/>
                  </a:lnTo>
                  <a:lnTo>
                    <a:pt x="862457" y="152146"/>
                  </a:lnTo>
                  <a:lnTo>
                    <a:pt x="831931" y="115286"/>
                  </a:lnTo>
                  <a:lnTo>
                    <a:pt x="796548" y="82494"/>
                  </a:lnTo>
                  <a:lnTo>
                    <a:pt x="756827" y="54354"/>
                  </a:lnTo>
                  <a:lnTo>
                    <a:pt x="713293" y="31450"/>
                  </a:lnTo>
                  <a:lnTo>
                    <a:pt x="666466" y="14367"/>
                  </a:lnTo>
                  <a:lnTo>
                    <a:pt x="616868" y="3689"/>
                  </a:lnTo>
                  <a:lnTo>
                    <a:pt x="565022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0" y="728472"/>
              <a:ext cx="1524000" cy="989330"/>
            </a:xfrm>
            <a:custGeom>
              <a:avLst/>
              <a:gdLst/>
              <a:ahLst/>
              <a:cxnLst/>
              <a:rect l="l" t="t" r="r" b="b"/>
              <a:pathLst>
                <a:path w="1524000" h="989330">
                  <a:moveTo>
                    <a:pt x="664717" y="0"/>
                  </a:moveTo>
                  <a:lnTo>
                    <a:pt x="615742" y="2793"/>
                  </a:lnTo>
                  <a:lnTo>
                    <a:pt x="568413" y="10966"/>
                  </a:lnTo>
                  <a:lnTo>
                    <a:pt x="523048" y="24205"/>
                  </a:lnTo>
                  <a:lnTo>
                    <a:pt x="479964" y="42198"/>
                  </a:lnTo>
                  <a:lnTo>
                    <a:pt x="439478" y="64631"/>
                  </a:lnTo>
                  <a:lnTo>
                    <a:pt x="401907" y="91193"/>
                  </a:lnTo>
                  <a:lnTo>
                    <a:pt x="367569" y="121570"/>
                  </a:lnTo>
                  <a:lnTo>
                    <a:pt x="336781" y="155450"/>
                  </a:lnTo>
                  <a:lnTo>
                    <a:pt x="309858" y="192521"/>
                  </a:lnTo>
                  <a:lnTo>
                    <a:pt x="287120" y="232469"/>
                  </a:lnTo>
                  <a:lnTo>
                    <a:pt x="268883" y="274981"/>
                  </a:lnTo>
                  <a:lnTo>
                    <a:pt x="255464" y="319746"/>
                  </a:lnTo>
                  <a:lnTo>
                    <a:pt x="247179" y="366451"/>
                  </a:lnTo>
                  <a:lnTo>
                    <a:pt x="244348" y="414781"/>
                  </a:lnTo>
                  <a:lnTo>
                    <a:pt x="244348" y="435228"/>
                  </a:lnTo>
                  <a:lnTo>
                    <a:pt x="199977" y="444897"/>
                  </a:lnTo>
                  <a:lnTo>
                    <a:pt x="158400" y="461225"/>
                  </a:lnTo>
                  <a:lnTo>
                    <a:pt x="120264" y="483606"/>
                  </a:lnTo>
                  <a:lnTo>
                    <a:pt x="86217" y="511438"/>
                  </a:lnTo>
                  <a:lnTo>
                    <a:pt x="56907" y="544115"/>
                  </a:lnTo>
                  <a:lnTo>
                    <a:pt x="32982" y="581034"/>
                  </a:lnTo>
                  <a:lnTo>
                    <a:pt x="15090" y="621590"/>
                  </a:lnTo>
                  <a:lnTo>
                    <a:pt x="3880" y="665180"/>
                  </a:lnTo>
                  <a:lnTo>
                    <a:pt x="0" y="711200"/>
                  </a:lnTo>
                  <a:lnTo>
                    <a:pt x="3695" y="755650"/>
                  </a:lnTo>
                  <a:lnTo>
                    <a:pt x="14400" y="797937"/>
                  </a:lnTo>
                  <a:lnTo>
                    <a:pt x="31543" y="837485"/>
                  </a:lnTo>
                  <a:lnTo>
                    <a:pt x="54551" y="873715"/>
                  </a:lnTo>
                  <a:lnTo>
                    <a:pt x="82851" y="906049"/>
                  </a:lnTo>
                  <a:lnTo>
                    <a:pt x="115872" y="933911"/>
                  </a:lnTo>
                  <a:lnTo>
                    <a:pt x="153042" y="956722"/>
                  </a:lnTo>
                  <a:lnTo>
                    <a:pt x="193787" y="973905"/>
                  </a:lnTo>
                  <a:lnTo>
                    <a:pt x="237537" y="984882"/>
                  </a:lnTo>
                  <a:lnTo>
                    <a:pt x="283717" y="989076"/>
                  </a:lnTo>
                  <a:lnTo>
                    <a:pt x="1229995" y="989076"/>
                  </a:lnTo>
                  <a:lnTo>
                    <a:pt x="1278469" y="980027"/>
                  </a:lnTo>
                  <a:lnTo>
                    <a:pt x="1324164" y="964299"/>
                  </a:lnTo>
                  <a:lnTo>
                    <a:pt x="1366533" y="942443"/>
                  </a:lnTo>
                  <a:lnTo>
                    <a:pt x="1405027" y="915011"/>
                  </a:lnTo>
                  <a:lnTo>
                    <a:pt x="1439100" y="882554"/>
                  </a:lnTo>
                  <a:lnTo>
                    <a:pt x="1468205" y="845624"/>
                  </a:lnTo>
                  <a:lnTo>
                    <a:pt x="1491794" y="804773"/>
                  </a:lnTo>
                  <a:lnTo>
                    <a:pt x="1509321" y="760553"/>
                  </a:lnTo>
                  <a:lnTo>
                    <a:pt x="1520239" y="713514"/>
                  </a:lnTo>
                  <a:lnTo>
                    <a:pt x="1524000" y="664210"/>
                  </a:lnTo>
                  <a:lnTo>
                    <a:pt x="1520300" y="615971"/>
                  </a:lnTo>
                  <a:lnTo>
                    <a:pt x="1509611" y="569824"/>
                  </a:lnTo>
                  <a:lnTo>
                    <a:pt x="1492549" y="526333"/>
                  </a:lnTo>
                  <a:lnTo>
                    <a:pt x="1469728" y="486066"/>
                  </a:lnTo>
                  <a:lnTo>
                    <a:pt x="1441764" y="449589"/>
                  </a:lnTo>
                  <a:lnTo>
                    <a:pt x="1409273" y="417468"/>
                  </a:lnTo>
                  <a:lnTo>
                    <a:pt x="1372870" y="390270"/>
                  </a:lnTo>
                  <a:lnTo>
                    <a:pt x="1366997" y="342657"/>
                  </a:lnTo>
                  <a:lnTo>
                    <a:pt x="1352499" y="298463"/>
                  </a:lnTo>
                  <a:lnTo>
                    <a:pt x="1330167" y="258670"/>
                  </a:lnTo>
                  <a:lnTo>
                    <a:pt x="1300794" y="224260"/>
                  </a:lnTo>
                  <a:lnTo>
                    <a:pt x="1265174" y="196214"/>
                  </a:lnTo>
                  <a:lnTo>
                    <a:pt x="1200705" y="165814"/>
                  </a:lnTo>
                  <a:lnTo>
                    <a:pt x="1128522" y="155320"/>
                  </a:lnTo>
                  <a:lnTo>
                    <a:pt x="1097916" y="157513"/>
                  </a:lnTo>
                  <a:lnTo>
                    <a:pt x="1068466" y="163718"/>
                  </a:lnTo>
                  <a:lnTo>
                    <a:pt x="1040564" y="173376"/>
                  </a:lnTo>
                  <a:lnTo>
                    <a:pt x="1014602" y="185927"/>
                  </a:lnTo>
                  <a:lnTo>
                    <a:pt x="983525" y="146252"/>
                  </a:lnTo>
                  <a:lnTo>
                    <a:pt x="948003" y="110317"/>
                  </a:lnTo>
                  <a:lnTo>
                    <a:pt x="908451" y="78599"/>
                  </a:lnTo>
                  <a:lnTo>
                    <a:pt x="865282" y="51577"/>
                  </a:lnTo>
                  <a:lnTo>
                    <a:pt x="818911" y="29729"/>
                  </a:lnTo>
                  <a:lnTo>
                    <a:pt x="769750" y="13531"/>
                  </a:lnTo>
                  <a:lnTo>
                    <a:pt x="718215" y="3462"/>
                  </a:lnTo>
                  <a:lnTo>
                    <a:pt x="664717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0039" y="2292857"/>
              <a:ext cx="3241166" cy="2490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5877" y="2705481"/>
            <a:ext cx="479488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3B3B3B"/>
                </a:solidFill>
                <a:latin typeface="Segoe UI Light"/>
                <a:cs typeface="Segoe UI Light"/>
              </a:rPr>
              <a:t>Each </a:t>
            </a:r>
            <a:r>
              <a:rPr sz="2000" spc="5" dirty="0">
                <a:solidFill>
                  <a:srgbClr val="3B3B3B"/>
                </a:solidFill>
                <a:latin typeface="Segoe UI Light"/>
                <a:cs typeface="Segoe UI Light"/>
              </a:rPr>
              <a:t>performance </a:t>
            </a:r>
            <a:r>
              <a:rPr sz="2000" spc="-5" dirty="0">
                <a:solidFill>
                  <a:srgbClr val="3B3B3B"/>
                </a:solidFill>
                <a:latin typeface="Segoe UI Light"/>
                <a:cs typeface="Segoe UI Light"/>
              </a:rPr>
              <a:t>level is assigned </a:t>
            </a:r>
            <a:r>
              <a:rPr sz="2000" dirty="0">
                <a:solidFill>
                  <a:srgbClr val="3B3B3B"/>
                </a:solidFill>
                <a:latin typeface="Segoe UI Light"/>
                <a:cs typeface="Segoe UI Light"/>
              </a:rPr>
              <a:t>a </a:t>
            </a:r>
            <a:r>
              <a:rPr sz="2000" spc="-5" dirty="0">
                <a:solidFill>
                  <a:srgbClr val="3B3B3B"/>
                </a:solidFill>
                <a:latin typeface="Segoe UI Light"/>
                <a:cs typeface="Segoe UI Light"/>
              </a:rPr>
              <a:t>defined </a:t>
            </a:r>
            <a:r>
              <a:rPr sz="2000" spc="-53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Segoe UI Light"/>
                <a:cs typeface="Segoe UI Light"/>
              </a:rPr>
              <a:t>level</a:t>
            </a:r>
            <a:r>
              <a:rPr sz="2000" spc="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3B3B3B"/>
                </a:solidFill>
                <a:latin typeface="Segoe UI Light"/>
                <a:cs typeface="Segoe UI Light"/>
              </a:rPr>
              <a:t>of</a:t>
            </a:r>
            <a:r>
              <a:rPr sz="2000" spc="-1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Segoe UI Light"/>
                <a:cs typeface="Segoe UI Light"/>
              </a:rPr>
              <a:t>throughput</a:t>
            </a:r>
            <a:r>
              <a:rPr sz="2000" spc="2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Segoe UI Light"/>
                <a:cs typeface="Segoe UI Light"/>
              </a:rPr>
              <a:t>by</a:t>
            </a:r>
            <a:r>
              <a:rPr sz="2000" spc="-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3B3B3B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3B3B3B"/>
                </a:solidFill>
                <a:latin typeface="Segoe UI Light"/>
                <a:cs typeface="Segoe UI Light"/>
              </a:rPr>
              <a:t> service.</a:t>
            </a:r>
            <a:endParaRPr sz="2000">
              <a:latin typeface="Segoe UI Light"/>
              <a:cs typeface="Segoe U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68007" y="3542538"/>
            <a:ext cx="5126990" cy="2263140"/>
            <a:chOff x="6668007" y="3542538"/>
            <a:chExt cx="5126990" cy="22631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0039" y="3542538"/>
              <a:ext cx="3262503" cy="194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0547" y="4031488"/>
              <a:ext cx="3620897" cy="2500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8007" y="4307713"/>
              <a:ext cx="5126482" cy="2481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0039" y="4794123"/>
              <a:ext cx="2059051" cy="2484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56141" y="4900263"/>
              <a:ext cx="71705" cy="1590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0140" y="4817872"/>
              <a:ext cx="343897" cy="1690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0547" y="5281167"/>
              <a:ext cx="4927346" cy="1934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68007" y="5555488"/>
              <a:ext cx="4728718" cy="2501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4508" y="2374392"/>
            <a:ext cx="8128000" cy="4151629"/>
            <a:chOff x="4064508" y="2374392"/>
            <a:chExt cx="8128000" cy="4151629"/>
          </a:xfrm>
        </p:grpSpPr>
        <p:sp>
          <p:nvSpPr>
            <p:cNvPr id="3" name="object 3"/>
            <p:cNvSpPr/>
            <p:nvPr/>
          </p:nvSpPr>
          <p:spPr>
            <a:xfrm>
              <a:off x="4064508" y="3407664"/>
              <a:ext cx="8128000" cy="3118485"/>
            </a:xfrm>
            <a:custGeom>
              <a:avLst/>
              <a:gdLst/>
              <a:ahLst/>
              <a:cxnLst/>
              <a:rect l="l" t="t" r="r" b="b"/>
              <a:pathLst>
                <a:path w="8128000" h="3118484">
                  <a:moveTo>
                    <a:pt x="8127492" y="0"/>
                  </a:moveTo>
                  <a:lnTo>
                    <a:pt x="0" y="0"/>
                  </a:lnTo>
                  <a:lnTo>
                    <a:pt x="0" y="3118104"/>
                  </a:lnTo>
                  <a:lnTo>
                    <a:pt x="8127492" y="3118104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D3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64508" y="2374392"/>
              <a:ext cx="8128000" cy="1033780"/>
            </a:xfrm>
            <a:custGeom>
              <a:avLst/>
              <a:gdLst/>
              <a:ahLst/>
              <a:cxnLst/>
              <a:rect l="l" t="t" r="r" b="b"/>
              <a:pathLst>
                <a:path w="8128000" h="1033779">
                  <a:moveTo>
                    <a:pt x="8127492" y="0"/>
                  </a:moveTo>
                  <a:lnTo>
                    <a:pt x="0" y="0"/>
                  </a:lnTo>
                  <a:lnTo>
                    <a:pt x="0" y="1033272"/>
                  </a:lnTo>
                  <a:lnTo>
                    <a:pt x="8127492" y="103327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047" y="155828"/>
            <a:ext cx="8495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>
                <a:solidFill>
                  <a:srgbClr val="0071C5"/>
                </a:solidFill>
              </a:rPr>
              <a:t>Designed</a:t>
            </a:r>
            <a:r>
              <a:rPr sz="4400" spc="-225" dirty="0">
                <a:solidFill>
                  <a:srgbClr val="0071C5"/>
                </a:solidFill>
              </a:rPr>
              <a:t> </a:t>
            </a:r>
            <a:r>
              <a:rPr sz="4400" spc="-70" dirty="0">
                <a:solidFill>
                  <a:srgbClr val="0071C5"/>
                </a:solidFill>
              </a:rPr>
              <a:t>for</a:t>
            </a:r>
            <a:r>
              <a:rPr sz="4400" spc="-235" dirty="0">
                <a:solidFill>
                  <a:srgbClr val="0071C5"/>
                </a:solidFill>
              </a:rPr>
              <a:t> </a:t>
            </a:r>
            <a:r>
              <a:rPr sz="4400" spc="-100" dirty="0">
                <a:solidFill>
                  <a:srgbClr val="0071C5"/>
                </a:solidFill>
              </a:rPr>
              <a:t>predictable</a:t>
            </a:r>
            <a:r>
              <a:rPr sz="4400" spc="-240" dirty="0">
                <a:solidFill>
                  <a:srgbClr val="0071C5"/>
                </a:solidFill>
              </a:rPr>
              <a:t> </a:t>
            </a:r>
            <a:r>
              <a:rPr sz="4400" spc="-85" dirty="0">
                <a:solidFill>
                  <a:srgbClr val="0071C5"/>
                </a:solidFill>
              </a:rPr>
              <a:t>performance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4064508" y="1287780"/>
            <a:ext cx="8128000" cy="1030605"/>
          </a:xfrm>
          <a:custGeom>
            <a:avLst/>
            <a:gdLst/>
            <a:ahLst/>
            <a:cxnLst/>
            <a:rect l="l" t="t" r="r" b="b"/>
            <a:pathLst>
              <a:path w="8128000" h="1030605">
                <a:moveTo>
                  <a:pt x="8127492" y="0"/>
                </a:moveTo>
                <a:lnTo>
                  <a:pt x="0" y="0"/>
                </a:lnTo>
                <a:lnTo>
                  <a:pt x="0" y="1030224"/>
                </a:lnTo>
                <a:lnTo>
                  <a:pt x="8127492" y="1030224"/>
                </a:lnTo>
                <a:lnTo>
                  <a:pt x="8127492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0761" y="1478026"/>
            <a:ext cx="67862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Across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Basic,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Standard,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Premium,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each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performance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level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endParaRPr sz="2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assigned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defined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level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throughput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761" y="2566797"/>
            <a:ext cx="60172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Introducing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Database</a:t>
            </a:r>
            <a:r>
              <a:rPr sz="20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Throughput</a:t>
            </a:r>
            <a:r>
              <a:rPr sz="20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Unit</a:t>
            </a:r>
            <a:r>
              <a:rPr sz="2000" spc="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Segoe UI Light"/>
                <a:cs typeface="Segoe UI Light"/>
              </a:rPr>
              <a:t>(DTU)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which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represents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database</a:t>
            </a:r>
            <a:r>
              <a:rPr sz="200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replaces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hardware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specs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1584" y="1505711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457200" y="297180"/>
                </a:moveTo>
                <a:lnTo>
                  <a:pt x="334518" y="182880"/>
                </a:lnTo>
                <a:lnTo>
                  <a:pt x="259969" y="182880"/>
                </a:lnTo>
                <a:lnTo>
                  <a:pt x="351663" y="268605"/>
                </a:lnTo>
                <a:lnTo>
                  <a:pt x="144780" y="268605"/>
                </a:lnTo>
                <a:lnTo>
                  <a:pt x="144780" y="326771"/>
                </a:lnTo>
                <a:lnTo>
                  <a:pt x="351663" y="326771"/>
                </a:lnTo>
                <a:lnTo>
                  <a:pt x="260985" y="411480"/>
                </a:lnTo>
                <a:lnTo>
                  <a:pt x="335661" y="411480"/>
                </a:lnTo>
                <a:lnTo>
                  <a:pt x="457200" y="297180"/>
                </a:lnTo>
                <a:close/>
              </a:path>
              <a:path w="594360" h="594360">
                <a:moveTo>
                  <a:pt x="594360" y="282321"/>
                </a:moveTo>
                <a:lnTo>
                  <a:pt x="593344" y="267462"/>
                </a:lnTo>
                <a:lnTo>
                  <a:pt x="591185" y="252603"/>
                </a:lnTo>
                <a:lnTo>
                  <a:pt x="584835" y="222885"/>
                </a:lnTo>
                <a:lnTo>
                  <a:pt x="580517" y="209042"/>
                </a:lnTo>
                <a:lnTo>
                  <a:pt x="576326" y="195326"/>
                </a:lnTo>
                <a:lnTo>
                  <a:pt x="570992" y="181483"/>
                </a:lnTo>
                <a:lnTo>
                  <a:pt x="564642" y="168783"/>
                </a:lnTo>
                <a:lnTo>
                  <a:pt x="558292" y="155956"/>
                </a:lnTo>
                <a:lnTo>
                  <a:pt x="557149" y="153670"/>
                </a:lnTo>
                <a:lnTo>
                  <a:pt x="557149" y="297180"/>
                </a:lnTo>
                <a:lnTo>
                  <a:pt x="556133" y="311023"/>
                </a:lnTo>
                <a:lnTo>
                  <a:pt x="551942" y="349123"/>
                </a:lnTo>
                <a:lnTo>
                  <a:pt x="535940" y="398018"/>
                </a:lnTo>
                <a:lnTo>
                  <a:pt x="512572" y="442595"/>
                </a:lnTo>
                <a:lnTo>
                  <a:pt x="480822" y="480822"/>
                </a:lnTo>
                <a:lnTo>
                  <a:pt x="442595" y="512572"/>
                </a:lnTo>
                <a:lnTo>
                  <a:pt x="398018" y="535940"/>
                </a:lnTo>
                <a:lnTo>
                  <a:pt x="361950" y="548767"/>
                </a:lnTo>
                <a:lnTo>
                  <a:pt x="349123" y="550799"/>
                </a:lnTo>
                <a:lnTo>
                  <a:pt x="336423" y="553974"/>
                </a:lnTo>
                <a:lnTo>
                  <a:pt x="311023" y="556133"/>
                </a:lnTo>
                <a:lnTo>
                  <a:pt x="284480" y="556133"/>
                </a:lnTo>
                <a:lnTo>
                  <a:pt x="270637" y="555117"/>
                </a:lnTo>
                <a:lnTo>
                  <a:pt x="257937" y="553974"/>
                </a:lnTo>
                <a:lnTo>
                  <a:pt x="245110" y="550799"/>
                </a:lnTo>
                <a:lnTo>
                  <a:pt x="232410" y="548767"/>
                </a:lnTo>
                <a:lnTo>
                  <a:pt x="220726" y="544449"/>
                </a:lnTo>
                <a:lnTo>
                  <a:pt x="196342" y="535940"/>
                </a:lnTo>
                <a:lnTo>
                  <a:pt x="174117" y="525399"/>
                </a:lnTo>
                <a:lnTo>
                  <a:pt x="132715" y="497713"/>
                </a:lnTo>
                <a:lnTo>
                  <a:pt x="97663" y="461645"/>
                </a:lnTo>
                <a:lnTo>
                  <a:pt x="68961" y="420243"/>
                </a:lnTo>
                <a:lnTo>
                  <a:pt x="49911" y="374650"/>
                </a:lnTo>
                <a:lnTo>
                  <a:pt x="39243" y="323723"/>
                </a:lnTo>
                <a:lnTo>
                  <a:pt x="38227" y="311023"/>
                </a:lnTo>
                <a:lnTo>
                  <a:pt x="38227" y="284480"/>
                </a:lnTo>
                <a:lnTo>
                  <a:pt x="43561" y="245110"/>
                </a:lnTo>
                <a:lnTo>
                  <a:pt x="58420" y="196342"/>
                </a:lnTo>
                <a:lnTo>
                  <a:pt x="82804" y="152781"/>
                </a:lnTo>
                <a:lnTo>
                  <a:pt x="113538" y="113538"/>
                </a:lnTo>
                <a:lnTo>
                  <a:pt x="152781" y="82804"/>
                </a:lnTo>
                <a:lnTo>
                  <a:pt x="196342" y="58420"/>
                </a:lnTo>
                <a:lnTo>
                  <a:pt x="220726" y="49911"/>
                </a:lnTo>
                <a:lnTo>
                  <a:pt x="232410" y="45593"/>
                </a:lnTo>
                <a:lnTo>
                  <a:pt x="270637" y="39243"/>
                </a:lnTo>
                <a:lnTo>
                  <a:pt x="284480" y="38227"/>
                </a:lnTo>
                <a:lnTo>
                  <a:pt x="311023" y="38227"/>
                </a:lnTo>
                <a:lnTo>
                  <a:pt x="323723" y="39243"/>
                </a:lnTo>
                <a:lnTo>
                  <a:pt x="349123" y="43561"/>
                </a:lnTo>
                <a:lnTo>
                  <a:pt x="361950" y="45593"/>
                </a:lnTo>
                <a:lnTo>
                  <a:pt x="398018" y="58420"/>
                </a:lnTo>
                <a:lnTo>
                  <a:pt x="442595" y="82804"/>
                </a:lnTo>
                <a:lnTo>
                  <a:pt x="480822" y="113538"/>
                </a:lnTo>
                <a:lnTo>
                  <a:pt x="512572" y="152781"/>
                </a:lnTo>
                <a:lnTo>
                  <a:pt x="535940" y="196342"/>
                </a:lnTo>
                <a:lnTo>
                  <a:pt x="544449" y="220726"/>
                </a:lnTo>
                <a:lnTo>
                  <a:pt x="548767" y="232410"/>
                </a:lnTo>
                <a:lnTo>
                  <a:pt x="551942" y="245110"/>
                </a:lnTo>
                <a:lnTo>
                  <a:pt x="553974" y="257937"/>
                </a:lnTo>
                <a:lnTo>
                  <a:pt x="555117" y="270637"/>
                </a:lnTo>
                <a:lnTo>
                  <a:pt x="556133" y="284480"/>
                </a:lnTo>
                <a:lnTo>
                  <a:pt x="557149" y="297180"/>
                </a:lnTo>
                <a:lnTo>
                  <a:pt x="557149" y="153670"/>
                </a:lnTo>
                <a:lnTo>
                  <a:pt x="551942" y="143256"/>
                </a:lnTo>
                <a:lnTo>
                  <a:pt x="526415" y="108204"/>
                </a:lnTo>
                <a:lnTo>
                  <a:pt x="516890" y="97663"/>
                </a:lnTo>
                <a:lnTo>
                  <a:pt x="507365" y="86995"/>
                </a:lnTo>
                <a:lnTo>
                  <a:pt x="496697" y="77470"/>
                </a:lnTo>
                <a:lnTo>
                  <a:pt x="486156" y="67945"/>
                </a:lnTo>
                <a:lnTo>
                  <a:pt x="475488" y="59436"/>
                </a:lnTo>
                <a:lnTo>
                  <a:pt x="463804" y="50927"/>
                </a:lnTo>
                <a:lnTo>
                  <a:pt x="451104" y="43561"/>
                </a:lnTo>
                <a:lnTo>
                  <a:pt x="442785" y="38227"/>
                </a:lnTo>
                <a:lnTo>
                  <a:pt x="439420" y="36068"/>
                </a:lnTo>
                <a:lnTo>
                  <a:pt x="425577" y="29718"/>
                </a:lnTo>
                <a:lnTo>
                  <a:pt x="412877" y="23368"/>
                </a:lnTo>
                <a:lnTo>
                  <a:pt x="371475" y="9525"/>
                </a:lnTo>
                <a:lnTo>
                  <a:pt x="297180" y="0"/>
                </a:lnTo>
                <a:lnTo>
                  <a:pt x="252603" y="3175"/>
                </a:lnTo>
                <a:lnTo>
                  <a:pt x="195326" y="18034"/>
                </a:lnTo>
                <a:lnTo>
                  <a:pt x="155956" y="36068"/>
                </a:lnTo>
                <a:lnTo>
                  <a:pt x="108204" y="67945"/>
                </a:lnTo>
                <a:lnTo>
                  <a:pt x="97663" y="77470"/>
                </a:lnTo>
                <a:lnTo>
                  <a:pt x="86995" y="86995"/>
                </a:lnTo>
                <a:lnTo>
                  <a:pt x="77470" y="97663"/>
                </a:lnTo>
                <a:lnTo>
                  <a:pt x="67945" y="108204"/>
                </a:lnTo>
                <a:lnTo>
                  <a:pt x="50927" y="131572"/>
                </a:lnTo>
                <a:lnTo>
                  <a:pt x="43561" y="143256"/>
                </a:lnTo>
                <a:lnTo>
                  <a:pt x="36068" y="155956"/>
                </a:lnTo>
                <a:lnTo>
                  <a:pt x="29718" y="168783"/>
                </a:lnTo>
                <a:lnTo>
                  <a:pt x="23368" y="181483"/>
                </a:lnTo>
                <a:lnTo>
                  <a:pt x="18034" y="195326"/>
                </a:lnTo>
                <a:lnTo>
                  <a:pt x="13843" y="209042"/>
                </a:lnTo>
                <a:lnTo>
                  <a:pt x="9525" y="222885"/>
                </a:lnTo>
                <a:lnTo>
                  <a:pt x="3175" y="252603"/>
                </a:lnTo>
                <a:lnTo>
                  <a:pt x="2159" y="267462"/>
                </a:lnTo>
                <a:lnTo>
                  <a:pt x="1016" y="282321"/>
                </a:lnTo>
                <a:lnTo>
                  <a:pt x="0" y="297180"/>
                </a:lnTo>
                <a:lnTo>
                  <a:pt x="1016" y="313055"/>
                </a:lnTo>
                <a:lnTo>
                  <a:pt x="2159" y="327914"/>
                </a:lnTo>
                <a:lnTo>
                  <a:pt x="3175" y="342773"/>
                </a:lnTo>
                <a:lnTo>
                  <a:pt x="6350" y="357632"/>
                </a:lnTo>
                <a:lnTo>
                  <a:pt x="9525" y="371475"/>
                </a:lnTo>
                <a:lnTo>
                  <a:pt x="13843" y="385318"/>
                </a:lnTo>
                <a:lnTo>
                  <a:pt x="18034" y="399034"/>
                </a:lnTo>
                <a:lnTo>
                  <a:pt x="23368" y="412877"/>
                </a:lnTo>
                <a:lnTo>
                  <a:pt x="36068" y="438277"/>
                </a:lnTo>
                <a:lnTo>
                  <a:pt x="43561" y="451104"/>
                </a:lnTo>
                <a:lnTo>
                  <a:pt x="50927" y="463804"/>
                </a:lnTo>
                <a:lnTo>
                  <a:pt x="59436" y="475488"/>
                </a:lnTo>
                <a:lnTo>
                  <a:pt x="67945" y="486156"/>
                </a:lnTo>
                <a:lnTo>
                  <a:pt x="77470" y="496697"/>
                </a:lnTo>
                <a:lnTo>
                  <a:pt x="86995" y="507365"/>
                </a:lnTo>
                <a:lnTo>
                  <a:pt x="97663" y="516890"/>
                </a:lnTo>
                <a:lnTo>
                  <a:pt x="108204" y="526415"/>
                </a:lnTo>
                <a:lnTo>
                  <a:pt x="131572" y="543433"/>
                </a:lnTo>
                <a:lnTo>
                  <a:pt x="181483" y="570992"/>
                </a:lnTo>
                <a:lnTo>
                  <a:pt x="222885" y="584835"/>
                </a:lnTo>
                <a:lnTo>
                  <a:pt x="267462" y="593344"/>
                </a:lnTo>
                <a:lnTo>
                  <a:pt x="282321" y="594360"/>
                </a:lnTo>
                <a:lnTo>
                  <a:pt x="313055" y="594360"/>
                </a:lnTo>
                <a:lnTo>
                  <a:pt x="357632" y="588010"/>
                </a:lnTo>
                <a:lnTo>
                  <a:pt x="399034" y="576326"/>
                </a:lnTo>
                <a:lnTo>
                  <a:pt x="425577" y="564642"/>
                </a:lnTo>
                <a:lnTo>
                  <a:pt x="439420" y="558292"/>
                </a:lnTo>
                <a:lnTo>
                  <a:pt x="442785" y="556133"/>
                </a:lnTo>
                <a:lnTo>
                  <a:pt x="451104" y="550799"/>
                </a:lnTo>
                <a:lnTo>
                  <a:pt x="463804" y="543433"/>
                </a:lnTo>
                <a:lnTo>
                  <a:pt x="475488" y="534924"/>
                </a:lnTo>
                <a:lnTo>
                  <a:pt x="486156" y="526415"/>
                </a:lnTo>
                <a:lnTo>
                  <a:pt x="496697" y="516890"/>
                </a:lnTo>
                <a:lnTo>
                  <a:pt x="507365" y="507365"/>
                </a:lnTo>
                <a:lnTo>
                  <a:pt x="516890" y="496697"/>
                </a:lnTo>
                <a:lnTo>
                  <a:pt x="526415" y="486156"/>
                </a:lnTo>
                <a:lnTo>
                  <a:pt x="534924" y="475488"/>
                </a:lnTo>
                <a:lnTo>
                  <a:pt x="543433" y="463804"/>
                </a:lnTo>
                <a:lnTo>
                  <a:pt x="551942" y="451104"/>
                </a:lnTo>
                <a:lnTo>
                  <a:pt x="558292" y="438277"/>
                </a:lnTo>
                <a:lnTo>
                  <a:pt x="570992" y="412877"/>
                </a:lnTo>
                <a:lnTo>
                  <a:pt x="576326" y="399034"/>
                </a:lnTo>
                <a:lnTo>
                  <a:pt x="580517" y="385318"/>
                </a:lnTo>
                <a:lnTo>
                  <a:pt x="584835" y="371475"/>
                </a:lnTo>
                <a:lnTo>
                  <a:pt x="588010" y="357632"/>
                </a:lnTo>
                <a:lnTo>
                  <a:pt x="591185" y="342773"/>
                </a:lnTo>
                <a:lnTo>
                  <a:pt x="593344" y="327914"/>
                </a:lnTo>
                <a:lnTo>
                  <a:pt x="594360" y="313055"/>
                </a:lnTo>
                <a:lnTo>
                  <a:pt x="594360" y="2823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291584" y="2595372"/>
            <a:ext cx="2677795" cy="3657600"/>
            <a:chOff x="4291584" y="2595372"/>
            <a:chExt cx="2677795" cy="3657600"/>
          </a:xfrm>
        </p:grpSpPr>
        <p:sp>
          <p:nvSpPr>
            <p:cNvPr id="11" name="object 11"/>
            <p:cNvSpPr/>
            <p:nvPr/>
          </p:nvSpPr>
          <p:spPr>
            <a:xfrm>
              <a:off x="4291584" y="2595371"/>
              <a:ext cx="594360" cy="593090"/>
            </a:xfrm>
            <a:custGeom>
              <a:avLst/>
              <a:gdLst/>
              <a:ahLst/>
              <a:cxnLst/>
              <a:rect l="l" t="t" r="r" b="b"/>
              <a:pathLst>
                <a:path w="594360" h="593089">
                  <a:moveTo>
                    <a:pt x="457200" y="295656"/>
                  </a:moveTo>
                  <a:lnTo>
                    <a:pt x="334518" y="181356"/>
                  </a:lnTo>
                  <a:lnTo>
                    <a:pt x="259969" y="181356"/>
                  </a:lnTo>
                  <a:lnTo>
                    <a:pt x="351663" y="267081"/>
                  </a:lnTo>
                  <a:lnTo>
                    <a:pt x="144780" y="267081"/>
                  </a:lnTo>
                  <a:lnTo>
                    <a:pt x="144780" y="325247"/>
                  </a:lnTo>
                  <a:lnTo>
                    <a:pt x="351663" y="325247"/>
                  </a:lnTo>
                  <a:lnTo>
                    <a:pt x="260985" y="409956"/>
                  </a:lnTo>
                  <a:lnTo>
                    <a:pt x="335661" y="409956"/>
                  </a:lnTo>
                  <a:lnTo>
                    <a:pt x="457200" y="295656"/>
                  </a:lnTo>
                  <a:close/>
                </a:path>
                <a:path w="594360" h="593089">
                  <a:moveTo>
                    <a:pt x="594360" y="281559"/>
                  </a:moveTo>
                  <a:lnTo>
                    <a:pt x="593344" y="266827"/>
                  </a:lnTo>
                  <a:lnTo>
                    <a:pt x="591185" y="251968"/>
                  </a:lnTo>
                  <a:lnTo>
                    <a:pt x="584835" y="222250"/>
                  </a:lnTo>
                  <a:lnTo>
                    <a:pt x="580517" y="208534"/>
                  </a:lnTo>
                  <a:lnTo>
                    <a:pt x="576326" y="194818"/>
                  </a:lnTo>
                  <a:lnTo>
                    <a:pt x="570992" y="180975"/>
                  </a:lnTo>
                  <a:lnTo>
                    <a:pt x="557149" y="153289"/>
                  </a:lnTo>
                  <a:lnTo>
                    <a:pt x="557149" y="296418"/>
                  </a:lnTo>
                  <a:lnTo>
                    <a:pt x="556133" y="310134"/>
                  </a:lnTo>
                  <a:lnTo>
                    <a:pt x="551942" y="348234"/>
                  </a:lnTo>
                  <a:lnTo>
                    <a:pt x="535940" y="397002"/>
                  </a:lnTo>
                  <a:lnTo>
                    <a:pt x="512572" y="441452"/>
                  </a:lnTo>
                  <a:lnTo>
                    <a:pt x="480822" y="479552"/>
                  </a:lnTo>
                  <a:lnTo>
                    <a:pt x="442595" y="511302"/>
                  </a:lnTo>
                  <a:lnTo>
                    <a:pt x="398018" y="534670"/>
                  </a:lnTo>
                  <a:lnTo>
                    <a:pt x="361950" y="547370"/>
                  </a:lnTo>
                  <a:lnTo>
                    <a:pt x="349123" y="549402"/>
                  </a:lnTo>
                  <a:lnTo>
                    <a:pt x="336423" y="552577"/>
                  </a:lnTo>
                  <a:lnTo>
                    <a:pt x="311023" y="554736"/>
                  </a:lnTo>
                  <a:lnTo>
                    <a:pt x="284480" y="554736"/>
                  </a:lnTo>
                  <a:lnTo>
                    <a:pt x="270637" y="553720"/>
                  </a:lnTo>
                  <a:lnTo>
                    <a:pt x="257937" y="552577"/>
                  </a:lnTo>
                  <a:lnTo>
                    <a:pt x="245110" y="549402"/>
                  </a:lnTo>
                  <a:lnTo>
                    <a:pt x="232410" y="547370"/>
                  </a:lnTo>
                  <a:lnTo>
                    <a:pt x="220726" y="543052"/>
                  </a:lnTo>
                  <a:lnTo>
                    <a:pt x="196342" y="534670"/>
                  </a:lnTo>
                  <a:lnTo>
                    <a:pt x="174117" y="524002"/>
                  </a:lnTo>
                  <a:lnTo>
                    <a:pt x="132715" y="496443"/>
                  </a:lnTo>
                  <a:lnTo>
                    <a:pt x="97663" y="460502"/>
                  </a:lnTo>
                  <a:lnTo>
                    <a:pt x="68961" y="419227"/>
                  </a:lnTo>
                  <a:lnTo>
                    <a:pt x="49911" y="373761"/>
                  </a:lnTo>
                  <a:lnTo>
                    <a:pt x="46736" y="360934"/>
                  </a:lnTo>
                  <a:lnTo>
                    <a:pt x="43561" y="348234"/>
                  </a:lnTo>
                  <a:lnTo>
                    <a:pt x="39243" y="322834"/>
                  </a:lnTo>
                  <a:lnTo>
                    <a:pt x="38227" y="310134"/>
                  </a:lnTo>
                  <a:lnTo>
                    <a:pt x="38227" y="283718"/>
                  </a:lnTo>
                  <a:lnTo>
                    <a:pt x="43561" y="244602"/>
                  </a:lnTo>
                  <a:lnTo>
                    <a:pt x="58420" y="195834"/>
                  </a:lnTo>
                  <a:lnTo>
                    <a:pt x="82804" y="152400"/>
                  </a:lnTo>
                  <a:lnTo>
                    <a:pt x="113538" y="113284"/>
                  </a:lnTo>
                  <a:lnTo>
                    <a:pt x="152781" y="82550"/>
                  </a:lnTo>
                  <a:lnTo>
                    <a:pt x="196342" y="58166"/>
                  </a:lnTo>
                  <a:lnTo>
                    <a:pt x="220726" y="49784"/>
                  </a:lnTo>
                  <a:lnTo>
                    <a:pt x="232410" y="45466"/>
                  </a:lnTo>
                  <a:lnTo>
                    <a:pt x="270637" y="39116"/>
                  </a:lnTo>
                  <a:lnTo>
                    <a:pt x="284480" y="38100"/>
                  </a:lnTo>
                  <a:lnTo>
                    <a:pt x="311023" y="38100"/>
                  </a:lnTo>
                  <a:lnTo>
                    <a:pt x="323723" y="39116"/>
                  </a:lnTo>
                  <a:lnTo>
                    <a:pt x="349123" y="43434"/>
                  </a:lnTo>
                  <a:lnTo>
                    <a:pt x="361950" y="45466"/>
                  </a:lnTo>
                  <a:lnTo>
                    <a:pt x="398018" y="58166"/>
                  </a:lnTo>
                  <a:lnTo>
                    <a:pt x="442595" y="82550"/>
                  </a:lnTo>
                  <a:lnTo>
                    <a:pt x="480822" y="113284"/>
                  </a:lnTo>
                  <a:lnTo>
                    <a:pt x="512572" y="152400"/>
                  </a:lnTo>
                  <a:lnTo>
                    <a:pt x="535940" y="195834"/>
                  </a:lnTo>
                  <a:lnTo>
                    <a:pt x="544449" y="220218"/>
                  </a:lnTo>
                  <a:lnTo>
                    <a:pt x="548767" y="231902"/>
                  </a:lnTo>
                  <a:lnTo>
                    <a:pt x="551942" y="244602"/>
                  </a:lnTo>
                  <a:lnTo>
                    <a:pt x="553974" y="257302"/>
                  </a:lnTo>
                  <a:lnTo>
                    <a:pt x="555117" y="270002"/>
                  </a:lnTo>
                  <a:lnTo>
                    <a:pt x="556133" y="283718"/>
                  </a:lnTo>
                  <a:lnTo>
                    <a:pt x="557149" y="296418"/>
                  </a:lnTo>
                  <a:lnTo>
                    <a:pt x="557149" y="153289"/>
                  </a:lnTo>
                  <a:lnTo>
                    <a:pt x="551942" y="142875"/>
                  </a:lnTo>
                  <a:lnTo>
                    <a:pt x="543433" y="131318"/>
                  </a:lnTo>
                  <a:lnTo>
                    <a:pt x="526415" y="107950"/>
                  </a:lnTo>
                  <a:lnTo>
                    <a:pt x="507365" y="86868"/>
                  </a:lnTo>
                  <a:lnTo>
                    <a:pt x="496697" y="77343"/>
                  </a:lnTo>
                  <a:lnTo>
                    <a:pt x="486156" y="67691"/>
                  </a:lnTo>
                  <a:lnTo>
                    <a:pt x="475488" y="59309"/>
                  </a:lnTo>
                  <a:lnTo>
                    <a:pt x="463804" y="50800"/>
                  </a:lnTo>
                  <a:lnTo>
                    <a:pt x="451104" y="43434"/>
                  </a:lnTo>
                  <a:lnTo>
                    <a:pt x="442785" y="38100"/>
                  </a:lnTo>
                  <a:lnTo>
                    <a:pt x="439420" y="35941"/>
                  </a:lnTo>
                  <a:lnTo>
                    <a:pt x="425577" y="29591"/>
                  </a:lnTo>
                  <a:lnTo>
                    <a:pt x="412877" y="23241"/>
                  </a:lnTo>
                  <a:lnTo>
                    <a:pt x="371475" y="9525"/>
                  </a:lnTo>
                  <a:lnTo>
                    <a:pt x="297180" y="0"/>
                  </a:lnTo>
                  <a:lnTo>
                    <a:pt x="252603" y="3175"/>
                  </a:lnTo>
                  <a:lnTo>
                    <a:pt x="209042" y="13716"/>
                  </a:lnTo>
                  <a:lnTo>
                    <a:pt x="155956" y="35941"/>
                  </a:lnTo>
                  <a:lnTo>
                    <a:pt x="119888" y="59309"/>
                  </a:lnTo>
                  <a:lnTo>
                    <a:pt x="108204" y="67691"/>
                  </a:lnTo>
                  <a:lnTo>
                    <a:pt x="97663" y="77343"/>
                  </a:lnTo>
                  <a:lnTo>
                    <a:pt x="86995" y="86868"/>
                  </a:lnTo>
                  <a:lnTo>
                    <a:pt x="67945" y="107950"/>
                  </a:lnTo>
                  <a:lnTo>
                    <a:pt x="43561" y="142875"/>
                  </a:lnTo>
                  <a:lnTo>
                    <a:pt x="23368" y="180975"/>
                  </a:lnTo>
                  <a:lnTo>
                    <a:pt x="13843" y="208534"/>
                  </a:lnTo>
                  <a:lnTo>
                    <a:pt x="9525" y="222250"/>
                  </a:lnTo>
                  <a:lnTo>
                    <a:pt x="3175" y="251968"/>
                  </a:lnTo>
                  <a:lnTo>
                    <a:pt x="2159" y="266827"/>
                  </a:lnTo>
                  <a:lnTo>
                    <a:pt x="1016" y="281559"/>
                  </a:lnTo>
                  <a:lnTo>
                    <a:pt x="0" y="296418"/>
                  </a:lnTo>
                  <a:lnTo>
                    <a:pt x="1016" y="312293"/>
                  </a:lnTo>
                  <a:lnTo>
                    <a:pt x="2159" y="327152"/>
                  </a:lnTo>
                  <a:lnTo>
                    <a:pt x="3175" y="341884"/>
                  </a:lnTo>
                  <a:lnTo>
                    <a:pt x="6350" y="356743"/>
                  </a:lnTo>
                  <a:lnTo>
                    <a:pt x="9525" y="370459"/>
                  </a:lnTo>
                  <a:lnTo>
                    <a:pt x="13843" y="384302"/>
                  </a:lnTo>
                  <a:lnTo>
                    <a:pt x="18034" y="398018"/>
                  </a:lnTo>
                  <a:lnTo>
                    <a:pt x="23368" y="411861"/>
                  </a:lnTo>
                  <a:lnTo>
                    <a:pt x="36068" y="437261"/>
                  </a:lnTo>
                  <a:lnTo>
                    <a:pt x="43561" y="449961"/>
                  </a:lnTo>
                  <a:lnTo>
                    <a:pt x="50927" y="462661"/>
                  </a:lnTo>
                  <a:lnTo>
                    <a:pt x="59436" y="474218"/>
                  </a:lnTo>
                  <a:lnTo>
                    <a:pt x="67945" y="484886"/>
                  </a:lnTo>
                  <a:lnTo>
                    <a:pt x="86995" y="505968"/>
                  </a:lnTo>
                  <a:lnTo>
                    <a:pt x="97663" y="515493"/>
                  </a:lnTo>
                  <a:lnTo>
                    <a:pt x="108204" y="525145"/>
                  </a:lnTo>
                  <a:lnTo>
                    <a:pt x="119888" y="533527"/>
                  </a:lnTo>
                  <a:lnTo>
                    <a:pt x="131572" y="542036"/>
                  </a:lnTo>
                  <a:lnTo>
                    <a:pt x="143256" y="549402"/>
                  </a:lnTo>
                  <a:lnTo>
                    <a:pt x="181483" y="569595"/>
                  </a:lnTo>
                  <a:lnTo>
                    <a:pt x="222885" y="583311"/>
                  </a:lnTo>
                  <a:lnTo>
                    <a:pt x="267462" y="591820"/>
                  </a:lnTo>
                  <a:lnTo>
                    <a:pt x="282321" y="592836"/>
                  </a:lnTo>
                  <a:lnTo>
                    <a:pt x="313055" y="592836"/>
                  </a:lnTo>
                  <a:lnTo>
                    <a:pt x="357632" y="586486"/>
                  </a:lnTo>
                  <a:lnTo>
                    <a:pt x="399034" y="574802"/>
                  </a:lnTo>
                  <a:lnTo>
                    <a:pt x="425577" y="563245"/>
                  </a:lnTo>
                  <a:lnTo>
                    <a:pt x="439420" y="556895"/>
                  </a:lnTo>
                  <a:lnTo>
                    <a:pt x="442785" y="554736"/>
                  </a:lnTo>
                  <a:lnTo>
                    <a:pt x="451104" y="549402"/>
                  </a:lnTo>
                  <a:lnTo>
                    <a:pt x="463804" y="542036"/>
                  </a:lnTo>
                  <a:lnTo>
                    <a:pt x="475488" y="533527"/>
                  </a:lnTo>
                  <a:lnTo>
                    <a:pt x="486156" y="525145"/>
                  </a:lnTo>
                  <a:lnTo>
                    <a:pt x="496697" y="515493"/>
                  </a:lnTo>
                  <a:lnTo>
                    <a:pt x="507365" y="505968"/>
                  </a:lnTo>
                  <a:lnTo>
                    <a:pt x="534924" y="474218"/>
                  </a:lnTo>
                  <a:lnTo>
                    <a:pt x="570992" y="411861"/>
                  </a:lnTo>
                  <a:lnTo>
                    <a:pt x="580517" y="384302"/>
                  </a:lnTo>
                  <a:lnTo>
                    <a:pt x="584835" y="370459"/>
                  </a:lnTo>
                  <a:lnTo>
                    <a:pt x="588010" y="356743"/>
                  </a:lnTo>
                  <a:lnTo>
                    <a:pt x="591185" y="341884"/>
                  </a:lnTo>
                  <a:lnTo>
                    <a:pt x="593344" y="327152"/>
                  </a:lnTo>
                  <a:lnTo>
                    <a:pt x="594360" y="312293"/>
                  </a:lnTo>
                  <a:lnTo>
                    <a:pt x="594360" y="281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9204" y="3678936"/>
              <a:ext cx="2670175" cy="2574290"/>
            </a:xfrm>
            <a:custGeom>
              <a:avLst/>
              <a:gdLst/>
              <a:ahLst/>
              <a:cxnLst/>
              <a:rect l="l" t="t" r="r" b="b"/>
              <a:pathLst>
                <a:path w="2670175" h="2574290">
                  <a:moveTo>
                    <a:pt x="2670048" y="0"/>
                  </a:moveTo>
                  <a:lnTo>
                    <a:pt x="0" y="0"/>
                  </a:lnTo>
                  <a:lnTo>
                    <a:pt x="0" y="2574036"/>
                  </a:lnTo>
                  <a:lnTo>
                    <a:pt x="2670048" y="2574036"/>
                  </a:lnTo>
                  <a:lnTo>
                    <a:pt x="26700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27320" y="4181855"/>
              <a:ext cx="745490" cy="1556385"/>
            </a:xfrm>
            <a:custGeom>
              <a:avLst/>
              <a:gdLst/>
              <a:ahLst/>
              <a:cxnLst/>
              <a:rect l="l" t="t" r="r" b="b"/>
              <a:pathLst>
                <a:path w="745489" h="1556385">
                  <a:moveTo>
                    <a:pt x="745236" y="0"/>
                  </a:moveTo>
                  <a:lnTo>
                    <a:pt x="0" y="0"/>
                  </a:lnTo>
                  <a:lnTo>
                    <a:pt x="0" y="1556004"/>
                  </a:lnTo>
                  <a:lnTo>
                    <a:pt x="745236" y="1556004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95900" y="4255007"/>
              <a:ext cx="608330" cy="1353820"/>
            </a:xfrm>
            <a:custGeom>
              <a:avLst/>
              <a:gdLst/>
              <a:ahLst/>
              <a:cxnLst/>
              <a:rect l="l" t="t" r="r" b="b"/>
              <a:pathLst>
                <a:path w="608329" h="1353820">
                  <a:moveTo>
                    <a:pt x="608076" y="0"/>
                  </a:moveTo>
                  <a:lnTo>
                    <a:pt x="0" y="0"/>
                  </a:lnTo>
                  <a:lnTo>
                    <a:pt x="0" y="1353312"/>
                  </a:lnTo>
                  <a:lnTo>
                    <a:pt x="608076" y="1353312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008D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000" y="4294632"/>
              <a:ext cx="535305" cy="140335"/>
            </a:xfrm>
            <a:custGeom>
              <a:avLst/>
              <a:gdLst/>
              <a:ahLst/>
              <a:cxnLst/>
              <a:rect l="l" t="t" r="r" b="b"/>
              <a:pathLst>
                <a:path w="535304" h="140335">
                  <a:moveTo>
                    <a:pt x="534924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534924" y="140208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5104" y="434492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4469892"/>
              <a:ext cx="535305" cy="140335"/>
            </a:xfrm>
            <a:custGeom>
              <a:avLst/>
              <a:gdLst/>
              <a:ahLst/>
              <a:cxnLst/>
              <a:rect l="l" t="t" r="r" b="b"/>
              <a:pathLst>
                <a:path w="535304" h="140335">
                  <a:moveTo>
                    <a:pt x="5349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534924" y="140207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85104" y="4520183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50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100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50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000" y="4645151"/>
              <a:ext cx="535305" cy="137160"/>
            </a:xfrm>
            <a:custGeom>
              <a:avLst/>
              <a:gdLst/>
              <a:ahLst/>
              <a:cxnLst/>
              <a:rect l="l" t="t" r="r" b="b"/>
              <a:pathLst>
                <a:path w="535304" h="137160">
                  <a:moveTo>
                    <a:pt x="534924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34924" y="137160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85104" y="4695444"/>
              <a:ext cx="36830" cy="38100"/>
            </a:xfrm>
            <a:custGeom>
              <a:avLst/>
              <a:gdLst/>
              <a:ahLst/>
              <a:cxnLst/>
              <a:rect l="l" t="t" r="r" b="b"/>
              <a:pathLst>
                <a:path w="36829" h="38100">
                  <a:moveTo>
                    <a:pt x="18287" y="0"/>
                  </a:moveTo>
                  <a:lnTo>
                    <a:pt x="11144" y="1494"/>
                  </a:lnTo>
                  <a:lnTo>
                    <a:pt x="5334" y="5572"/>
                  </a:lnTo>
                  <a:lnTo>
                    <a:pt x="1428" y="11626"/>
                  </a:lnTo>
                  <a:lnTo>
                    <a:pt x="0" y="19049"/>
                  </a:lnTo>
                  <a:lnTo>
                    <a:pt x="1428" y="26473"/>
                  </a:lnTo>
                  <a:lnTo>
                    <a:pt x="5334" y="32527"/>
                  </a:lnTo>
                  <a:lnTo>
                    <a:pt x="11144" y="36605"/>
                  </a:lnTo>
                  <a:lnTo>
                    <a:pt x="18287" y="38099"/>
                  </a:lnTo>
                  <a:lnTo>
                    <a:pt x="25431" y="36605"/>
                  </a:lnTo>
                  <a:lnTo>
                    <a:pt x="31241" y="32527"/>
                  </a:lnTo>
                  <a:lnTo>
                    <a:pt x="35147" y="26473"/>
                  </a:lnTo>
                  <a:lnTo>
                    <a:pt x="36575" y="19049"/>
                  </a:lnTo>
                  <a:lnTo>
                    <a:pt x="35147" y="11626"/>
                  </a:lnTo>
                  <a:lnTo>
                    <a:pt x="31241" y="5572"/>
                  </a:lnTo>
                  <a:lnTo>
                    <a:pt x="25431" y="1494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4000" y="4820411"/>
              <a:ext cx="535305" cy="142240"/>
            </a:xfrm>
            <a:custGeom>
              <a:avLst/>
              <a:gdLst/>
              <a:ahLst/>
              <a:cxnLst/>
              <a:rect l="l" t="t" r="r" b="b"/>
              <a:pathLst>
                <a:path w="535304" h="142239">
                  <a:moveTo>
                    <a:pt x="534924" y="0"/>
                  </a:moveTo>
                  <a:lnTo>
                    <a:pt x="0" y="0"/>
                  </a:lnTo>
                  <a:lnTo>
                    <a:pt x="0" y="141731"/>
                  </a:lnTo>
                  <a:lnTo>
                    <a:pt x="534924" y="141731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85104" y="4875276"/>
              <a:ext cx="36830" cy="32384"/>
            </a:xfrm>
            <a:custGeom>
              <a:avLst/>
              <a:gdLst/>
              <a:ahLst/>
              <a:cxnLst/>
              <a:rect l="l" t="t" r="r" b="b"/>
              <a:pathLst>
                <a:path w="36829" h="32385">
                  <a:moveTo>
                    <a:pt x="28448" y="0"/>
                  </a:moveTo>
                  <a:lnTo>
                    <a:pt x="8128" y="0"/>
                  </a:lnTo>
                  <a:lnTo>
                    <a:pt x="0" y="7112"/>
                  </a:lnTo>
                  <a:lnTo>
                    <a:pt x="0" y="16001"/>
                  </a:lnTo>
                  <a:lnTo>
                    <a:pt x="0" y="24892"/>
                  </a:lnTo>
                  <a:lnTo>
                    <a:pt x="8128" y="32004"/>
                  </a:lnTo>
                  <a:lnTo>
                    <a:pt x="28448" y="32004"/>
                  </a:lnTo>
                  <a:lnTo>
                    <a:pt x="36575" y="24892"/>
                  </a:lnTo>
                  <a:lnTo>
                    <a:pt x="36575" y="7112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000" y="4995672"/>
              <a:ext cx="535305" cy="142240"/>
            </a:xfrm>
            <a:custGeom>
              <a:avLst/>
              <a:gdLst/>
              <a:ahLst/>
              <a:cxnLst/>
              <a:rect l="l" t="t" r="r" b="b"/>
              <a:pathLst>
                <a:path w="535304" h="142239">
                  <a:moveTo>
                    <a:pt x="534924" y="0"/>
                  </a:moveTo>
                  <a:lnTo>
                    <a:pt x="0" y="0"/>
                  </a:lnTo>
                  <a:lnTo>
                    <a:pt x="0" y="141731"/>
                  </a:lnTo>
                  <a:lnTo>
                    <a:pt x="534924" y="141731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85104" y="5052060"/>
              <a:ext cx="36830" cy="30480"/>
            </a:xfrm>
            <a:custGeom>
              <a:avLst/>
              <a:gdLst/>
              <a:ahLst/>
              <a:cxnLst/>
              <a:rect l="l" t="t" r="r" b="b"/>
              <a:pathLst>
                <a:path w="36829" h="30479">
                  <a:moveTo>
                    <a:pt x="28448" y="0"/>
                  </a:moveTo>
                  <a:lnTo>
                    <a:pt x="8128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8128" y="30479"/>
                  </a:lnTo>
                  <a:lnTo>
                    <a:pt x="28448" y="30479"/>
                  </a:lnTo>
                  <a:lnTo>
                    <a:pt x="36575" y="23621"/>
                  </a:lnTo>
                  <a:lnTo>
                    <a:pt x="36575" y="6857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34000" y="5175504"/>
              <a:ext cx="535305" cy="137160"/>
            </a:xfrm>
            <a:custGeom>
              <a:avLst/>
              <a:gdLst/>
              <a:ahLst/>
              <a:cxnLst/>
              <a:rect l="l" t="t" r="r" b="b"/>
              <a:pathLst>
                <a:path w="535304" h="137160">
                  <a:moveTo>
                    <a:pt x="534924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34924" y="137160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85104" y="5227320"/>
              <a:ext cx="36830" cy="30480"/>
            </a:xfrm>
            <a:custGeom>
              <a:avLst/>
              <a:gdLst/>
              <a:ahLst/>
              <a:cxnLst/>
              <a:rect l="l" t="t" r="r" b="b"/>
              <a:pathLst>
                <a:path w="36829" h="30479">
                  <a:moveTo>
                    <a:pt x="28448" y="0"/>
                  </a:moveTo>
                  <a:lnTo>
                    <a:pt x="8128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8128" y="30479"/>
                  </a:lnTo>
                  <a:lnTo>
                    <a:pt x="28448" y="30479"/>
                  </a:lnTo>
                  <a:lnTo>
                    <a:pt x="36575" y="23621"/>
                  </a:lnTo>
                  <a:lnTo>
                    <a:pt x="36575" y="6857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34000" y="5350764"/>
              <a:ext cx="535305" cy="137160"/>
            </a:xfrm>
            <a:custGeom>
              <a:avLst/>
              <a:gdLst/>
              <a:ahLst/>
              <a:cxnLst/>
              <a:rect l="l" t="t" r="r" b="b"/>
              <a:pathLst>
                <a:path w="535304" h="137160">
                  <a:moveTo>
                    <a:pt x="534924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34924" y="137160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85104" y="5402579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28448" y="0"/>
                  </a:moveTo>
                  <a:lnTo>
                    <a:pt x="8128" y="0"/>
                  </a:lnTo>
                  <a:lnTo>
                    <a:pt x="0" y="7874"/>
                  </a:lnTo>
                  <a:lnTo>
                    <a:pt x="0" y="17526"/>
                  </a:lnTo>
                  <a:lnTo>
                    <a:pt x="0" y="27178"/>
                  </a:lnTo>
                  <a:lnTo>
                    <a:pt x="8128" y="35052"/>
                  </a:lnTo>
                  <a:lnTo>
                    <a:pt x="28448" y="35052"/>
                  </a:lnTo>
                  <a:lnTo>
                    <a:pt x="36575" y="27178"/>
                  </a:lnTo>
                  <a:lnTo>
                    <a:pt x="36575" y="7874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87651" y="1287780"/>
            <a:ext cx="2178050" cy="1030605"/>
          </a:xfrm>
          <a:prstGeom prst="rect">
            <a:avLst/>
          </a:prstGeom>
          <a:solidFill>
            <a:srgbClr val="3B3B3B"/>
          </a:solidFill>
        </p:spPr>
        <p:txBody>
          <a:bodyPr vert="horz" wrap="square" lIns="0" tIns="29210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300"/>
              </a:spcBef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Redefined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87651" y="2374392"/>
            <a:ext cx="2178050" cy="1033780"/>
          </a:xfrm>
          <a:prstGeom prst="rect">
            <a:avLst/>
          </a:prstGeom>
          <a:solidFill>
            <a:srgbClr val="3B3B3B"/>
          </a:solidFill>
        </p:spPr>
        <p:txBody>
          <a:bodyPr vert="horz" wrap="square" lIns="0" tIns="81280" rIns="0" bIns="0" rtlCol="0">
            <a:spAutoFit/>
          </a:bodyPr>
          <a:lstStyle/>
          <a:p>
            <a:pPr marL="183515" marR="331470">
              <a:lnSpc>
                <a:spcPct val="100000"/>
              </a:lnSpc>
              <a:spcBef>
                <a:spcPts val="640"/>
              </a:spcBef>
            </a:pP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Measure</a:t>
            </a:r>
            <a:r>
              <a:rPr sz="280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2800" spc="-7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56021" y="3842130"/>
            <a:ext cx="680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%</a:t>
            </a:r>
            <a:r>
              <a:rPr sz="1800" spc="-9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CPU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37126" y="4720208"/>
            <a:ext cx="69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%</a:t>
            </a:r>
            <a:r>
              <a:rPr sz="1800" spc="-9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read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61328" y="4731766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%</a:t>
            </a:r>
            <a:r>
              <a:rPr sz="1800" spc="-9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write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54346" y="5809284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%</a:t>
            </a:r>
            <a:r>
              <a:rPr sz="1800" spc="-8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15" dirty="0">
                <a:solidFill>
                  <a:srgbClr val="3B3B3B"/>
                </a:solidFill>
                <a:latin typeface="Segoe UI Light"/>
                <a:cs typeface="Segoe UI Light"/>
              </a:rPr>
              <a:t>memory</a:t>
            </a:r>
            <a:endParaRPr sz="1800">
              <a:latin typeface="Segoe UI Light"/>
              <a:cs typeface="Segoe UI Ligh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5344667"/>
            <a:ext cx="12192000" cy="1513840"/>
            <a:chOff x="0" y="5344667"/>
            <a:chExt cx="12192000" cy="1513840"/>
          </a:xfrm>
        </p:grpSpPr>
        <p:sp>
          <p:nvSpPr>
            <p:cNvPr id="36" name="object 36"/>
            <p:cNvSpPr/>
            <p:nvPr/>
          </p:nvSpPr>
          <p:spPr>
            <a:xfrm>
              <a:off x="6861047" y="5344667"/>
              <a:ext cx="1370330" cy="927100"/>
            </a:xfrm>
            <a:custGeom>
              <a:avLst/>
              <a:gdLst/>
              <a:ahLst/>
              <a:cxnLst/>
              <a:rect l="l" t="t" r="r" b="b"/>
              <a:pathLst>
                <a:path w="1370329" h="927100">
                  <a:moveTo>
                    <a:pt x="773302" y="0"/>
                  </a:moveTo>
                  <a:lnTo>
                    <a:pt x="724975" y="3159"/>
                  </a:lnTo>
                  <a:lnTo>
                    <a:pt x="678433" y="12370"/>
                  </a:lnTo>
                  <a:lnTo>
                    <a:pt x="634035" y="27231"/>
                  </a:lnTo>
                  <a:lnTo>
                    <a:pt x="592137" y="47339"/>
                  </a:lnTo>
                  <a:lnTo>
                    <a:pt x="553096" y="72293"/>
                  </a:lnTo>
                  <a:lnTo>
                    <a:pt x="517271" y="101691"/>
                  </a:lnTo>
                  <a:lnTo>
                    <a:pt x="485016" y="135131"/>
                  </a:lnTo>
                  <a:lnTo>
                    <a:pt x="456692" y="172211"/>
                  </a:lnTo>
                  <a:lnTo>
                    <a:pt x="433232" y="159877"/>
                  </a:lnTo>
                  <a:lnTo>
                    <a:pt x="408368" y="151066"/>
                  </a:lnTo>
                  <a:lnTo>
                    <a:pt x="381789" y="145780"/>
                  </a:lnTo>
                  <a:lnTo>
                    <a:pt x="353186" y="144017"/>
                  </a:lnTo>
                  <a:lnTo>
                    <a:pt x="320012" y="146802"/>
                  </a:lnTo>
                  <a:lnTo>
                    <a:pt x="259425" y="166467"/>
                  </a:lnTo>
                  <a:lnTo>
                    <a:pt x="192170" y="216551"/>
                  </a:lnTo>
                  <a:lnTo>
                    <a:pt x="162115" y="259434"/>
                  </a:lnTo>
                  <a:lnTo>
                    <a:pt x="142347" y="308781"/>
                  </a:lnTo>
                  <a:lnTo>
                    <a:pt x="133984" y="363118"/>
                  </a:lnTo>
                  <a:lnTo>
                    <a:pt x="96587" y="394307"/>
                  </a:lnTo>
                  <a:lnTo>
                    <a:pt x="64083" y="431062"/>
                  </a:lnTo>
                  <a:lnTo>
                    <a:pt x="37322" y="472686"/>
                  </a:lnTo>
                  <a:lnTo>
                    <a:pt x="17154" y="518482"/>
                  </a:lnTo>
                  <a:lnTo>
                    <a:pt x="4430" y="567756"/>
                  </a:lnTo>
                  <a:lnTo>
                    <a:pt x="0" y="619810"/>
                  </a:lnTo>
                  <a:lnTo>
                    <a:pt x="4168" y="671761"/>
                  </a:lnTo>
                  <a:lnTo>
                    <a:pt x="16205" y="720748"/>
                  </a:lnTo>
                  <a:lnTo>
                    <a:pt x="35409" y="766128"/>
                  </a:lnTo>
                  <a:lnTo>
                    <a:pt x="61079" y="807257"/>
                  </a:lnTo>
                  <a:lnTo>
                    <a:pt x="92514" y="843491"/>
                  </a:lnTo>
                  <a:lnTo>
                    <a:pt x="129013" y="874186"/>
                  </a:lnTo>
                  <a:lnTo>
                    <a:pt x="169873" y="898697"/>
                  </a:lnTo>
                  <a:lnTo>
                    <a:pt x="214394" y="916380"/>
                  </a:lnTo>
                  <a:lnTo>
                    <a:pt x="261874" y="926591"/>
                  </a:lnTo>
                  <a:lnTo>
                    <a:pt x="1114298" y="926591"/>
                  </a:lnTo>
                  <a:lnTo>
                    <a:pt x="1159963" y="921488"/>
                  </a:lnTo>
                  <a:lnTo>
                    <a:pt x="1203070" y="908733"/>
                  </a:lnTo>
                  <a:lnTo>
                    <a:pt x="1242869" y="889023"/>
                  </a:lnTo>
                  <a:lnTo>
                    <a:pt x="1278606" y="863051"/>
                  </a:lnTo>
                  <a:lnTo>
                    <a:pt x="1309531" y="831516"/>
                  </a:lnTo>
                  <a:lnTo>
                    <a:pt x="1334892" y="795111"/>
                  </a:lnTo>
                  <a:lnTo>
                    <a:pt x="1353937" y="754532"/>
                  </a:lnTo>
                  <a:lnTo>
                    <a:pt x="1365916" y="710476"/>
                  </a:lnTo>
                  <a:lnTo>
                    <a:pt x="1370076" y="663638"/>
                  </a:lnTo>
                  <a:lnTo>
                    <a:pt x="1365652" y="615504"/>
                  </a:lnTo>
                  <a:lnTo>
                    <a:pt x="1352952" y="570268"/>
                  </a:lnTo>
                  <a:lnTo>
                    <a:pt x="1332832" y="528773"/>
                  </a:lnTo>
                  <a:lnTo>
                    <a:pt x="1306147" y="491863"/>
                  </a:lnTo>
                  <a:lnTo>
                    <a:pt x="1273753" y="460381"/>
                  </a:lnTo>
                  <a:lnTo>
                    <a:pt x="1236505" y="435172"/>
                  </a:lnTo>
                  <a:lnTo>
                    <a:pt x="1195260" y="417079"/>
                  </a:lnTo>
                  <a:lnTo>
                    <a:pt x="1150874" y="406946"/>
                  </a:lnTo>
                  <a:lnTo>
                    <a:pt x="1150874" y="388162"/>
                  </a:lnTo>
                  <a:lnTo>
                    <a:pt x="1147907" y="339162"/>
                  </a:lnTo>
                  <a:lnTo>
                    <a:pt x="1139251" y="292066"/>
                  </a:lnTo>
                  <a:lnTo>
                    <a:pt x="1125272" y="247225"/>
                  </a:lnTo>
                  <a:lnTo>
                    <a:pt x="1106337" y="204988"/>
                  </a:lnTo>
                  <a:lnTo>
                    <a:pt x="1082811" y="165709"/>
                  </a:lnTo>
                  <a:lnTo>
                    <a:pt x="1055061" y="129736"/>
                  </a:lnTo>
                  <a:lnTo>
                    <a:pt x="1023454" y="97421"/>
                  </a:lnTo>
                  <a:lnTo>
                    <a:pt x="988354" y="69115"/>
                  </a:lnTo>
                  <a:lnTo>
                    <a:pt x="950130" y="45169"/>
                  </a:lnTo>
                  <a:lnTo>
                    <a:pt x="909146" y="25934"/>
                  </a:lnTo>
                  <a:lnTo>
                    <a:pt x="865769" y="11760"/>
                  </a:lnTo>
                  <a:lnTo>
                    <a:pt x="820366" y="2998"/>
                  </a:lnTo>
                  <a:lnTo>
                    <a:pt x="773302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47688" y="5792723"/>
              <a:ext cx="741045" cy="500380"/>
            </a:xfrm>
            <a:custGeom>
              <a:avLst/>
              <a:gdLst/>
              <a:ahLst/>
              <a:cxnLst/>
              <a:rect l="l" t="t" r="r" b="b"/>
              <a:pathLst>
                <a:path w="741045" h="500379">
                  <a:moveTo>
                    <a:pt x="417829" y="0"/>
                  </a:moveTo>
                  <a:lnTo>
                    <a:pt x="366454" y="6728"/>
                  </a:lnTo>
                  <a:lnTo>
                    <a:pt x="319912" y="25725"/>
                  </a:lnTo>
                  <a:lnTo>
                    <a:pt x="279848" y="55212"/>
                  </a:lnTo>
                  <a:lnTo>
                    <a:pt x="247903" y="93408"/>
                  </a:lnTo>
                  <a:lnTo>
                    <a:pt x="235063" y="86886"/>
                  </a:lnTo>
                  <a:lnTo>
                    <a:pt x="221376" y="82048"/>
                  </a:lnTo>
                  <a:lnTo>
                    <a:pt x="206952" y="79038"/>
                  </a:lnTo>
                  <a:lnTo>
                    <a:pt x="191896" y="78003"/>
                  </a:lnTo>
                  <a:lnTo>
                    <a:pt x="173847" y="79408"/>
                  </a:lnTo>
                  <a:lnTo>
                    <a:pt x="125983" y="98539"/>
                  </a:lnTo>
                  <a:lnTo>
                    <a:pt x="88455" y="140238"/>
                  </a:lnTo>
                  <a:lnTo>
                    <a:pt x="73405" y="196557"/>
                  </a:lnTo>
                  <a:lnTo>
                    <a:pt x="43612" y="222684"/>
                  </a:lnTo>
                  <a:lnTo>
                    <a:pt x="20415" y="255450"/>
                  </a:lnTo>
                  <a:lnTo>
                    <a:pt x="5361" y="293412"/>
                  </a:lnTo>
                  <a:lnTo>
                    <a:pt x="0" y="335127"/>
                  </a:lnTo>
                  <a:lnTo>
                    <a:pt x="7141" y="384038"/>
                  </a:lnTo>
                  <a:lnTo>
                    <a:pt x="27139" y="427111"/>
                  </a:lnTo>
                  <a:lnTo>
                    <a:pt x="57854" y="462203"/>
                  </a:lnTo>
                  <a:lnTo>
                    <a:pt x="97145" y="487171"/>
                  </a:lnTo>
                  <a:lnTo>
                    <a:pt x="142875" y="499871"/>
                  </a:lnTo>
                  <a:lnTo>
                    <a:pt x="603250" y="499871"/>
                  </a:lnTo>
                  <a:lnTo>
                    <a:pt x="646704" y="492189"/>
                  </a:lnTo>
                  <a:lnTo>
                    <a:pt x="684428" y="471920"/>
                  </a:lnTo>
                  <a:lnTo>
                    <a:pt x="714166" y="441378"/>
                  </a:lnTo>
                  <a:lnTo>
                    <a:pt x="733663" y="402879"/>
                  </a:lnTo>
                  <a:lnTo>
                    <a:pt x="740663" y="358736"/>
                  </a:lnTo>
                  <a:lnTo>
                    <a:pt x="731508" y="308201"/>
                  </a:lnTo>
                  <a:lnTo>
                    <a:pt x="706373" y="265844"/>
                  </a:lnTo>
                  <a:lnTo>
                    <a:pt x="668762" y="235033"/>
                  </a:lnTo>
                  <a:lnTo>
                    <a:pt x="622172" y="219138"/>
                  </a:lnTo>
                  <a:lnTo>
                    <a:pt x="622172" y="209397"/>
                  </a:lnTo>
                  <a:lnTo>
                    <a:pt x="616778" y="161276"/>
                  </a:lnTo>
                  <a:lnTo>
                    <a:pt x="601411" y="117160"/>
                  </a:lnTo>
                  <a:lnTo>
                    <a:pt x="577296" y="78286"/>
                  </a:lnTo>
                  <a:lnTo>
                    <a:pt x="545656" y="45894"/>
                  </a:lnTo>
                  <a:lnTo>
                    <a:pt x="507715" y="21223"/>
                  </a:lnTo>
                  <a:lnTo>
                    <a:pt x="464698" y="5512"/>
                  </a:lnTo>
                  <a:lnTo>
                    <a:pt x="417829" y="0"/>
                  </a:lnTo>
                  <a:close/>
                </a:path>
              </a:pathLst>
            </a:custGeom>
            <a:solidFill>
              <a:srgbClr val="93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05650" y="4797297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Basic</a:t>
            </a:r>
            <a:r>
              <a:rPr sz="1800" spc="-4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—</a:t>
            </a:r>
            <a:r>
              <a:rPr sz="1800" spc="-3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5</a:t>
            </a:r>
            <a:r>
              <a:rPr sz="1800" spc="-5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DTU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05798" y="4748530"/>
            <a:ext cx="139128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800"/>
              </a:lnSpc>
              <a:spcBef>
                <a:spcPts val="100"/>
              </a:spcBef>
            </a:pP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S0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—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10 </a:t>
            </a: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DTU </a:t>
            </a:r>
            <a:r>
              <a:rPr sz="1800" spc="-4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S1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—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20 </a:t>
            </a:r>
            <a:r>
              <a:rPr sz="1800" spc="-40" dirty="0">
                <a:solidFill>
                  <a:srgbClr val="3B3B3B"/>
                </a:solidFill>
                <a:latin typeface="Segoe UI Light"/>
                <a:cs typeface="Segoe UI Light"/>
              </a:rPr>
              <a:t>DTU </a:t>
            </a:r>
            <a:r>
              <a:rPr sz="1800" spc="-3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S2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—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50 </a:t>
            </a: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DTU </a:t>
            </a:r>
            <a:r>
              <a:rPr sz="1800" spc="-4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S3</a:t>
            </a:r>
            <a:r>
              <a:rPr sz="1800" spc="-3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—</a:t>
            </a:r>
            <a:r>
              <a:rPr sz="1800" spc="-4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100</a:t>
            </a:r>
            <a:r>
              <a:rPr sz="1800" spc="-3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Segoe UI Light"/>
                <a:cs typeface="Segoe UI Light"/>
              </a:rPr>
              <a:t>DTU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308463" y="4748530"/>
            <a:ext cx="168021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17800"/>
              </a:lnSpc>
              <a:spcBef>
                <a:spcPts val="100"/>
              </a:spcBef>
            </a:pP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P1 —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125 </a:t>
            </a:r>
            <a:r>
              <a:rPr sz="1800" spc="-50" dirty="0">
                <a:solidFill>
                  <a:srgbClr val="3B3B3B"/>
                </a:solidFill>
                <a:latin typeface="Segoe UI Light"/>
                <a:cs typeface="Segoe UI Light"/>
              </a:rPr>
              <a:t>DTU </a:t>
            </a: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P2 —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250 </a:t>
            </a: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DTU </a:t>
            </a:r>
            <a:r>
              <a:rPr sz="1800" spc="-4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P4</a:t>
            </a:r>
            <a:r>
              <a:rPr sz="1800" spc="-1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—</a:t>
            </a:r>
            <a:r>
              <a:rPr sz="1800" spc="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500</a:t>
            </a:r>
            <a:r>
              <a:rPr sz="1800" spc="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0" dirty="0">
                <a:solidFill>
                  <a:srgbClr val="3B3B3B"/>
                </a:solidFill>
                <a:latin typeface="Segoe UI Light"/>
                <a:cs typeface="Segoe UI Light"/>
              </a:rPr>
              <a:t>DTU </a:t>
            </a: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P6 — 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1,000 </a:t>
            </a:r>
            <a:r>
              <a:rPr sz="1800" spc="-50" dirty="0">
                <a:solidFill>
                  <a:srgbClr val="3B3B3B"/>
                </a:solidFill>
                <a:latin typeface="Segoe UI Light"/>
                <a:cs typeface="Segoe UI Light"/>
              </a:rPr>
              <a:t>DTU </a:t>
            </a: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P11</a:t>
            </a: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—</a:t>
            </a:r>
            <a:r>
              <a:rPr sz="1800" spc="-3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1,750</a:t>
            </a:r>
            <a:r>
              <a:rPr sz="1800" spc="-3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DTU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19619" y="3725128"/>
            <a:ext cx="483743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200"/>
              </a:lnSpc>
              <a:spcBef>
                <a:spcPts val="95"/>
              </a:spcBef>
            </a:pPr>
            <a:r>
              <a:rPr sz="1800" spc="-45" dirty="0">
                <a:solidFill>
                  <a:srgbClr val="3B3B3B"/>
                </a:solidFill>
                <a:latin typeface="Segoe UI Light"/>
                <a:cs typeface="Segoe UI Light"/>
              </a:rPr>
              <a:t>DTU</a:t>
            </a:r>
            <a:r>
              <a:rPr sz="1800" spc="-2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is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defined</a:t>
            </a:r>
            <a:r>
              <a:rPr sz="1800" spc="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by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the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 bounding</a:t>
            </a:r>
            <a:r>
              <a:rPr sz="1800" spc="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15" dirty="0">
                <a:solidFill>
                  <a:srgbClr val="3B3B3B"/>
                </a:solidFill>
                <a:latin typeface="Segoe UI Light"/>
                <a:cs typeface="Segoe UI Light"/>
              </a:rPr>
              <a:t>box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for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the </a:t>
            </a:r>
            <a:r>
              <a:rPr sz="1800" spc="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resources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required</a:t>
            </a:r>
            <a:r>
              <a:rPr sz="1800" spc="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by</a:t>
            </a:r>
            <a:r>
              <a:rPr sz="1800" spc="-2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a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database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workload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and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measures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power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across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the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six</a:t>
            </a:r>
            <a:r>
              <a:rPr sz="1800" spc="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performance</a:t>
            </a:r>
            <a:r>
              <a:rPr sz="1800" spc="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levels.</a:t>
            </a:r>
            <a:endParaRPr sz="1800">
              <a:latin typeface="Segoe UI Light"/>
              <a:cs typeface="Segoe UI Ligh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915" y="4639055"/>
            <a:ext cx="2773680" cy="1813560"/>
            <a:chOff x="89915" y="4639055"/>
            <a:chExt cx="2773680" cy="1813560"/>
          </a:xfrm>
        </p:grpSpPr>
        <p:sp>
          <p:nvSpPr>
            <p:cNvPr id="45" name="object 45"/>
            <p:cNvSpPr/>
            <p:nvPr/>
          </p:nvSpPr>
          <p:spPr>
            <a:xfrm>
              <a:off x="108965" y="4658105"/>
              <a:ext cx="2735580" cy="1775460"/>
            </a:xfrm>
            <a:custGeom>
              <a:avLst/>
              <a:gdLst/>
              <a:ahLst/>
              <a:cxnLst/>
              <a:rect l="l" t="t" r="r" b="b"/>
              <a:pathLst>
                <a:path w="2735580" h="1775460">
                  <a:moveTo>
                    <a:pt x="438581" y="781304"/>
                  </a:moveTo>
                  <a:lnTo>
                    <a:pt x="438581" y="772517"/>
                  </a:lnTo>
                  <a:lnTo>
                    <a:pt x="438581" y="763016"/>
                  </a:lnTo>
                  <a:lnTo>
                    <a:pt x="438581" y="753514"/>
                  </a:lnTo>
                  <a:lnTo>
                    <a:pt x="438581" y="744728"/>
                  </a:lnTo>
                  <a:lnTo>
                    <a:pt x="440068" y="697665"/>
                  </a:lnTo>
                  <a:lnTo>
                    <a:pt x="444467" y="651375"/>
                  </a:lnTo>
                  <a:lnTo>
                    <a:pt x="451691" y="605946"/>
                  </a:lnTo>
                  <a:lnTo>
                    <a:pt x="461651" y="561465"/>
                  </a:lnTo>
                  <a:lnTo>
                    <a:pt x="474257" y="518020"/>
                  </a:lnTo>
                  <a:lnTo>
                    <a:pt x="489421" y="475697"/>
                  </a:lnTo>
                  <a:lnTo>
                    <a:pt x="507054" y="434586"/>
                  </a:lnTo>
                  <a:lnTo>
                    <a:pt x="527068" y="394773"/>
                  </a:lnTo>
                  <a:lnTo>
                    <a:pt x="549372" y="356346"/>
                  </a:lnTo>
                  <a:lnTo>
                    <a:pt x="573880" y="319393"/>
                  </a:lnTo>
                  <a:lnTo>
                    <a:pt x="600501" y="284000"/>
                  </a:lnTo>
                  <a:lnTo>
                    <a:pt x="629146" y="250256"/>
                  </a:lnTo>
                  <a:lnTo>
                    <a:pt x="659728" y="218249"/>
                  </a:lnTo>
                  <a:lnTo>
                    <a:pt x="692157" y="188065"/>
                  </a:lnTo>
                  <a:lnTo>
                    <a:pt x="726344" y="159793"/>
                  </a:lnTo>
                  <a:lnTo>
                    <a:pt x="762200" y="133520"/>
                  </a:lnTo>
                  <a:lnTo>
                    <a:pt x="799637" y="109333"/>
                  </a:lnTo>
                  <a:lnTo>
                    <a:pt x="838566" y="87321"/>
                  </a:lnTo>
                  <a:lnTo>
                    <a:pt x="878898" y="67570"/>
                  </a:lnTo>
                  <a:lnTo>
                    <a:pt x="920544" y="50169"/>
                  </a:lnTo>
                  <a:lnTo>
                    <a:pt x="963415" y="35204"/>
                  </a:lnTo>
                  <a:lnTo>
                    <a:pt x="1007422" y="22764"/>
                  </a:lnTo>
                  <a:lnTo>
                    <a:pt x="1052477" y="12936"/>
                  </a:lnTo>
                  <a:lnTo>
                    <a:pt x="1098490" y="5807"/>
                  </a:lnTo>
                  <a:lnTo>
                    <a:pt x="1145373" y="1466"/>
                  </a:lnTo>
                  <a:lnTo>
                    <a:pt x="1193038" y="0"/>
                  </a:lnTo>
                  <a:lnTo>
                    <a:pt x="1244667" y="1788"/>
                  </a:lnTo>
                  <a:lnTo>
                    <a:pt x="1295392" y="7066"/>
                  </a:lnTo>
                  <a:lnTo>
                    <a:pt x="1345098" y="15703"/>
                  </a:lnTo>
                  <a:lnTo>
                    <a:pt x="1393674" y="27568"/>
                  </a:lnTo>
                  <a:lnTo>
                    <a:pt x="1441007" y="42530"/>
                  </a:lnTo>
                  <a:lnTo>
                    <a:pt x="1486985" y="60460"/>
                  </a:lnTo>
                  <a:lnTo>
                    <a:pt x="1531493" y="81225"/>
                  </a:lnTo>
                  <a:lnTo>
                    <a:pt x="1574421" y="104695"/>
                  </a:lnTo>
                  <a:lnTo>
                    <a:pt x="1615655" y="130740"/>
                  </a:lnTo>
                  <a:lnTo>
                    <a:pt x="1655082" y="159229"/>
                  </a:lnTo>
                  <a:lnTo>
                    <a:pt x="1692591" y="190031"/>
                  </a:lnTo>
                  <a:lnTo>
                    <a:pt x="1728067" y="223016"/>
                  </a:lnTo>
                  <a:lnTo>
                    <a:pt x="1761399" y="258052"/>
                  </a:lnTo>
                  <a:lnTo>
                    <a:pt x="1792474" y="295008"/>
                  </a:lnTo>
                  <a:lnTo>
                    <a:pt x="1821179" y="333756"/>
                  </a:lnTo>
                  <a:lnTo>
                    <a:pt x="1867808" y="311286"/>
                  </a:lnTo>
                  <a:lnTo>
                    <a:pt x="1917890" y="293925"/>
                  </a:lnTo>
                  <a:lnTo>
                    <a:pt x="1970734" y="282731"/>
                  </a:lnTo>
                  <a:lnTo>
                    <a:pt x="2025650" y="278765"/>
                  </a:lnTo>
                  <a:lnTo>
                    <a:pt x="2078673" y="281815"/>
                  </a:lnTo>
                  <a:lnTo>
                    <a:pt x="2130251" y="290851"/>
                  </a:lnTo>
                  <a:lnTo>
                    <a:pt x="2179854" y="305703"/>
                  </a:lnTo>
                  <a:lnTo>
                    <a:pt x="2226952" y="326200"/>
                  </a:lnTo>
                  <a:lnTo>
                    <a:pt x="2271014" y="352171"/>
                  </a:lnTo>
                  <a:lnTo>
                    <a:pt x="2312235" y="382204"/>
                  </a:lnTo>
                  <a:lnTo>
                    <a:pt x="2349275" y="416962"/>
                  </a:lnTo>
                  <a:lnTo>
                    <a:pt x="2381789" y="456016"/>
                  </a:lnTo>
                  <a:lnTo>
                    <a:pt x="2409428" y="498935"/>
                  </a:lnTo>
                  <a:lnTo>
                    <a:pt x="2431846" y="545289"/>
                  </a:lnTo>
                  <a:lnTo>
                    <a:pt x="2448696" y="594647"/>
                  </a:lnTo>
                  <a:lnTo>
                    <a:pt x="2459633" y="646581"/>
                  </a:lnTo>
                  <a:lnTo>
                    <a:pt x="2464308" y="700659"/>
                  </a:lnTo>
                  <a:lnTo>
                    <a:pt x="2503207" y="727990"/>
                  </a:lnTo>
                  <a:lnTo>
                    <a:pt x="2539876" y="758478"/>
                  </a:lnTo>
                  <a:lnTo>
                    <a:pt x="2574095" y="791919"/>
                  </a:lnTo>
                  <a:lnTo>
                    <a:pt x="2605644" y="828109"/>
                  </a:lnTo>
                  <a:lnTo>
                    <a:pt x="2634304" y="866845"/>
                  </a:lnTo>
                  <a:lnTo>
                    <a:pt x="2659856" y="907924"/>
                  </a:lnTo>
                  <a:lnTo>
                    <a:pt x="2682079" y="951142"/>
                  </a:lnTo>
                  <a:lnTo>
                    <a:pt x="2700753" y="996296"/>
                  </a:lnTo>
                  <a:lnTo>
                    <a:pt x="2715660" y="1043182"/>
                  </a:lnTo>
                  <a:lnTo>
                    <a:pt x="2726580" y="1091597"/>
                  </a:lnTo>
                  <a:lnTo>
                    <a:pt x="2733293" y="1141337"/>
                  </a:lnTo>
                  <a:lnTo>
                    <a:pt x="2735579" y="1192199"/>
                  </a:lnTo>
                  <a:lnTo>
                    <a:pt x="2733473" y="1241829"/>
                  </a:lnTo>
                  <a:lnTo>
                    <a:pt x="2727267" y="1290337"/>
                  </a:lnTo>
                  <a:lnTo>
                    <a:pt x="2717129" y="1337555"/>
                  </a:lnTo>
                  <a:lnTo>
                    <a:pt x="2703227" y="1383312"/>
                  </a:lnTo>
                  <a:lnTo>
                    <a:pt x="2685731" y="1427439"/>
                  </a:lnTo>
                  <a:lnTo>
                    <a:pt x="2664808" y="1469766"/>
                  </a:lnTo>
                  <a:lnTo>
                    <a:pt x="2640626" y="1510123"/>
                  </a:lnTo>
                  <a:lnTo>
                    <a:pt x="2613356" y="1548339"/>
                  </a:lnTo>
                  <a:lnTo>
                    <a:pt x="2583164" y="1584247"/>
                  </a:lnTo>
                  <a:lnTo>
                    <a:pt x="2550219" y="1617675"/>
                  </a:lnTo>
                  <a:lnTo>
                    <a:pt x="2514689" y="1648453"/>
                  </a:lnTo>
                  <a:lnTo>
                    <a:pt x="2476744" y="1676413"/>
                  </a:lnTo>
                  <a:lnTo>
                    <a:pt x="2436551" y="1701383"/>
                  </a:lnTo>
                  <a:lnTo>
                    <a:pt x="2394279" y="1723195"/>
                  </a:lnTo>
                  <a:lnTo>
                    <a:pt x="2350096" y="1741679"/>
                  </a:lnTo>
                  <a:lnTo>
                    <a:pt x="2304171" y="1756664"/>
                  </a:lnTo>
                  <a:lnTo>
                    <a:pt x="2256672" y="1767981"/>
                  </a:lnTo>
                  <a:lnTo>
                    <a:pt x="2207767" y="1775460"/>
                  </a:lnTo>
                  <a:lnTo>
                    <a:pt x="2191077" y="1775460"/>
                  </a:lnTo>
                  <a:lnTo>
                    <a:pt x="2174351" y="1775460"/>
                  </a:lnTo>
                  <a:lnTo>
                    <a:pt x="509206" y="1775460"/>
                  </a:lnTo>
                  <a:lnTo>
                    <a:pt x="459969" y="1772562"/>
                  </a:lnTo>
                  <a:lnTo>
                    <a:pt x="412099" y="1765306"/>
                  </a:lnTo>
                  <a:lnTo>
                    <a:pt x="365804" y="1753902"/>
                  </a:lnTo>
                  <a:lnTo>
                    <a:pt x="321293" y="1738559"/>
                  </a:lnTo>
                  <a:lnTo>
                    <a:pt x="278775" y="1719490"/>
                  </a:lnTo>
                  <a:lnTo>
                    <a:pt x="238459" y="1696904"/>
                  </a:lnTo>
                  <a:lnTo>
                    <a:pt x="200553" y="1671012"/>
                  </a:lnTo>
                  <a:lnTo>
                    <a:pt x="165266" y="1642024"/>
                  </a:lnTo>
                  <a:lnTo>
                    <a:pt x="132808" y="1610151"/>
                  </a:lnTo>
                  <a:lnTo>
                    <a:pt x="103386" y="1575603"/>
                  </a:lnTo>
                  <a:lnTo>
                    <a:pt x="77209" y="1538591"/>
                  </a:lnTo>
                  <a:lnTo>
                    <a:pt x="54487" y="1499326"/>
                  </a:lnTo>
                  <a:lnTo>
                    <a:pt x="35429" y="1458018"/>
                  </a:lnTo>
                  <a:lnTo>
                    <a:pt x="20241" y="1414877"/>
                  </a:lnTo>
                  <a:lnTo>
                    <a:pt x="9135" y="1370114"/>
                  </a:lnTo>
                  <a:lnTo>
                    <a:pt x="2318" y="1323940"/>
                  </a:lnTo>
                  <a:lnTo>
                    <a:pt x="0" y="1276565"/>
                  </a:lnTo>
                  <a:lnTo>
                    <a:pt x="2535" y="1226569"/>
                  </a:lnTo>
                  <a:lnTo>
                    <a:pt x="9972" y="1177980"/>
                  </a:lnTo>
                  <a:lnTo>
                    <a:pt x="22062" y="1131033"/>
                  </a:lnTo>
                  <a:lnTo>
                    <a:pt x="38552" y="1085965"/>
                  </a:lnTo>
                  <a:lnTo>
                    <a:pt x="59192" y="1043008"/>
                  </a:lnTo>
                  <a:lnTo>
                    <a:pt x="83730" y="1002399"/>
                  </a:lnTo>
                  <a:lnTo>
                    <a:pt x="111916" y="964372"/>
                  </a:lnTo>
                  <a:lnTo>
                    <a:pt x="143498" y="929162"/>
                  </a:lnTo>
                  <a:lnTo>
                    <a:pt x="178225" y="897004"/>
                  </a:lnTo>
                  <a:lnTo>
                    <a:pt x="215847" y="868133"/>
                  </a:lnTo>
                  <a:lnTo>
                    <a:pt x="256112" y="842784"/>
                  </a:lnTo>
                  <a:lnTo>
                    <a:pt x="298769" y="821192"/>
                  </a:lnTo>
                  <a:lnTo>
                    <a:pt x="343566" y="803591"/>
                  </a:lnTo>
                  <a:lnTo>
                    <a:pt x="390254" y="790216"/>
                  </a:lnTo>
                  <a:lnTo>
                    <a:pt x="438581" y="781304"/>
                  </a:lnTo>
                  <a:close/>
                </a:path>
              </a:pathLst>
            </a:custGeom>
            <a:ln w="38100">
              <a:solidFill>
                <a:srgbClr val="0F117C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45919" y="6170675"/>
              <a:ext cx="927100" cy="200025"/>
            </a:xfrm>
            <a:custGeom>
              <a:avLst/>
              <a:gdLst/>
              <a:ahLst/>
              <a:cxnLst/>
              <a:rect l="l" t="t" r="r" b="b"/>
              <a:pathLst>
                <a:path w="927100" h="200025">
                  <a:moveTo>
                    <a:pt x="926592" y="0"/>
                  </a:moveTo>
                  <a:lnTo>
                    <a:pt x="292607" y="0"/>
                  </a:lnTo>
                  <a:lnTo>
                    <a:pt x="0" y="199644"/>
                  </a:lnTo>
                  <a:lnTo>
                    <a:pt x="640334" y="199644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000000">
                <a:alpha val="1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27048" y="5346191"/>
              <a:ext cx="739140" cy="1022985"/>
            </a:xfrm>
            <a:custGeom>
              <a:avLst/>
              <a:gdLst/>
              <a:ahLst/>
              <a:cxnLst/>
              <a:rect l="l" t="t" r="r" b="b"/>
              <a:pathLst>
                <a:path w="739139" h="1022985">
                  <a:moveTo>
                    <a:pt x="739140" y="0"/>
                  </a:moveTo>
                  <a:lnTo>
                    <a:pt x="0" y="0"/>
                  </a:lnTo>
                  <a:lnTo>
                    <a:pt x="0" y="1022603"/>
                  </a:lnTo>
                  <a:lnTo>
                    <a:pt x="739140" y="1022603"/>
                  </a:lnTo>
                  <a:lnTo>
                    <a:pt x="739140" y="0"/>
                  </a:lnTo>
                  <a:close/>
                </a:path>
              </a:pathLst>
            </a:custGeom>
            <a:solidFill>
              <a:srgbClr val="0017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06296" y="5465063"/>
              <a:ext cx="581025" cy="657225"/>
            </a:xfrm>
            <a:custGeom>
              <a:avLst/>
              <a:gdLst/>
              <a:ahLst/>
              <a:cxnLst/>
              <a:rect l="l" t="t" r="r" b="b"/>
              <a:pathLst>
                <a:path w="581025" h="657225">
                  <a:moveTo>
                    <a:pt x="580644" y="599668"/>
                  </a:moveTo>
                  <a:lnTo>
                    <a:pt x="579869" y="592416"/>
                  </a:lnTo>
                  <a:lnTo>
                    <a:pt x="574484" y="576440"/>
                  </a:lnTo>
                  <a:lnTo>
                    <a:pt x="559854" y="560476"/>
                  </a:lnTo>
                  <a:lnTo>
                    <a:pt x="531368" y="553212"/>
                  </a:lnTo>
                  <a:lnTo>
                    <a:pt x="49276" y="553212"/>
                  </a:lnTo>
                  <a:lnTo>
                    <a:pt x="41567" y="553948"/>
                  </a:lnTo>
                  <a:lnTo>
                    <a:pt x="24638" y="559028"/>
                  </a:lnTo>
                  <a:lnTo>
                    <a:pt x="7696" y="572820"/>
                  </a:lnTo>
                  <a:lnTo>
                    <a:pt x="0" y="599668"/>
                  </a:lnTo>
                  <a:lnTo>
                    <a:pt x="0" y="610387"/>
                  </a:lnTo>
                  <a:lnTo>
                    <a:pt x="762" y="617651"/>
                  </a:lnTo>
                  <a:lnTo>
                    <a:pt x="6159" y="633615"/>
                  </a:lnTo>
                  <a:lnTo>
                    <a:pt x="20777" y="649592"/>
                  </a:lnTo>
                  <a:lnTo>
                    <a:pt x="49276" y="656844"/>
                  </a:lnTo>
                  <a:lnTo>
                    <a:pt x="531368" y="656844"/>
                  </a:lnTo>
                  <a:lnTo>
                    <a:pt x="539064" y="656120"/>
                  </a:lnTo>
                  <a:lnTo>
                    <a:pt x="556006" y="651040"/>
                  </a:lnTo>
                  <a:lnTo>
                    <a:pt x="572935" y="637247"/>
                  </a:lnTo>
                  <a:lnTo>
                    <a:pt x="580644" y="610387"/>
                  </a:lnTo>
                  <a:lnTo>
                    <a:pt x="580644" y="599668"/>
                  </a:lnTo>
                  <a:close/>
                </a:path>
                <a:path w="581025" h="657225">
                  <a:moveTo>
                    <a:pt x="580644" y="417055"/>
                  </a:moveTo>
                  <a:lnTo>
                    <a:pt x="579869" y="409524"/>
                  </a:lnTo>
                  <a:lnTo>
                    <a:pt x="574484" y="392938"/>
                  </a:lnTo>
                  <a:lnTo>
                    <a:pt x="559854" y="376351"/>
                  </a:lnTo>
                  <a:lnTo>
                    <a:pt x="531368" y="368808"/>
                  </a:lnTo>
                  <a:lnTo>
                    <a:pt x="49276" y="368808"/>
                  </a:lnTo>
                  <a:lnTo>
                    <a:pt x="41567" y="369570"/>
                  </a:lnTo>
                  <a:lnTo>
                    <a:pt x="24638" y="374840"/>
                  </a:lnTo>
                  <a:lnTo>
                    <a:pt x="7696" y="389166"/>
                  </a:lnTo>
                  <a:lnTo>
                    <a:pt x="0" y="417055"/>
                  </a:lnTo>
                  <a:lnTo>
                    <a:pt x="0" y="425983"/>
                  </a:lnTo>
                  <a:lnTo>
                    <a:pt x="762" y="433247"/>
                  </a:lnTo>
                  <a:lnTo>
                    <a:pt x="6159" y="449211"/>
                  </a:lnTo>
                  <a:lnTo>
                    <a:pt x="20777" y="465188"/>
                  </a:lnTo>
                  <a:lnTo>
                    <a:pt x="49276" y="472440"/>
                  </a:lnTo>
                  <a:lnTo>
                    <a:pt x="531368" y="472440"/>
                  </a:lnTo>
                  <a:lnTo>
                    <a:pt x="539064" y="471716"/>
                  </a:lnTo>
                  <a:lnTo>
                    <a:pt x="556006" y="466636"/>
                  </a:lnTo>
                  <a:lnTo>
                    <a:pt x="572935" y="452843"/>
                  </a:lnTo>
                  <a:lnTo>
                    <a:pt x="580644" y="425983"/>
                  </a:lnTo>
                  <a:lnTo>
                    <a:pt x="580644" y="417055"/>
                  </a:lnTo>
                  <a:close/>
                </a:path>
                <a:path w="581025" h="657225">
                  <a:moveTo>
                    <a:pt x="580644" y="232384"/>
                  </a:moveTo>
                  <a:lnTo>
                    <a:pt x="579869" y="225132"/>
                  </a:lnTo>
                  <a:lnTo>
                    <a:pt x="574484" y="209156"/>
                  </a:lnTo>
                  <a:lnTo>
                    <a:pt x="559854" y="193192"/>
                  </a:lnTo>
                  <a:lnTo>
                    <a:pt x="531368" y="185928"/>
                  </a:lnTo>
                  <a:lnTo>
                    <a:pt x="49276" y="185928"/>
                  </a:lnTo>
                  <a:lnTo>
                    <a:pt x="41567" y="186664"/>
                  </a:lnTo>
                  <a:lnTo>
                    <a:pt x="24638" y="191744"/>
                  </a:lnTo>
                  <a:lnTo>
                    <a:pt x="7696" y="205536"/>
                  </a:lnTo>
                  <a:lnTo>
                    <a:pt x="0" y="232384"/>
                  </a:lnTo>
                  <a:lnTo>
                    <a:pt x="0" y="241312"/>
                  </a:lnTo>
                  <a:lnTo>
                    <a:pt x="762" y="248856"/>
                  </a:lnTo>
                  <a:lnTo>
                    <a:pt x="6159" y="265442"/>
                  </a:lnTo>
                  <a:lnTo>
                    <a:pt x="20777" y="282028"/>
                  </a:lnTo>
                  <a:lnTo>
                    <a:pt x="49276" y="289560"/>
                  </a:lnTo>
                  <a:lnTo>
                    <a:pt x="531368" y="289560"/>
                  </a:lnTo>
                  <a:lnTo>
                    <a:pt x="539064" y="288810"/>
                  </a:lnTo>
                  <a:lnTo>
                    <a:pt x="556006" y="283540"/>
                  </a:lnTo>
                  <a:lnTo>
                    <a:pt x="572935" y="269214"/>
                  </a:lnTo>
                  <a:lnTo>
                    <a:pt x="580644" y="241312"/>
                  </a:lnTo>
                  <a:lnTo>
                    <a:pt x="580644" y="232384"/>
                  </a:lnTo>
                  <a:close/>
                </a:path>
                <a:path w="581025" h="657225">
                  <a:moveTo>
                    <a:pt x="580644" y="47117"/>
                  </a:moveTo>
                  <a:lnTo>
                    <a:pt x="579869" y="39763"/>
                  </a:lnTo>
                  <a:lnTo>
                    <a:pt x="574484" y="23558"/>
                  </a:lnTo>
                  <a:lnTo>
                    <a:pt x="559854" y="7366"/>
                  </a:lnTo>
                  <a:lnTo>
                    <a:pt x="531368" y="0"/>
                  </a:lnTo>
                  <a:lnTo>
                    <a:pt x="49276" y="0"/>
                  </a:lnTo>
                  <a:lnTo>
                    <a:pt x="41567" y="736"/>
                  </a:lnTo>
                  <a:lnTo>
                    <a:pt x="24638" y="5892"/>
                  </a:lnTo>
                  <a:lnTo>
                    <a:pt x="7696" y="19888"/>
                  </a:lnTo>
                  <a:lnTo>
                    <a:pt x="0" y="47117"/>
                  </a:lnTo>
                  <a:lnTo>
                    <a:pt x="0" y="58039"/>
                  </a:lnTo>
                  <a:lnTo>
                    <a:pt x="762" y="65405"/>
                  </a:lnTo>
                  <a:lnTo>
                    <a:pt x="6159" y="81597"/>
                  </a:lnTo>
                  <a:lnTo>
                    <a:pt x="20777" y="97802"/>
                  </a:lnTo>
                  <a:lnTo>
                    <a:pt x="49276" y="105156"/>
                  </a:lnTo>
                  <a:lnTo>
                    <a:pt x="531368" y="105156"/>
                  </a:lnTo>
                  <a:lnTo>
                    <a:pt x="539064" y="104432"/>
                  </a:lnTo>
                  <a:lnTo>
                    <a:pt x="556006" y="99275"/>
                  </a:lnTo>
                  <a:lnTo>
                    <a:pt x="572935" y="85280"/>
                  </a:lnTo>
                  <a:lnTo>
                    <a:pt x="580644" y="58039"/>
                  </a:lnTo>
                  <a:lnTo>
                    <a:pt x="580644" y="47117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7212" y="5487923"/>
              <a:ext cx="56515" cy="611505"/>
            </a:xfrm>
            <a:custGeom>
              <a:avLst/>
              <a:gdLst/>
              <a:ahLst/>
              <a:cxnLst/>
              <a:rect l="l" t="t" r="r" b="b"/>
              <a:pathLst>
                <a:path w="56514" h="611504">
                  <a:moveTo>
                    <a:pt x="56388" y="582168"/>
                  </a:moveTo>
                  <a:lnTo>
                    <a:pt x="54178" y="570903"/>
                  </a:lnTo>
                  <a:lnTo>
                    <a:pt x="48145" y="561695"/>
                  </a:lnTo>
                  <a:lnTo>
                    <a:pt x="39179" y="555498"/>
                  </a:lnTo>
                  <a:lnTo>
                    <a:pt x="28194" y="553224"/>
                  </a:lnTo>
                  <a:lnTo>
                    <a:pt x="17195" y="555498"/>
                  </a:lnTo>
                  <a:lnTo>
                    <a:pt x="8229" y="561695"/>
                  </a:lnTo>
                  <a:lnTo>
                    <a:pt x="2197" y="570903"/>
                  </a:lnTo>
                  <a:lnTo>
                    <a:pt x="0" y="582168"/>
                  </a:lnTo>
                  <a:lnTo>
                    <a:pt x="2197" y="593445"/>
                  </a:lnTo>
                  <a:lnTo>
                    <a:pt x="8229" y="602653"/>
                  </a:lnTo>
                  <a:lnTo>
                    <a:pt x="17195" y="608850"/>
                  </a:lnTo>
                  <a:lnTo>
                    <a:pt x="28194" y="611124"/>
                  </a:lnTo>
                  <a:lnTo>
                    <a:pt x="39179" y="608850"/>
                  </a:lnTo>
                  <a:lnTo>
                    <a:pt x="48145" y="602653"/>
                  </a:lnTo>
                  <a:lnTo>
                    <a:pt x="54178" y="593445"/>
                  </a:lnTo>
                  <a:lnTo>
                    <a:pt x="56388" y="582168"/>
                  </a:lnTo>
                  <a:close/>
                </a:path>
                <a:path w="56514" h="611504">
                  <a:moveTo>
                    <a:pt x="56388" y="397764"/>
                  </a:moveTo>
                  <a:lnTo>
                    <a:pt x="54178" y="386499"/>
                  </a:lnTo>
                  <a:lnTo>
                    <a:pt x="48145" y="377291"/>
                  </a:lnTo>
                  <a:lnTo>
                    <a:pt x="39179" y="371094"/>
                  </a:lnTo>
                  <a:lnTo>
                    <a:pt x="28194" y="368808"/>
                  </a:lnTo>
                  <a:lnTo>
                    <a:pt x="17195" y="371094"/>
                  </a:lnTo>
                  <a:lnTo>
                    <a:pt x="8229" y="377291"/>
                  </a:lnTo>
                  <a:lnTo>
                    <a:pt x="2197" y="386499"/>
                  </a:lnTo>
                  <a:lnTo>
                    <a:pt x="0" y="397764"/>
                  </a:lnTo>
                  <a:lnTo>
                    <a:pt x="2197" y="409041"/>
                  </a:lnTo>
                  <a:lnTo>
                    <a:pt x="8229" y="418249"/>
                  </a:lnTo>
                  <a:lnTo>
                    <a:pt x="17195" y="424446"/>
                  </a:lnTo>
                  <a:lnTo>
                    <a:pt x="28194" y="426720"/>
                  </a:lnTo>
                  <a:lnTo>
                    <a:pt x="39179" y="424446"/>
                  </a:lnTo>
                  <a:lnTo>
                    <a:pt x="48145" y="418249"/>
                  </a:lnTo>
                  <a:lnTo>
                    <a:pt x="54178" y="409041"/>
                  </a:lnTo>
                  <a:lnTo>
                    <a:pt x="56388" y="397764"/>
                  </a:lnTo>
                  <a:close/>
                </a:path>
                <a:path w="56514" h="611504">
                  <a:moveTo>
                    <a:pt x="56388" y="213360"/>
                  </a:moveTo>
                  <a:lnTo>
                    <a:pt x="54178" y="202095"/>
                  </a:lnTo>
                  <a:lnTo>
                    <a:pt x="48145" y="192887"/>
                  </a:lnTo>
                  <a:lnTo>
                    <a:pt x="39179" y="186690"/>
                  </a:lnTo>
                  <a:lnTo>
                    <a:pt x="28194" y="184404"/>
                  </a:lnTo>
                  <a:lnTo>
                    <a:pt x="17195" y="186690"/>
                  </a:lnTo>
                  <a:lnTo>
                    <a:pt x="8229" y="192887"/>
                  </a:lnTo>
                  <a:lnTo>
                    <a:pt x="2197" y="202095"/>
                  </a:lnTo>
                  <a:lnTo>
                    <a:pt x="0" y="213360"/>
                  </a:lnTo>
                  <a:lnTo>
                    <a:pt x="2197" y="224637"/>
                  </a:lnTo>
                  <a:lnTo>
                    <a:pt x="8229" y="233845"/>
                  </a:lnTo>
                  <a:lnTo>
                    <a:pt x="17195" y="240042"/>
                  </a:lnTo>
                  <a:lnTo>
                    <a:pt x="28194" y="242316"/>
                  </a:lnTo>
                  <a:lnTo>
                    <a:pt x="39179" y="240042"/>
                  </a:lnTo>
                  <a:lnTo>
                    <a:pt x="48145" y="233845"/>
                  </a:lnTo>
                  <a:lnTo>
                    <a:pt x="54178" y="224637"/>
                  </a:lnTo>
                  <a:lnTo>
                    <a:pt x="56388" y="213360"/>
                  </a:lnTo>
                  <a:close/>
                </a:path>
                <a:path w="56514" h="611504">
                  <a:moveTo>
                    <a:pt x="56388" y="28956"/>
                  </a:moveTo>
                  <a:lnTo>
                    <a:pt x="54178" y="17691"/>
                  </a:lnTo>
                  <a:lnTo>
                    <a:pt x="48145" y="8483"/>
                  </a:lnTo>
                  <a:lnTo>
                    <a:pt x="39179" y="2286"/>
                  </a:lnTo>
                  <a:lnTo>
                    <a:pt x="28194" y="0"/>
                  </a:lnTo>
                  <a:lnTo>
                    <a:pt x="17195" y="2286"/>
                  </a:lnTo>
                  <a:lnTo>
                    <a:pt x="8229" y="8483"/>
                  </a:lnTo>
                  <a:lnTo>
                    <a:pt x="2197" y="17691"/>
                  </a:lnTo>
                  <a:lnTo>
                    <a:pt x="0" y="28956"/>
                  </a:lnTo>
                  <a:lnTo>
                    <a:pt x="2197" y="40233"/>
                  </a:lnTo>
                  <a:lnTo>
                    <a:pt x="8229" y="49441"/>
                  </a:lnTo>
                  <a:lnTo>
                    <a:pt x="17195" y="55638"/>
                  </a:lnTo>
                  <a:lnTo>
                    <a:pt x="28194" y="57912"/>
                  </a:lnTo>
                  <a:lnTo>
                    <a:pt x="39179" y="55638"/>
                  </a:lnTo>
                  <a:lnTo>
                    <a:pt x="48145" y="49441"/>
                  </a:lnTo>
                  <a:lnTo>
                    <a:pt x="54178" y="40233"/>
                  </a:lnTo>
                  <a:lnTo>
                    <a:pt x="56388" y="28956"/>
                  </a:lnTo>
                  <a:close/>
                </a:path>
              </a:pathLst>
            </a:custGeom>
            <a:solidFill>
              <a:srgbClr val="0082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7135" y="6211823"/>
              <a:ext cx="745490" cy="160020"/>
            </a:xfrm>
            <a:custGeom>
              <a:avLst/>
              <a:gdLst/>
              <a:ahLst/>
              <a:cxnLst/>
              <a:rect l="l" t="t" r="r" b="b"/>
              <a:pathLst>
                <a:path w="745490" h="160020">
                  <a:moveTo>
                    <a:pt x="745236" y="0"/>
                  </a:moveTo>
                  <a:lnTo>
                    <a:pt x="235343" y="0"/>
                  </a:lnTo>
                  <a:lnTo>
                    <a:pt x="0" y="160019"/>
                  </a:lnTo>
                  <a:lnTo>
                    <a:pt x="514959" y="160019"/>
                  </a:lnTo>
                  <a:lnTo>
                    <a:pt x="745236" y="0"/>
                  </a:lnTo>
                  <a:close/>
                </a:path>
              </a:pathLst>
            </a:custGeom>
            <a:solidFill>
              <a:srgbClr val="000000">
                <a:alpha val="1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6175" y="5547359"/>
              <a:ext cx="594360" cy="822960"/>
            </a:xfrm>
            <a:custGeom>
              <a:avLst/>
              <a:gdLst/>
              <a:ahLst/>
              <a:cxnLst/>
              <a:rect l="l" t="t" r="r" b="b"/>
              <a:pathLst>
                <a:path w="594360" h="822960">
                  <a:moveTo>
                    <a:pt x="594360" y="0"/>
                  </a:moveTo>
                  <a:lnTo>
                    <a:pt x="0" y="0"/>
                  </a:lnTo>
                  <a:lnTo>
                    <a:pt x="0" y="822959"/>
                  </a:lnTo>
                  <a:lnTo>
                    <a:pt x="594360" y="822959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DC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0184" y="5643371"/>
              <a:ext cx="466725" cy="527685"/>
            </a:xfrm>
            <a:custGeom>
              <a:avLst/>
              <a:gdLst/>
              <a:ahLst/>
              <a:cxnLst/>
              <a:rect l="l" t="t" r="r" b="b"/>
              <a:pathLst>
                <a:path w="466725" h="527685">
                  <a:moveTo>
                    <a:pt x="466344" y="481063"/>
                  </a:moveTo>
                  <a:lnTo>
                    <a:pt x="465721" y="475195"/>
                  </a:lnTo>
                  <a:lnTo>
                    <a:pt x="461391" y="462280"/>
                  </a:lnTo>
                  <a:lnTo>
                    <a:pt x="449643" y="449364"/>
                  </a:lnTo>
                  <a:lnTo>
                    <a:pt x="426770" y="443484"/>
                  </a:lnTo>
                  <a:lnTo>
                    <a:pt x="39573" y="443484"/>
                  </a:lnTo>
                  <a:lnTo>
                    <a:pt x="33388" y="444080"/>
                  </a:lnTo>
                  <a:lnTo>
                    <a:pt x="19786" y="448183"/>
                  </a:lnTo>
                  <a:lnTo>
                    <a:pt x="6172" y="459346"/>
                  </a:lnTo>
                  <a:lnTo>
                    <a:pt x="0" y="481063"/>
                  </a:lnTo>
                  <a:lnTo>
                    <a:pt x="0" y="489724"/>
                  </a:lnTo>
                  <a:lnTo>
                    <a:pt x="609" y="495604"/>
                  </a:lnTo>
                  <a:lnTo>
                    <a:pt x="4940" y="508520"/>
                  </a:lnTo>
                  <a:lnTo>
                    <a:pt x="16687" y="521436"/>
                  </a:lnTo>
                  <a:lnTo>
                    <a:pt x="39573" y="527304"/>
                  </a:lnTo>
                  <a:lnTo>
                    <a:pt x="426770" y="527304"/>
                  </a:lnTo>
                  <a:lnTo>
                    <a:pt x="432943" y="526719"/>
                  </a:lnTo>
                  <a:lnTo>
                    <a:pt x="446557" y="522617"/>
                  </a:lnTo>
                  <a:lnTo>
                    <a:pt x="460159" y="511454"/>
                  </a:lnTo>
                  <a:lnTo>
                    <a:pt x="466344" y="489724"/>
                  </a:lnTo>
                  <a:lnTo>
                    <a:pt x="466344" y="481063"/>
                  </a:lnTo>
                  <a:close/>
                </a:path>
                <a:path w="466725" h="527685">
                  <a:moveTo>
                    <a:pt x="466344" y="334670"/>
                  </a:moveTo>
                  <a:lnTo>
                    <a:pt x="465721" y="328574"/>
                  </a:lnTo>
                  <a:lnTo>
                    <a:pt x="461391" y="315163"/>
                  </a:lnTo>
                  <a:lnTo>
                    <a:pt x="449643" y="301752"/>
                  </a:lnTo>
                  <a:lnTo>
                    <a:pt x="426770" y="295656"/>
                  </a:lnTo>
                  <a:lnTo>
                    <a:pt x="39573" y="295656"/>
                  </a:lnTo>
                  <a:lnTo>
                    <a:pt x="33388" y="296265"/>
                  </a:lnTo>
                  <a:lnTo>
                    <a:pt x="19786" y="300532"/>
                  </a:lnTo>
                  <a:lnTo>
                    <a:pt x="6172" y="312115"/>
                  </a:lnTo>
                  <a:lnTo>
                    <a:pt x="0" y="334670"/>
                  </a:lnTo>
                  <a:lnTo>
                    <a:pt x="0" y="341896"/>
                  </a:lnTo>
                  <a:lnTo>
                    <a:pt x="609" y="347776"/>
                  </a:lnTo>
                  <a:lnTo>
                    <a:pt x="4940" y="360692"/>
                  </a:lnTo>
                  <a:lnTo>
                    <a:pt x="16687" y="373608"/>
                  </a:lnTo>
                  <a:lnTo>
                    <a:pt x="39573" y="379476"/>
                  </a:lnTo>
                  <a:lnTo>
                    <a:pt x="426770" y="379476"/>
                  </a:lnTo>
                  <a:lnTo>
                    <a:pt x="432943" y="378891"/>
                  </a:lnTo>
                  <a:lnTo>
                    <a:pt x="446557" y="374789"/>
                  </a:lnTo>
                  <a:lnTo>
                    <a:pt x="460159" y="363626"/>
                  </a:lnTo>
                  <a:lnTo>
                    <a:pt x="466344" y="341896"/>
                  </a:lnTo>
                  <a:lnTo>
                    <a:pt x="466344" y="334670"/>
                  </a:lnTo>
                  <a:close/>
                </a:path>
                <a:path w="466725" h="527685">
                  <a:moveTo>
                    <a:pt x="466344" y="186080"/>
                  </a:moveTo>
                  <a:lnTo>
                    <a:pt x="465721" y="180111"/>
                  </a:lnTo>
                  <a:lnTo>
                    <a:pt x="461391" y="166954"/>
                  </a:lnTo>
                  <a:lnTo>
                    <a:pt x="449643" y="153809"/>
                  </a:lnTo>
                  <a:lnTo>
                    <a:pt x="426770" y="147828"/>
                  </a:lnTo>
                  <a:lnTo>
                    <a:pt x="39573" y="147828"/>
                  </a:lnTo>
                  <a:lnTo>
                    <a:pt x="33388" y="148437"/>
                  </a:lnTo>
                  <a:lnTo>
                    <a:pt x="19786" y="152615"/>
                  </a:lnTo>
                  <a:lnTo>
                    <a:pt x="6172" y="163969"/>
                  </a:lnTo>
                  <a:lnTo>
                    <a:pt x="0" y="186080"/>
                  </a:lnTo>
                  <a:lnTo>
                    <a:pt x="0" y="193446"/>
                  </a:lnTo>
                  <a:lnTo>
                    <a:pt x="609" y="199656"/>
                  </a:lnTo>
                  <a:lnTo>
                    <a:pt x="4940" y="213309"/>
                  </a:lnTo>
                  <a:lnTo>
                    <a:pt x="16687" y="226974"/>
                  </a:lnTo>
                  <a:lnTo>
                    <a:pt x="39573" y="233172"/>
                  </a:lnTo>
                  <a:lnTo>
                    <a:pt x="426770" y="233172"/>
                  </a:lnTo>
                  <a:lnTo>
                    <a:pt x="432943" y="232562"/>
                  </a:lnTo>
                  <a:lnTo>
                    <a:pt x="446557" y="228219"/>
                  </a:lnTo>
                  <a:lnTo>
                    <a:pt x="460159" y="216420"/>
                  </a:lnTo>
                  <a:lnTo>
                    <a:pt x="466344" y="193446"/>
                  </a:lnTo>
                  <a:lnTo>
                    <a:pt x="466344" y="186080"/>
                  </a:lnTo>
                  <a:close/>
                </a:path>
                <a:path w="466725" h="527685">
                  <a:moveTo>
                    <a:pt x="466344" y="37579"/>
                  </a:moveTo>
                  <a:lnTo>
                    <a:pt x="465721" y="31711"/>
                  </a:lnTo>
                  <a:lnTo>
                    <a:pt x="461391" y="18796"/>
                  </a:lnTo>
                  <a:lnTo>
                    <a:pt x="449643" y="5880"/>
                  </a:lnTo>
                  <a:lnTo>
                    <a:pt x="426770" y="0"/>
                  </a:lnTo>
                  <a:lnTo>
                    <a:pt x="39573" y="0"/>
                  </a:lnTo>
                  <a:lnTo>
                    <a:pt x="33388" y="596"/>
                  </a:lnTo>
                  <a:lnTo>
                    <a:pt x="19786" y="4699"/>
                  </a:lnTo>
                  <a:lnTo>
                    <a:pt x="6172" y="15862"/>
                  </a:lnTo>
                  <a:lnTo>
                    <a:pt x="0" y="37579"/>
                  </a:lnTo>
                  <a:lnTo>
                    <a:pt x="0" y="46240"/>
                  </a:lnTo>
                  <a:lnTo>
                    <a:pt x="609" y="52120"/>
                  </a:lnTo>
                  <a:lnTo>
                    <a:pt x="4940" y="65036"/>
                  </a:lnTo>
                  <a:lnTo>
                    <a:pt x="16687" y="77952"/>
                  </a:lnTo>
                  <a:lnTo>
                    <a:pt x="39573" y="83820"/>
                  </a:lnTo>
                  <a:lnTo>
                    <a:pt x="426770" y="83820"/>
                  </a:lnTo>
                  <a:lnTo>
                    <a:pt x="432943" y="83235"/>
                  </a:lnTo>
                  <a:lnTo>
                    <a:pt x="446557" y="79133"/>
                  </a:lnTo>
                  <a:lnTo>
                    <a:pt x="460159" y="67970"/>
                  </a:lnTo>
                  <a:lnTo>
                    <a:pt x="466344" y="46240"/>
                  </a:lnTo>
                  <a:lnTo>
                    <a:pt x="466344" y="3757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8136" y="5661659"/>
              <a:ext cx="44450" cy="490855"/>
            </a:xfrm>
            <a:custGeom>
              <a:avLst/>
              <a:gdLst/>
              <a:ahLst/>
              <a:cxnLst/>
              <a:rect l="l" t="t" r="r" b="b"/>
              <a:pathLst>
                <a:path w="44450" h="490854">
                  <a:moveTo>
                    <a:pt x="44196" y="467868"/>
                  </a:moveTo>
                  <a:lnTo>
                    <a:pt x="42456" y="458978"/>
                  </a:lnTo>
                  <a:lnTo>
                    <a:pt x="37719" y="451713"/>
                  </a:lnTo>
                  <a:lnTo>
                    <a:pt x="30695" y="446811"/>
                  </a:lnTo>
                  <a:lnTo>
                    <a:pt x="22098" y="445008"/>
                  </a:lnTo>
                  <a:lnTo>
                    <a:pt x="13487" y="446811"/>
                  </a:lnTo>
                  <a:lnTo>
                    <a:pt x="6464" y="451713"/>
                  </a:lnTo>
                  <a:lnTo>
                    <a:pt x="1727" y="458978"/>
                  </a:lnTo>
                  <a:lnTo>
                    <a:pt x="0" y="467868"/>
                  </a:lnTo>
                  <a:lnTo>
                    <a:pt x="1727" y="476770"/>
                  </a:lnTo>
                  <a:lnTo>
                    <a:pt x="6464" y="484035"/>
                  </a:lnTo>
                  <a:lnTo>
                    <a:pt x="13487" y="488937"/>
                  </a:lnTo>
                  <a:lnTo>
                    <a:pt x="22098" y="490728"/>
                  </a:lnTo>
                  <a:lnTo>
                    <a:pt x="30695" y="488937"/>
                  </a:lnTo>
                  <a:lnTo>
                    <a:pt x="37719" y="484035"/>
                  </a:lnTo>
                  <a:lnTo>
                    <a:pt x="42456" y="476770"/>
                  </a:lnTo>
                  <a:lnTo>
                    <a:pt x="44196" y="467868"/>
                  </a:lnTo>
                  <a:close/>
                </a:path>
                <a:path w="44450" h="490854">
                  <a:moveTo>
                    <a:pt x="44196" y="319278"/>
                  </a:moveTo>
                  <a:lnTo>
                    <a:pt x="42456" y="310095"/>
                  </a:lnTo>
                  <a:lnTo>
                    <a:pt x="37719" y="302577"/>
                  </a:lnTo>
                  <a:lnTo>
                    <a:pt x="30695" y="297522"/>
                  </a:lnTo>
                  <a:lnTo>
                    <a:pt x="22098" y="295656"/>
                  </a:lnTo>
                  <a:lnTo>
                    <a:pt x="13487" y="297522"/>
                  </a:lnTo>
                  <a:lnTo>
                    <a:pt x="6464" y="302577"/>
                  </a:lnTo>
                  <a:lnTo>
                    <a:pt x="1727" y="310095"/>
                  </a:lnTo>
                  <a:lnTo>
                    <a:pt x="0" y="319278"/>
                  </a:lnTo>
                  <a:lnTo>
                    <a:pt x="1727" y="328472"/>
                  </a:lnTo>
                  <a:lnTo>
                    <a:pt x="6464" y="335991"/>
                  </a:lnTo>
                  <a:lnTo>
                    <a:pt x="13487" y="341045"/>
                  </a:lnTo>
                  <a:lnTo>
                    <a:pt x="22098" y="342900"/>
                  </a:lnTo>
                  <a:lnTo>
                    <a:pt x="30695" y="341045"/>
                  </a:lnTo>
                  <a:lnTo>
                    <a:pt x="37719" y="335991"/>
                  </a:lnTo>
                  <a:lnTo>
                    <a:pt x="42456" y="328472"/>
                  </a:lnTo>
                  <a:lnTo>
                    <a:pt x="44196" y="319278"/>
                  </a:lnTo>
                  <a:close/>
                </a:path>
                <a:path w="44450" h="490854">
                  <a:moveTo>
                    <a:pt x="44196" y="170688"/>
                  </a:moveTo>
                  <a:lnTo>
                    <a:pt x="42456" y="161798"/>
                  </a:lnTo>
                  <a:lnTo>
                    <a:pt x="37719" y="154533"/>
                  </a:lnTo>
                  <a:lnTo>
                    <a:pt x="30695" y="149631"/>
                  </a:lnTo>
                  <a:lnTo>
                    <a:pt x="22098" y="147828"/>
                  </a:lnTo>
                  <a:lnTo>
                    <a:pt x="13487" y="149631"/>
                  </a:lnTo>
                  <a:lnTo>
                    <a:pt x="6464" y="154533"/>
                  </a:lnTo>
                  <a:lnTo>
                    <a:pt x="1727" y="161798"/>
                  </a:lnTo>
                  <a:lnTo>
                    <a:pt x="0" y="170688"/>
                  </a:lnTo>
                  <a:lnTo>
                    <a:pt x="1727" y="179590"/>
                  </a:lnTo>
                  <a:lnTo>
                    <a:pt x="6464" y="186855"/>
                  </a:lnTo>
                  <a:lnTo>
                    <a:pt x="13487" y="191757"/>
                  </a:lnTo>
                  <a:lnTo>
                    <a:pt x="22098" y="193548"/>
                  </a:lnTo>
                  <a:lnTo>
                    <a:pt x="30695" y="191757"/>
                  </a:lnTo>
                  <a:lnTo>
                    <a:pt x="37719" y="186855"/>
                  </a:lnTo>
                  <a:lnTo>
                    <a:pt x="42456" y="179590"/>
                  </a:lnTo>
                  <a:lnTo>
                    <a:pt x="44196" y="170688"/>
                  </a:lnTo>
                  <a:close/>
                </a:path>
                <a:path w="44450" h="490854">
                  <a:moveTo>
                    <a:pt x="44196" y="22860"/>
                  </a:moveTo>
                  <a:lnTo>
                    <a:pt x="42456" y="13970"/>
                  </a:lnTo>
                  <a:lnTo>
                    <a:pt x="37719" y="6705"/>
                  </a:lnTo>
                  <a:lnTo>
                    <a:pt x="30695" y="1803"/>
                  </a:lnTo>
                  <a:lnTo>
                    <a:pt x="22098" y="0"/>
                  </a:lnTo>
                  <a:lnTo>
                    <a:pt x="13487" y="1803"/>
                  </a:lnTo>
                  <a:lnTo>
                    <a:pt x="6464" y="6705"/>
                  </a:lnTo>
                  <a:lnTo>
                    <a:pt x="1727" y="13970"/>
                  </a:lnTo>
                  <a:lnTo>
                    <a:pt x="0" y="22860"/>
                  </a:lnTo>
                  <a:lnTo>
                    <a:pt x="1727" y="31762"/>
                  </a:lnTo>
                  <a:lnTo>
                    <a:pt x="6464" y="39027"/>
                  </a:lnTo>
                  <a:lnTo>
                    <a:pt x="13487" y="43929"/>
                  </a:lnTo>
                  <a:lnTo>
                    <a:pt x="22098" y="45720"/>
                  </a:lnTo>
                  <a:lnTo>
                    <a:pt x="30695" y="43929"/>
                  </a:lnTo>
                  <a:lnTo>
                    <a:pt x="37719" y="39027"/>
                  </a:lnTo>
                  <a:lnTo>
                    <a:pt x="42456" y="31762"/>
                  </a:lnTo>
                  <a:lnTo>
                    <a:pt x="44196" y="2286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87780"/>
            <a:ext cx="12192000" cy="5570220"/>
            <a:chOff x="0" y="1287780"/>
            <a:chExt cx="12192000" cy="5570220"/>
          </a:xfrm>
        </p:grpSpPr>
        <p:sp>
          <p:nvSpPr>
            <p:cNvPr id="3" name="object 3"/>
            <p:cNvSpPr/>
            <p:nvPr/>
          </p:nvSpPr>
          <p:spPr>
            <a:xfrm>
              <a:off x="4064508" y="2318004"/>
              <a:ext cx="8128000" cy="4208145"/>
            </a:xfrm>
            <a:custGeom>
              <a:avLst/>
              <a:gdLst/>
              <a:ahLst/>
              <a:cxnLst/>
              <a:rect l="l" t="t" r="r" b="b"/>
              <a:pathLst>
                <a:path w="8128000" h="4208145">
                  <a:moveTo>
                    <a:pt x="0" y="4207764"/>
                  </a:moveTo>
                  <a:lnTo>
                    <a:pt x="8127492" y="4207764"/>
                  </a:lnTo>
                  <a:lnTo>
                    <a:pt x="8127492" y="0"/>
                  </a:lnTo>
                  <a:lnTo>
                    <a:pt x="0" y="0"/>
                  </a:lnTo>
                  <a:lnTo>
                    <a:pt x="0" y="4207764"/>
                  </a:lnTo>
                  <a:close/>
                </a:path>
              </a:pathLst>
            </a:custGeom>
            <a:solidFill>
              <a:srgbClr val="D3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74" y="5673725"/>
              <a:ext cx="2179320" cy="847090"/>
            </a:xfrm>
            <a:custGeom>
              <a:avLst/>
              <a:gdLst/>
              <a:ahLst/>
              <a:cxnLst/>
              <a:rect l="l" t="t" r="r" b="b"/>
              <a:pathLst>
                <a:path w="2179320" h="847090">
                  <a:moveTo>
                    <a:pt x="764222" y="300951"/>
                  </a:moveTo>
                  <a:lnTo>
                    <a:pt x="430847" y="300951"/>
                  </a:lnTo>
                  <a:lnTo>
                    <a:pt x="430847" y="189204"/>
                  </a:lnTo>
                  <a:lnTo>
                    <a:pt x="152488" y="189204"/>
                  </a:lnTo>
                  <a:lnTo>
                    <a:pt x="152488" y="300951"/>
                  </a:lnTo>
                  <a:lnTo>
                    <a:pt x="0" y="300951"/>
                  </a:lnTo>
                  <a:lnTo>
                    <a:pt x="0" y="328879"/>
                  </a:lnTo>
                  <a:lnTo>
                    <a:pt x="35458" y="328879"/>
                  </a:lnTo>
                  <a:lnTo>
                    <a:pt x="35458" y="846975"/>
                  </a:lnTo>
                  <a:lnTo>
                    <a:pt x="764222" y="846975"/>
                  </a:lnTo>
                  <a:lnTo>
                    <a:pt x="764222" y="328879"/>
                  </a:lnTo>
                  <a:lnTo>
                    <a:pt x="764222" y="300951"/>
                  </a:lnTo>
                  <a:close/>
                </a:path>
                <a:path w="2179320" h="847090">
                  <a:moveTo>
                    <a:pt x="2179142" y="111747"/>
                  </a:moveTo>
                  <a:lnTo>
                    <a:pt x="1725244" y="111747"/>
                  </a:lnTo>
                  <a:lnTo>
                    <a:pt x="1725244" y="0"/>
                  </a:lnTo>
                  <a:lnTo>
                    <a:pt x="1482344" y="0"/>
                  </a:lnTo>
                  <a:lnTo>
                    <a:pt x="1482344" y="111747"/>
                  </a:lnTo>
                  <a:lnTo>
                    <a:pt x="1482344" y="139687"/>
                  </a:lnTo>
                  <a:lnTo>
                    <a:pt x="1482344" y="846975"/>
                  </a:lnTo>
                  <a:lnTo>
                    <a:pt x="2143722" y="846975"/>
                  </a:lnTo>
                  <a:lnTo>
                    <a:pt x="2143722" y="139687"/>
                  </a:lnTo>
                  <a:lnTo>
                    <a:pt x="2179142" y="139687"/>
                  </a:lnTo>
                  <a:lnTo>
                    <a:pt x="2179142" y="111747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6608" y="5621754"/>
              <a:ext cx="718185" cy="899160"/>
            </a:xfrm>
            <a:custGeom>
              <a:avLst/>
              <a:gdLst/>
              <a:ahLst/>
              <a:cxnLst/>
              <a:rect l="l" t="t" r="r" b="b"/>
              <a:pathLst>
                <a:path w="718185" h="899159">
                  <a:moveTo>
                    <a:pt x="718111" y="0"/>
                  </a:moveTo>
                  <a:lnTo>
                    <a:pt x="0" y="0"/>
                  </a:lnTo>
                  <a:lnTo>
                    <a:pt x="0" y="898696"/>
                  </a:lnTo>
                  <a:lnTo>
                    <a:pt x="718111" y="898696"/>
                  </a:lnTo>
                  <a:lnTo>
                    <a:pt x="718111" y="0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1121" y="5595158"/>
              <a:ext cx="789305" cy="26670"/>
            </a:xfrm>
            <a:custGeom>
              <a:avLst/>
              <a:gdLst/>
              <a:ahLst/>
              <a:cxnLst/>
              <a:rect l="l" t="t" r="r" b="b"/>
              <a:pathLst>
                <a:path w="789305" h="26670">
                  <a:moveTo>
                    <a:pt x="789024" y="0"/>
                  </a:moveTo>
                  <a:lnTo>
                    <a:pt x="0" y="0"/>
                  </a:lnTo>
                  <a:lnTo>
                    <a:pt x="0" y="26589"/>
                  </a:lnTo>
                  <a:lnTo>
                    <a:pt x="789024" y="26589"/>
                  </a:lnTo>
                  <a:lnTo>
                    <a:pt x="789024" y="0"/>
                  </a:lnTo>
                  <a:close/>
                </a:path>
              </a:pathLst>
            </a:custGeom>
            <a:solidFill>
              <a:srgbClr val="6820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98854" y="6337871"/>
              <a:ext cx="257175" cy="182880"/>
            </a:xfrm>
            <a:custGeom>
              <a:avLst/>
              <a:gdLst/>
              <a:ahLst/>
              <a:cxnLst/>
              <a:rect l="l" t="t" r="r" b="b"/>
              <a:pathLst>
                <a:path w="257175" h="182879">
                  <a:moveTo>
                    <a:pt x="93967" y="0"/>
                  </a:moveTo>
                  <a:lnTo>
                    <a:pt x="0" y="0"/>
                  </a:lnTo>
                  <a:lnTo>
                    <a:pt x="0" y="182587"/>
                  </a:lnTo>
                  <a:lnTo>
                    <a:pt x="93967" y="182587"/>
                  </a:lnTo>
                  <a:lnTo>
                    <a:pt x="93967" y="0"/>
                  </a:lnTo>
                  <a:close/>
                </a:path>
                <a:path w="257175" h="182879">
                  <a:moveTo>
                    <a:pt x="257098" y="0"/>
                  </a:moveTo>
                  <a:lnTo>
                    <a:pt x="163131" y="0"/>
                  </a:lnTo>
                  <a:lnTo>
                    <a:pt x="163131" y="182587"/>
                  </a:lnTo>
                  <a:lnTo>
                    <a:pt x="257098" y="182587"/>
                  </a:lnTo>
                  <a:lnTo>
                    <a:pt x="257098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522" y="5703307"/>
              <a:ext cx="580390" cy="92710"/>
            </a:xfrm>
            <a:custGeom>
              <a:avLst/>
              <a:gdLst/>
              <a:ahLst/>
              <a:cxnLst/>
              <a:rect l="l" t="t" r="r" b="b"/>
              <a:pathLst>
                <a:path w="580390" h="92710">
                  <a:moveTo>
                    <a:pt x="579808" y="0"/>
                  </a:moveTo>
                  <a:lnTo>
                    <a:pt x="0" y="0"/>
                  </a:lnTo>
                  <a:lnTo>
                    <a:pt x="0" y="92172"/>
                  </a:lnTo>
                  <a:lnTo>
                    <a:pt x="579808" y="92172"/>
                  </a:lnTo>
                  <a:lnTo>
                    <a:pt x="579808" y="0"/>
                  </a:lnTo>
                  <a:close/>
                </a:path>
              </a:pathLst>
            </a:custGeom>
            <a:solidFill>
              <a:srgbClr val="6820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513" y="5864593"/>
              <a:ext cx="580390" cy="416559"/>
            </a:xfrm>
            <a:custGeom>
              <a:avLst/>
              <a:gdLst/>
              <a:ahLst/>
              <a:cxnLst/>
              <a:rect l="l" t="t" r="r" b="b"/>
              <a:pathLst>
                <a:path w="580390" h="416560">
                  <a:moveTo>
                    <a:pt x="579805" y="322605"/>
                  </a:moveTo>
                  <a:lnTo>
                    <a:pt x="0" y="322605"/>
                  </a:lnTo>
                  <a:lnTo>
                    <a:pt x="0" y="416560"/>
                  </a:lnTo>
                  <a:lnTo>
                    <a:pt x="579805" y="416560"/>
                  </a:lnTo>
                  <a:lnTo>
                    <a:pt x="579805" y="322605"/>
                  </a:lnTo>
                  <a:close/>
                </a:path>
                <a:path w="580390" h="416560">
                  <a:moveTo>
                    <a:pt x="579805" y="161302"/>
                  </a:moveTo>
                  <a:lnTo>
                    <a:pt x="0" y="161302"/>
                  </a:lnTo>
                  <a:lnTo>
                    <a:pt x="0" y="255257"/>
                  </a:lnTo>
                  <a:lnTo>
                    <a:pt x="579805" y="255257"/>
                  </a:lnTo>
                  <a:lnTo>
                    <a:pt x="579805" y="161302"/>
                  </a:lnTo>
                  <a:close/>
                </a:path>
                <a:path w="580390" h="416560">
                  <a:moveTo>
                    <a:pt x="579805" y="0"/>
                  </a:moveTo>
                  <a:lnTo>
                    <a:pt x="0" y="0"/>
                  </a:lnTo>
                  <a:lnTo>
                    <a:pt x="0" y="93941"/>
                  </a:lnTo>
                  <a:lnTo>
                    <a:pt x="579805" y="93941"/>
                  </a:lnTo>
                  <a:lnTo>
                    <a:pt x="579805" y="0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3600" y="5481678"/>
              <a:ext cx="278765" cy="113664"/>
            </a:xfrm>
            <a:custGeom>
              <a:avLst/>
              <a:gdLst/>
              <a:ahLst/>
              <a:cxnLst/>
              <a:rect l="l" t="t" r="r" b="b"/>
              <a:pathLst>
                <a:path w="278765" h="113664">
                  <a:moveTo>
                    <a:pt x="278381" y="0"/>
                  </a:moveTo>
                  <a:lnTo>
                    <a:pt x="0" y="0"/>
                  </a:lnTo>
                  <a:lnTo>
                    <a:pt x="0" y="113446"/>
                  </a:lnTo>
                  <a:lnTo>
                    <a:pt x="278381" y="113446"/>
                  </a:lnTo>
                  <a:lnTo>
                    <a:pt x="27838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450" y="6153522"/>
              <a:ext cx="189701" cy="3669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873" y="6153522"/>
              <a:ext cx="189718" cy="366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4020" y="6153522"/>
              <a:ext cx="189701" cy="3669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0467" y="6153522"/>
              <a:ext cx="189701" cy="3669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7982" y="4691113"/>
              <a:ext cx="2125980" cy="1499870"/>
            </a:xfrm>
            <a:custGeom>
              <a:avLst/>
              <a:gdLst/>
              <a:ahLst/>
              <a:cxnLst/>
              <a:rect l="l" t="t" r="r" b="b"/>
              <a:pathLst>
                <a:path w="2125980" h="1499870">
                  <a:moveTo>
                    <a:pt x="1601101" y="678954"/>
                  </a:moveTo>
                  <a:lnTo>
                    <a:pt x="1496339" y="678954"/>
                  </a:lnTo>
                  <a:lnTo>
                    <a:pt x="1494193" y="656005"/>
                  </a:lnTo>
                  <a:lnTo>
                    <a:pt x="1487043" y="610323"/>
                  </a:lnTo>
                  <a:lnTo>
                    <a:pt x="1477162" y="565581"/>
                  </a:lnTo>
                  <a:lnTo>
                    <a:pt x="1464665" y="521868"/>
                  </a:lnTo>
                  <a:lnTo>
                    <a:pt x="1449628" y="479285"/>
                  </a:lnTo>
                  <a:lnTo>
                    <a:pt x="1432140" y="437908"/>
                  </a:lnTo>
                  <a:lnTo>
                    <a:pt x="1412290" y="397827"/>
                  </a:lnTo>
                  <a:lnTo>
                    <a:pt x="1390154" y="359130"/>
                  </a:lnTo>
                  <a:lnTo>
                    <a:pt x="1365834" y="321919"/>
                  </a:lnTo>
                  <a:lnTo>
                    <a:pt x="1339418" y="286270"/>
                  </a:lnTo>
                  <a:lnTo>
                    <a:pt x="1310982" y="252285"/>
                  </a:lnTo>
                  <a:lnTo>
                    <a:pt x="1280617" y="220040"/>
                  </a:lnTo>
                  <a:lnTo>
                    <a:pt x="1248397" y="189623"/>
                  </a:lnTo>
                  <a:lnTo>
                    <a:pt x="1214437" y="161124"/>
                  </a:lnTo>
                  <a:lnTo>
                    <a:pt x="1178814" y="134645"/>
                  </a:lnTo>
                  <a:lnTo>
                    <a:pt x="1141603" y="110261"/>
                  </a:lnTo>
                  <a:lnTo>
                    <a:pt x="1102906" y="88074"/>
                  </a:lnTo>
                  <a:lnTo>
                    <a:pt x="1062799" y="68160"/>
                  </a:lnTo>
                  <a:lnTo>
                    <a:pt x="1021372" y="50609"/>
                  </a:lnTo>
                  <a:lnTo>
                    <a:pt x="978712" y="35509"/>
                  </a:lnTo>
                  <a:lnTo>
                    <a:pt x="934923" y="22961"/>
                  </a:lnTo>
                  <a:lnTo>
                    <a:pt x="890066" y="13055"/>
                  </a:lnTo>
                  <a:lnTo>
                    <a:pt x="844232" y="5854"/>
                  </a:lnTo>
                  <a:lnTo>
                    <a:pt x="797521" y="1473"/>
                  </a:lnTo>
                  <a:lnTo>
                    <a:pt x="750023" y="0"/>
                  </a:lnTo>
                  <a:lnTo>
                    <a:pt x="702525" y="1473"/>
                  </a:lnTo>
                  <a:lnTo>
                    <a:pt x="655815" y="5854"/>
                  </a:lnTo>
                  <a:lnTo>
                    <a:pt x="609981" y="13055"/>
                  </a:lnTo>
                  <a:lnTo>
                    <a:pt x="565124" y="22961"/>
                  </a:lnTo>
                  <a:lnTo>
                    <a:pt x="521335" y="35509"/>
                  </a:lnTo>
                  <a:lnTo>
                    <a:pt x="478675" y="50609"/>
                  </a:lnTo>
                  <a:lnTo>
                    <a:pt x="437248" y="68160"/>
                  </a:lnTo>
                  <a:lnTo>
                    <a:pt x="397141" y="88074"/>
                  </a:lnTo>
                  <a:lnTo>
                    <a:pt x="358444" y="110261"/>
                  </a:lnTo>
                  <a:lnTo>
                    <a:pt x="321233" y="134645"/>
                  </a:lnTo>
                  <a:lnTo>
                    <a:pt x="285597" y="161124"/>
                  </a:lnTo>
                  <a:lnTo>
                    <a:pt x="251637" y="189623"/>
                  </a:lnTo>
                  <a:lnTo>
                    <a:pt x="219430" y="220040"/>
                  </a:lnTo>
                  <a:lnTo>
                    <a:pt x="189064" y="252285"/>
                  </a:lnTo>
                  <a:lnTo>
                    <a:pt x="160616" y="286270"/>
                  </a:lnTo>
                  <a:lnTo>
                    <a:pt x="134200" y="321919"/>
                  </a:lnTo>
                  <a:lnTo>
                    <a:pt x="109880" y="359130"/>
                  </a:lnTo>
                  <a:lnTo>
                    <a:pt x="87744" y="397827"/>
                  </a:lnTo>
                  <a:lnTo>
                    <a:pt x="67894" y="437908"/>
                  </a:lnTo>
                  <a:lnTo>
                    <a:pt x="50406" y="479285"/>
                  </a:lnTo>
                  <a:lnTo>
                    <a:pt x="35369" y="521868"/>
                  </a:lnTo>
                  <a:lnTo>
                    <a:pt x="22860" y="565581"/>
                  </a:lnTo>
                  <a:lnTo>
                    <a:pt x="12992" y="610323"/>
                  </a:lnTo>
                  <a:lnTo>
                    <a:pt x="5829" y="656005"/>
                  </a:lnTo>
                  <a:lnTo>
                    <a:pt x="1473" y="702538"/>
                  </a:lnTo>
                  <a:lnTo>
                    <a:pt x="0" y="749846"/>
                  </a:lnTo>
                  <a:lnTo>
                    <a:pt x="1473" y="797344"/>
                  </a:lnTo>
                  <a:lnTo>
                    <a:pt x="5829" y="844029"/>
                  </a:lnTo>
                  <a:lnTo>
                    <a:pt x="12992" y="889850"/>
                  </a:lnTo>
                  <a:lnTo>
                    <a:pt x="22860" y="934681"/>
                  </a:lnTo>
                  <a:lnTo>
                    <a:pt x="35369" y="978471"/>
                  </a:lnTo>
                  <a:lnTo>
                    <a:pt x="50406" y="1021118"/>
                  </a:lnTo>
                  <a:lnTo>
                    <a:pt x="67894" y="1062532"/>
                  </a:lnTo>
                  <a:lnTo>
                    <a:pt x="87744" y="1102626"/>
                  </a:lnTo>
                  <a:lnTo>
                    <a:pt x="109880" y="1141310"/>
                  </a:lnTo>
                  <a:lnTo>
                    <a:pt x="134200" y="1178509"/>
                  </a:lnTo>
                  <a:lnTo>
                    <a:pt x="160616" y="1214132"/>
                  </a:lnTo>
                  <a:lnTo>
                    <a:pt x="189064" y="1248079"/>
                  </a:lnTo>
                  <a:lnTo>
                    <a:pt x="219430" y="1280287"/>
                  </a:lnTo>
                  <a:lnTo>
                    <a:pt x="251637" y="1310640"/>
                  </a:lnTo>
                  <a:lnTo>
                    <a:pt x="285597" y="1339075"/>
                  </a:lnTo>
                  <a:lnTo>
                    <a:pt x="321233" y="1365478"/>
                  </a:lnTo>
                  <a:lnTo>
                    <a:pt x="358444" y="1389799"/>
                  </a:lnTo>
                  <a:lnTo>
                    <a:pt x="397141" y="1411922"/>
                  </a:lnTo>
                  <a:lnTo>
                    <a:pt x="437248" y="1431772"/>
                  </a:lnTo>
                  <a:lnTo>
                    <a:pt x="478675" y="1449247"/>
                  </a:lnTo>
                  <a:lnTo>
                    <a:pt x="521335" y="1464284"/>
                  </a:lnTo>
                  <a:lnTo>
                    <a:pt x="565124" y="1476781"/>
                  </a:lnTo>
                  <a:lnTo>
                    <a:pt x="609981" y="1486649"/>
                  </a:lnTo>
                  <a:lnTo>
                    <a:pt x="655815" y="1493812"/>
                  </a:lnTo>
                  <a:lnTo>
                    <a:pt x="702525" y="1498168"/>
                  </a:lnTo>
                  <a:lnTo>
                    <a:pt x="750023" y="1499641"/>
                  </a:lnTo>
                  <a:lnTo>
                    <a:pt x="797521" y="1498168"/>
                  </a:lnTo>
                  <a:lnTo>
                    <a:pt x="844232" y="1493812"/>
                  </a:lnTo>
                  <a:lnTo>
                    <a:pt x="890066" y="1486649"/>
                  </a:lnTo>
                  <a:lnTo>
                    <a:pt x="934923" y="1476781"/>
                  </a:lnTo>
                  <a:lnTo>
                    <a:pt x="978712" y="1464284"/>
                  </a:lnTo>
                  <a:lnTo>
                    <a:pt x="1021372" y="1449247"/>
                  </a:lnTo>
                  <a:lnTo>
                    <a:pt x="1062799" y="1431772"/>
                  </a:lnTo>
                  <a:lnTo>
                    <a:pt x="1102906" y="1411922"/>
                  </a:lnTo>
                  <a:lnTo>
                    <a:pt x="1141603" y="1389799"/>
                  </a:lnTo>
                  <a:lnTo>
                    <a:pt x="1178814" y="1365478"/>
                  </a:lnTo>
                  <a:lnTo>
                    <a:pt x="1214437" y="1339075"/>
                  </a:lnTo>
                  <a:lnTo>
                    <a:pt x="1248397" y="1310640"/>
                  </a:lnTo>
                  <a:lnTo>
                    <a:pt x="1280617" y="1280287"/>
                  </a:lnTo>
                  <a:lnTo>
                    <a:pt x="1310982" y="1248079"/>
                  </a:lnTo>
                  <a:lnTo>
                    <a:pt x="1339418" y="1214132"/>
                  </a:lnTo>
                  <a:lnTo>
                    <a:pt x="1365834" y="1178509"/>
                  </a:lnTo>
                  <a:lnTo>
                    <a:pt x="1390154" y="1141310"/>
                  </a:lnTo>
                  <a:lnTo>
                    <a:pt x="1412290" y="1102626"/>
                  </a:lnTo>
                  <a:lnTo>
                    <a:pt x="1432140" y="1062532"/>
                  </a:lnTo>
                  <a:lnTo>
                    <a:pt x="1449628" y="1021118"/>
                  </a:lnTo>
                  <a:lnTo>
                    <a:pt x="1464665" y="978471"/>
                  </a:lnTo>
                  <a:lnTo>
                    <a:pt x="1477162" y="934681"/>
                  </a:lnTo>
                  <a:lnTo>
                    <a:pt x="1487043" y="889850"/>
                  </a:lnTo>
                  <a:lnTo>
                    <a:pt x="1487855" y="884580"/>
                  </a:lnTo>
                  <a:lnTo>
                    <a:pt x="1601101" y="884580"/>
                  </a:lnTo>
                  <a:lnTo>
                    <a:pt x="1601101" y="678954"/>
                  </a:lnTo>
                  <a:close/>
                </a:path>
                <a:path w="2125980" h="1499870">
                  <a:moveTo>
                    <a:pt x="2125980" y="678954"/>
                  </a:moveTo>
                  <a:lnTo>
                    <a:pt x="1680933" y="678954"/>
                  </a:lnTo>
                  <a:lnTo>
                    <a:pt x="1680933" y="884580"/>
                  </a:lnTo>
                  <a:lnTo>
                    <a:pt x="2125980" y="884580"/>
                  </a:lnTo>
                  <a:lnTo>
                    <a:pt x="2125980" y="678954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7136" y="4760262"/>
              <a:ext cx="1362075" cy="1361440"/>
            </a:xfrm>
            <a:custGeom>
              <a:avLst/>
              <a:gdLst/>
              <a:ahLst/>
              <a:cxnLst/>
              <a:rect l="l" t="t" r="r" b="b"/>
              <a:pathLst>
                <a:path w="1362075" h="1361439">
                  <a:moveTo>
                    <a:pt x="680876" y="0"/>
                  </a:moveTo>
                  <a:lnTo>
                    <a:pt x="632271" y="1709"/>
                  </a:lnTo>
                  <a:lnTo>
                    <a:pt x="584585" y="6761"/>
                  </a:lnTo>
                  <a:lnTo>
                    <a:pt x="537933" y="15041"/>
                  </a:lnTo>
                  <a:lnTo>
                    <a:pt x="492431" y="26432"/>
                  </a:lnTo>
                  <a:lnTo>
                    <a:pt x="448196" y="40820"/>
                  </a:lnTo>
                  <a:lnTo>
                    <a:pt x="405341" y="58089"/>
                  </a:lnTo>
                  <a:lnTo>
                    <a:pt x="363983" y="78123"/>
                  </a:lnTo>
                  <a:lnTo>
                    <a:pt x="324236" y="100808"/>
                  </a:lnTo>
                  <a:lnTo>
                    <a:pt x="286218" y="126028"/>
                  </a:lnTo>
                  <a:lnTo>
                    <a:pt x="250042" y="153668"/>
                  </a:lnTo>
                  <a:lnTo>
                    <a:pt x="215824" y="183612"/>
                  </a:lnTo>
                  <a:lnTo>
                    <a:pt x="183681" y="215745"/>
                  </a:lnTo>
                  <a:lnTo>
                    <a:pt x="153727" y="249952"/>
                  </a:lnTo>
                  <a:lnTo>
                    <a:pt x="126077" y="286117"/>
                  </a:lnTo>
                  <a:lnTo>
                    <a:pt x="100848" y="324125"/>
                  </a:lnTo>
                  <a:lnTo>
                    <a:pt x="78155" y="363861"/>
                  </a:lnTo>
                  <a:lnTo>
                    <a:pt x="58112" y="405208"/>
                  </a:lnTo>
                  <a:lnTo>
                    <a:pt x="40837" y="448053"/>
                  </a:lnTo>
                  <a:lnTo>
                    <a:pt x="26443" y="492279"/>
                  </a:lnTo>
                  <a:lnTo>
                    <a:pt x="15047" y="537772"/>
                  </a:lnTo>
                  <a:lnTo>
                    <a:pt x="6764" y="584415"/>
                  </a:lnTo>
                  <a:lnTo>
                    <a:pt x="1710" y="632093"/>
                  </a:lnTo>
                  <a:lnTo>
                    <a:pt x="0" y="680692"/>
                  </a:lnTo>
                  <a:lnTo>
                    <a:pt x="1710" y="729284"/>
                  </a:lnTo>
                  <a:lnTo>
                    <a:pt x="6764" y="776956"/>
                  </a:lnTo>
                  <a:lnTo>
                    <a:pt x="15047" y="823593"/>
                  </a:lnTo>
                  <a:lnTo>
                    <a:pt x="26443" y="869081"/>
                  </a:lnTo>
                  <a:lnTo>
                    <a:pt x="40837" y="913303"/>
                  </a:lnTo>
                  <a:lnTo>
                    <a:pt x="58112" y="956144"/>
                  </a:lnTo>
                  <a:lnTo>
                    <a:pt x="78155" y="997489"/>
                  </a:lnTo>
                  <a:lnTo>
                    <a:pt x="100848" y="1037223"/>
                  </a:lnTo>
                  <a:lnTo>
                    <a:pt x="126077" y="1075229"/>
                  </a:lnTo>
                  <a:lnTo>
                    <a:pt x="153727" y="1111393"/>
                  </a:lnTo>
                  <a:lnTo>
                    <a:pt x="183681" y="1145599"/>
                  </a:lnTo>
                  <a:lnTo>
                    <a:pt x="215824" y="1177732"/>
                  </a:lnTo>
                  <a:lnTo>
                    <a:pt x="250042" y="1207676"/>
                  </a:lnTo>
                  <a:lnTo>
                    <a:pt x="286218" y="1235315"/>
                  </a:lnTo>
                  <a:lnTo>
                    <a:pt x="324236" y="1260536"/>
                  </a:lnTo>
                  <a:lnTo>
                    <a:pt x="363983" y="1283221"/>
                  </a:lnTo>
                  <a:lnTo>
                    <a:pt x="405341" y="1303257"/>
                  </a:lnTo>
                  <a:lnTo>
                    <a:pt x="448196" y="1320526"/>
                  </a:lnTo>
                  <a:lnTo>
                    <a:pt x="492431" y="1334915"/>
                  </a:lnTo>
                  <a:lnTo>
                    <a:pt x="537933" y="1346306"/>
                  </a:lnTo>
                  <a:lnTo>
                    <a:pt x="584585" y="1354586"/>
                  </a:lnTo>
                  <a:lnTo>
                    <a:pt x="632271" y="1359639"/>
                  </a:lnTo>
                  <a:lnTo>
                    <a:pt x="680876" y="1361349"/>
                  </a:lnTo>
                  <a:lnTo>
                    <a:pt x="729489" y="1359639"/>
                  </a:lnTo>
                  <a:lnTo>
                    <a:pt x="777182" y="1354586"/>
                  </a:lnTo>
                  <a:lnTo>
                    <a:pt x="823838" y="1346306"/>
                  </a:lnTo>
                  <a:lnTo>
                    <a:pt x="869344" y="1334915"/>
                  </a:lnTo>
                  <a:lnTo>
                    <a:pt x="913583" y="1320526"/>
                  </a:lnTo>
                  <a:lnTo>
                    <a:pt x="956440" y="1303257"/>
                  </a:lnTo>
                  <a:lnTo>
                    <a:pt x="997799" y="1283221"/>
                  </a:lnTo>
                  <a:lnTo>
                    <a:pt x="1037546" y="1260536"/>
                  </a:lnTo>
                  <a:lnTo>
                    <a:pt x="1075565" y="1235315"/>
                  </a:lnTo>
                  <a:lnTo>
                    <a:pt x="1111741" y="1207676"/>
                  </a:lnTo>
                  <a:lnTo>
                    <a:pt x="1145957" y="1177732"/>
                  </a:lnTo>
                  <a:lnTo>
                    <a:pt x="1178100" y="1145599"/>
                  </a:lnTo>
                  <a:lnTo>
                    <a:pt x="1208053" y="1111393"/>
                  </a:lnTo>
                  <a:lnTo>
                    <a:pt x="1235700" y="1075229"/>
                  </a:lnTo>
                  <a:lnTo>
                    <a:pt x="1260928" y="1037223"/>
                  </a:lnTo>
                  <a:lnTo>
                    <a:pt x="1283619" y="997489"/>
                  </a:lnTo>
                  <a:lnTo>
                    <a:pt x="1303660" y="956144"/>
                  </a:lnTo>
                  <a:lnTo>
                    <a:pt x="1320933" y="913303"/>
                  </a:lnTo>
                  <a:lnTo>
                    <a:pt x="1335325" y="869081"/>
                  </a:lnTo>
                  <a:lnTo>
                    <a:pt x="1346720" y="823593"/>
                  </a:lnTo>
                  <a:lnTo>
                    <a:pt x="1355002" y="776956"/>
                  </a:lnTo>
                  <a:lnTo>
                    <a:pt x="1360055" y="729284"/>
                  </a:lnTo>
                  <a:lnTo>
                    <a:pt x="1361765" y="680692"/>
                  </a:lnTo>
                  <a:lnTo>
                    <a:pt x="1360055" y="632093"/>
                  </a:lnTo>
                  <a:lnTo>
                    <a:pt x="1355002" y="584415"/>
                  </a:lnTo>
                  <a:lnTo>
                    <a:pt x="1346720" y="537772"/>
                  </a:lnTo>
                  <a:lnTo>
                    <a:pt x="1335325" y="492279"/>
                  </a:lnTo>
                  <a:lnTo>
                    <a:pt x="1320933" y="448053"/>
                  </a:lnTo>
                  <a:lnTo>
                    <a:pt x="1303660" y="405208"/>
                  </a:lnTo>
                  <a:lnTo>
                    <a:pt x="1283619" y="363861"/>
                  </a:lnTo>
                  <a:lnTo>
                    <a:pt x="1260928" y="324125"/>
                  </a:lnTo>
                  <a:lnTo>
                    <a:pt x="1235700" y="286117"/>
                  </a:lnTo>
                  <a:lnTo>
                    <a:pt x="1208053" y="249952"/>
                  </a:lnTo>
                  <a:lnTo>
                    <a:pt x="1178100" y="215745"/>
                  </a:lnTo>
                  <a:lnTo>
                    <a:pt x="1145957" y="183612"/>
                  </a:lnTo>
                  <a:lnTo>
                    <a:pt x="1111741" y="153668"/>
                  </a:lnTo>
                  <a:lnTo>
                    <a:pt x="1075565" y="126028"/>
                  </a:lnTo>
                  <a:lnTo>
                    <a:pt x="1037546" y="100808"/>
                  </a:lnTo>
                  <a:lnTo>
                    <a:pt x="997799" y="78123"/>
                  </a:lnTo>
                  <a:lnTo>
                    <a:pt x="956440" y="58089"/>
                  </a:lnTo>
                  <a:lnTo>
                    <a:pt x="913583" y="40820"/>
                  </a:lnTo>
                  <a:lnTo>
                    <a:pt x="869344" y="26432"/>
                  </a:lnTo>
                  <a:lnTo>
                    <a:pt x="823838" y="15041"/>
                  </a:lnTo>
                  <a:lnTo>
                    <a:pt x="777182" y="6761"/>
                  </a:lnTo>
                  <a:lnTo>
                    <a:pt x="729489" y="1709"/>
                  </a:lnTo>
                  <a:lnTo>
                    <a:pt x="680876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67357" y="5286730"/>
              <a:ext cx="579755" cy="372745"/>
            </a:xfrm>
            <a:custGeom>
              <a:avLst/>
              <a:gdLst/>
              <a:ahLst/>
              <a:cxnLst/>
              <a:rect l="l" t="t" r="r" b="b"/>
              <a:pathLst>
                <a:path w="579755" h="372745">
                  <a:moveTo>
                    <a:pt x="108127" y="54914"/>
                  </a:moveTo>
                  <a:lnTo>
                    <a:pt x="104063" y="33642"/>
                  </a:lnTo>
                  <a:lnTo>
                    <a:pt x="92837" y="16179"/>
                  </a:lnTo>
                  <a:lnTo>
                    <a:pt x="75971" y="4356"/>
                  </a:lnTo>
                  <a:lnTo>
                    <a:pt x="54927" y="0"/>
                  </a:lnTo>
                  <a:lnTo>
                    <a:pt x="33629" y="4356"/>
                  </a:lnTo>
                  <a:lnTo>
                    <a:pt x="16154" y="16179"/>
                  </a:lnTo>
                  <a:lnTo>
                    <a:pt x="4343" y="33642"/>
                  </a:lnTo>
                  <a:lnTo>
                    <a:pt x="0" y="54914"/>
                  </a:lnTo>
                  <a:lnTo>
                    <a:pt x="0" y="317309"/>
                  </a:lnTo>
                  <a:lnTo>
                    <a:pt x="4343" y="338594"/>
                  </a:lnTo>
                  <a:lnTo>
                    <a:pt x="16154" y="356057"/>
                  </a:lnTo>
                  <a:lnTo>
                    <a:pt x="33629" y="367880"/>
                  </a:lnTo>
                  <a:lnTo>
                    <a:pt x="54927" y="372237"/>
                  </a:lnTo>
                  <a:lnTo>
                    <a:pt x="75971" y="367880"/>
                  </a:lnTo>
                  <a:lnTo>
                    <a:pt x="92837" y="356057"/>
                  </a:lnTo>
                  <a:lnTo>
                    <a:pt x="104063" y="338594"/>
                  </a:lnTo>
                  <a:lnTo>
                    <a:pt x="108127" y="317309"/>
                  </a:lnTo>
                  <a:lnTo>
                    <a:pt x="108127" y="54914"/>
                  </a:lnTo>
                  <a:close/>
                </a:path>
                <a:path w="579755" h="372745">
                  <a:moveTo>
                    <a:pt x="579755" y="54914"/>
                  </a:moveTo>
                  <a:lnTo>
                    <a:pt x="575678" y="33642"/>
                  </a:lnTo>
                  <a:lnTo>
                    <a:pt x="564464" y="16179"/>
                  </a:lnTo>
                  <a:lnTo>
                    <a:pt x="547611" y="4356"/>
                  </a:lnTo>
                  <a:lnTo>
                    <a:pt x="526605" y="0"/>
                  </a:lnTo>
                  <a:lnTo>
                    <a:pt x="505294" y="4356"/>
                  </a:lnTo>
                  <a:lnTo>
                    <a:pt x="487807" y="16179"/>
                  </a:lnTo>
                  <a:lnTo>
                    <a:pt x="475970" y="33642"/>
                  </a:lnTo>
                  <a:lnTo>
                    <a:pt x="471614" y="54914"/>
                  </a:lnTo>
                  <a:lnTo>
                    <a:pt x="471614" y="317309"/>
                  </a:lnTo>
                  <a:lnTo>
                    <a:pt x="475970" y="338594"/>
                  </a:lnTo>
                  <a:lnTo>
                    <a:pt x="487807" y="356057"/>
                  </a:lnTo>
                  <a:lnTo>
                    <a:pt x="505294" y="367880"/>
                  </a:lnTo>
                  <a:lnTo>
                    <a:pt x="526605" y="372237"/>
                  </a:lnTo>
                  <a:lnTo>
                    <a:pt x="547611" y="367880"/>
                  </a:lnTo>
                  <a:lnTo>
                    <a:pt x="564464" y="356057"/>
                  </a:lnTo>
                  <a:lnTo>
                    <a:pt x="575678" y="338594"/>
                  </a:lnTo>
                  <a:lnTo>
                    <a:pt x="579755" y="317309"/>
                  </a:lnTo>
                  <a:lnTo>
                    <a:pt x="579755" y="54914"/>
                  </a:lnTo>
                  <a:close/>
                </a:path>
              </a:pathLst>
            </a:custGeom>
            <a:solidFill>
              <a:srgbClr val="001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6586" y="4822301"/>
              <a:ext cx="909955" cy="1239520"/>
            </a:xfrm>
            <a:custGeom>
              <a:avLst/>
              <a:gdLst/>
              <a:ahLst/>
              <a:cxnLst/>
              <a:rect l="l" t="t" r="r" b="b"/>
              <a:pathLst>
                <a:path w="909955" h="1239520">
                  <a:moveTo>
                    <a:pt x="232249" y="0"/>
                  </a:moveTo>
                  <a:lnTo>
                    <a:pt x="182915" y="7401"/>
                  </a:lnTo>
                  <a:lnTo>
                    <a:pt x="134934" y="18805"/>
                  </a:lnTo>
                  <a:lnTo>
                    <a:pt x="88395" y="33951"/>
                  </a:lnTo>
                  <a:lnTo>
                    <a:pt x="43387" y="52577"/>
                  </a:lnTo>
                  <a:lnTo>
                    <a:pt x="0" y="74422"/>
                  </a:lnTo>
                  <a:lnTo>
                    <a:pt x="0" y="1162824"/>
                  </a:lnTo>
                  <a:lnTo>
                    <a:pt x="43387" y="1184704"/>
                  </a:lnTo>
                  <a:lnTo>
                    <a:pt x="88395" y="1203437"/>
                  </a:lnTo>
                  <a:lnTo>
                    <a:pt x="134934" y="1218851"/>
                  </a:lnTo>
                  <a:lnTo>
                    <a:pt x="182915" y="1230776"/>
                  </a:lnTo>
                  <a:lnTo>
                    <a:pt x="232249" y="1239042"/>
                  </a:lnTo>
                  <a:lnTo>
                    <a:pt x="232249" y="989092"/>
                  </a:lnTo>
                  <a:lnTo>
                    <a:pt x="806737" y="989092"/>
                  </a:lnTo>
                  <a:lnTo>
                    <a:pt x="833947" y="948501"/>
                  </a:lnTo>
                  <a:lnTo>
                    <a:pt x="858011" y="905524"/>
                  </a:lnTo>
                  <a:lnTo>
                    <a:pt x="878757" y="860330"/>
                  </a:lnTo>
                  <a:lnTo>
                    <a:pt x="896013" y="813088"/>
                  </a:lnTo>
                  <a:lnTo>
                    <a:pt x="909607" y="763969"/>
                  </a:lnTo>
                  <a:lnTo>
                    <a:pt x="232249" y="763969"/>
                  </a:lnTo>
                  <a:lnTo>
                    <a:pt x="232249" y="459099"/>
                  </a:lnTo>
                  <a:lnTo>
                    <a:pt x="906076" y="459099"/>
                  </a:lnTo>
                  <a:lnTo>
                    <a:pt x="891211" y="409994"/>
                  </a:lnTo>
                  <a:lnTo>
                    <a:pt x="872350" y="362853"/>
                  </a:lnTo>
                  <a:lnTo>
                    <a:pt x="849749" y="317932"/>
                  </a:lnTo>
                  <a:lnTo>
                    <a:pt x="823664" y="275486"/>
                  </a:lnTo>
                  <a:lnTo>
                    <a:pt x="794350" y="235771"/>
                  </a:lnTo>
                  <a:lnTo>
                    <a:pt x="232249" y="235771"/>
                  </a:lnTo>
                  <a:lnTo>
                    <a:pt x="232249" y="0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8829" y="4818773"/>
              <a:ext cx="695325" cy="1246505"/>
            </a:xfrm>
            <a:custGeom>
              <a:avLst/>
              <a:gdLst/>
              <a:ahLst/>
              <a:cxnLst/>
              <a:rect l="l" t="t" r="r" b="b"/>
              <a:pathLst>
                <a:path w="695325" h="1246504">
                  <a:moveTo>
                    <a:pt x="562102" y="239306"/>
                  </a:moveTo>
                  <a:lnTo>
                    <a:pt x="532434" y="203682"/>
                  </a:lnTo>
                  <a:lnTo>
                    <a:pt x="500240" y="170484"/>
                  </a:lnTo>
                  <a:lnTo>
                    <a:pt x="465696" y="139827"/>
                  </a:lnTo>
                  <a:lnTo>
                    <a:pt x="428929" y="111861"/>
                  </a:lnTo>
                  <a:lnTo>
                    <a:pt x="390093" y="86690"/>
                  </a:lnTo>
                  <a:lnTo>
                    <a:pt x="349338" y="64465"/>
                  </a:lnTo>
                  <a:lnTo>
                    <a:pt x="306806" y="45300"/>
                  </a:lnTo>
                  <a:lnTo>
                    <a:pt x="262648" y="29337"/>
                  </a:lnTo>
                  <a:lnTo>
                    <a:pt x="217017" y="16700"/>
                  </a:lnTo>
                  <a:lnTo>
                    <a:pt x="170040" y="7505"/>
                  </a:lnTo>
                  <a:lnTo>
                    <a:pt x="121894" y="1905"/>
                  </a:lnTo>
                  <a:lnTo>
                    <a:pt x="72707" y="0"/>
                  </a:lnTo>
                  <a:lnTo>
                    <a:pt x="54114" y="63"/>
                  </a:lnTo>
                  <a:lnTo>
                    <a:pt x="35699" y="444"/>
                  </a:lnTo>
                  <a:lnTo>
                    <a:pt x="17614" y="1498"/>
                  </a:lnTo>
                  <a:lnTo>
                    <a:pt x="0" y="3530"/>
                  </a:lnTo>
                  <a:lnTo>
                    <a:pt x="0" y="239306"/>
                  </a:lnTo>
                  <a:lnTo>
                    <a:pt x="562102" y="239306"/>
                  </a:lnTo>
                  <a:close/>
                </a:path>
                <a:path w="695325" h="1246504">
                  <a:moveTo>
                    <a:pt x="574484" y="992632"/>
                  </a:moveTo>
                  <a:lnTo>
                    <a:pt x="0" y="992632"/>
                  </a:lnTo>
                  <a:lnTo>
                    <a:pt x="0" y="1242580"/>
                  </a:lnTo>
                  <a:lnTo>
                    <a:pt x="17614" y="1243876"/>
                  </a:lnTo>
                  <a:lnTo>
                    <a:pt x="35699" y="1245019"/>
                  </a:lnTo>
                  <a:lnTo>
                    <a:pt x="54114" y="1245819"/>
                  </a:lnTo>
                  <a:lnTo>
                    <a:pt x="72707" y="1246124"/>
                  </a:lnTo>
                  <a:lnTo>
                    <a:pt x="123621" y="1244079"/>
                  </a:lnTo>
                  <a:lnTo>
                    <a:pt x="173418" y="1238059"/>
                  </a:lnTo>
                  <a:lnTo>
                    <a:pt x="221932" y="1228204"/>
                  </a:lnTo>
                  <a:lnTo>
                    <a:pt x="268998" y="1214678"/>
                  </a:lnTo>
                  <a:lnTo>
                    <a:pt x="314464" y="1197622"/>
                  </a:lnTo>
                  <a:lnTo>
                    <a:pt x="358178" y="1177213"/>
                  </a:lnTo>
                  <a:lnTo>
                    <a:pt x="399973" y="1153579"/>
                  </a:lnTo>
                  <a:lnTo>
                    <a:pt x="439674" y="1126896"/>
                  </a:lnTo>
                  <a:lnTo>
                    <a:pt x="477139" y="1097305"/>
                  </a:lnTo>
                  <a:lnTo>
                    <a:pt x="512203" y="1064958"/>
                  </a:lnTo>
                  <a:lnTo>
                    <a:pt x="544703" y="1030008"/>
                  </a:lnTo>
                  <a:lnTo>
                    <a:pt x="574484" y="992632"/>
                  </a:lnTo>
                  <a:close/>
                </a:path>
                <a:path w="695325" h="1246504">
                  <a:moveTo>
                    <a:pt x="695071" y="622185"/>
                  </a:moveTo>
                  <a:lnTo>
                    <a:pt x="693750" y="581291"/>
                  </a:lnTo>
                  <a:lnTo>
                    <a:pt x="689762" y="541070"/>
                  </a:lnTo>
                  <a:lnTo>
                    <a:pt x="683133" y="501510"/>
                  </a:lnTo>
                  <a:lnTo>
                    <a:pt x="673823" y="462635"/>
                  </a:lnTo>
                  <a:lnTo>
                    <a:pt x="0" y="462635"/>
                  </a:lnTo>
                  <a:lnTo>
                    <a:pt x="0" y="767499"/>
                  </a:lnTo>
                  <a:lnTo>
                    <a:pt x="677354" y="767499"/>
                  </a:lnTo>
                  <a:lnTo>
                    <a:pt x="685355" y="732586"/>
                  </a:lnTo>
                  <a:lnTo>
                    <a:pt x="690854" y="696836"/>
                  </a:lnTo>
                  <a:lnTo>
                    <a:pt x="694042" y="660095"/>
                  </a:lnTo>
                  <a:lnTo>
                    <a:pt x="695071" y="622185"/>
                  </a:lnTo>
                  <a:close/>
                </a:path>
              </a:pathLst>
            </a:custGeom>
            <a:solidFill>
              <a:srgbClr val="B91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073" y="4937525"/>
              <a:ext cx="269875" cy="367030"/>
            </a:xfrm>
            <a:custGeom>
              <a:avLst/>
              <a:gdLst/>
              <a:ahLst/>
              <a:cxnLst/>
              <a:rect l="l" t="t" r="r" b="b"/>
              <a:pathLst>
                <a:path w="269875" h="367029">
                  <a:moveTo>
                    <a:pt x="269513" y="0"/>
                  </a:moveTo>
                  <a:lnTo>
                    <a:pt x="226472" y="28451"/>
                  </a:lnTo>
                  <a:lnTo>
                    <a:pt x="186160" y="60494"/>
                  </a:lnTo>
                  <a:lnTo>
                    <a:pt x="148810" y="95908"/>
                  </a:lnTo>
                  <a:lnTo>
                    <a:pt x="114656" y="134475"/>
                  </a:lnTo>
                  <a:lnTo>
                    <a:pt x="83932" y="175975"/>
                  </a:lnTo>
                  <a:lnTo>
                    <a:pt x="56870" y="220188"/>
                  </a:lnTo>
                  <a:lnTo>
                    <a:pt x="33705" y="266894"/>
                  </a:lnTo>
                  <a:lnTo>
                    <a:pt x="14671" y="315874"/>
                  </a:lnTo>
                  <a:lnTo>
                    <a:pt x="0" y="366908"/>
                  </a:lnTo>
                  <a:lnTo>
                    <a:pt x="39294" y="340356"/>
                  </a:lnTo>
                  <a:lnTo>
                    <a:pt x="80900" y="315718"/>
                  </a:lnTo>
                  <a:lnTo>
                    <a:pt x="124772" y="293144"/>
                  </a:lnTo>
                  <a:lnTo>
                    <a:pt x="170863" y="272783"/>
                  </a:lnTo>
                  <a:lnTo>
                    <a:pt x="219125" y="254786"/>
                  </a:lnTo>
                  <a:lnTo>
                    <a:pt x="269513" y="239301"/>
                  </a:lnTo>
                  <a:lnTo>
                    <a:pt x="269513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6586" y="4859512"/>
              <a:ext cx="865505" cy="422275"/>
            </a:xfrm>
            <a:custGeom>
              <a:avLst/>
              <a:gdLst/>
              <a:ahLst/>
              <a:cxnLst/>
              <a:rect l="l" t="t" r="r" b="b"/>
              <a:pathLst>
                <a:path w="865505" h="422275">
                  <a:moveTo>
                    <a:pt x="232249" y="0"/>
                  </a:moveTo>
                  <a:lnTo>
                    <a:pt x="182748" y="7596"/>
                  </a:lnTo>
                  <a:lnTo>
                    <a:pt x="134434" y="19534"/>
                  </a:lnTo>
                  <a:lnTo>
                    <a:pt x="87645" y="35475"/>
                  </a:lnTo>
                  <a:lnTo>
                    <a:pt x="42721" y="55081"/>
                  </a:lnTo>
                  <a:lnTo>
                    <a:pt x="0" y="78012"/>
                  </a:lnTo>
                  <a:lnTo>
                    <a:pt x="0" y="317313"/>
                  </a:lnTo>
                  <a:lnTo>
                    <a:pt x="46958" y="305047"/>
                  </a:lnTo>
                  <a:lnTo>
                    <a:pt x="95488" y="294903"/>
                  </a:lnTo>
                  <a:lnTo>
                    <a:pt x="145395" y="286929"/>
                  </a:lnTo>
                  <a:lnTo>
                    <a:pt x="196483" y="281174"/>
                  </a:lnTo>
                  <a:lnTo>
                    <a:pt x="248558" y="277686"/>
                  </a:lnTo>
                  <a:lnTo>
                    <a:pt x="301427" y="276512"/>
                  </a:lnTo>
                  <a:lnTo>
                    <a:pt x="357505" y="277861"/>
                  </a:lnTo>
                  <a:lnTo>
                    <a:pt x="412495" y="281847"/>
                  </a:lnTo>
                  <a:lnTo>
                    <a:pt x="466275" y="288383"/>
                  </a:lnTo>
                  <a:lnTo>
                    <a:pt x="518728" y="297382"/>
                  </a:lnTo>
                  <a:lnTo>
                    <a:pt x="569733" y="308753"/>
                  </a:lnTo>
                  <a:lnTo>
                    <a:pt x="619171" y="322410"/>
                  </a:lnTo>
                  <a:lnTo>
                    <a:pt x="666924" y="338264"/>
                  </a:lnTo>
                  <a:lnTo>
                    <a:pt x="712872" y="356227"/>
                  </a:lnTo>
                  <a:lnTo>
                    <a:pt x="756896" y="376211"/>
                  </a:lnTo>
                  <a:lnTo>
                    <a:pt x="798876" y="398127"/>
                  </a:lnTo>
                  <a:lnTo>
                    <a:pt x="838693" y="421888"/>
                  </a:lnTo>
                  <a:lnTo>
                    <a:pt x="865263" y="421888"/>
                  </a:lnTo>
                  <a:lnTo>
                    <a:pt x="849155" y="372783"/>
                  </a:lnTo>
                  <a:lnTo>
                    <a:pt x="828704" y="325642"/>
                  </a:lnTo>
                  <a:lnTo>
                    <a:pt x="804248" y="280721"/>
                  </a:lnTo>
                  <a:lnTo>
                    <a:pt x="776128" y="238275"/>
                  </a:lnTo>
                  <a:lnTo>
                    <a:pt x="744681" y="198560"/>
                  </a:lnTo>
                  <a:lnTo>
                    <a:pt x="232249" y="198560"/>
                  </a:lnTo>
                  <a:lnTo>
                    <a:pt x="232249" y="0"/>
                  </a:lnTo>
                  <a:close/>
                </a:path>
              </a:pathLst>
            </a:custGeom>
            <a:solidFill>
              <a:srgbClr val="F59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8829" y="4854194"/>
              <a:ext cx="640715" cy="448945"/>
            </a:xfrm>
            <a:custGeom>
              <a:avLst/>
              <a:gdLst/>
              <a:ahLst/>
              <a:cxnLst/>
              <a:rect l="l" t="t" r="r" b="b"/>
              <a:pathLst>
                <a:path w="640715" h="448945">
                  <a:moveTo>
                    <a:pt x="512432" y="203885"/>
                  </a:moveTo>
                  <a:lnTo>
                    <a:pt x="478536" y="168021"/>
                  </a:lnTo>
                  <a:lnTo>
                    <a:pt x="441833" y="135039"/>
                  </a:lnTo>
                  <a:lnTo>
                    <a:pt x="402513" y="105130"/>
                  </a:lnTo>
                  <a:lnTo>
                    <a:pt x="360756" y="78511"/>
                  </a:lnTo>
                  <a:lnTo>
                    <a:pt x="316750" y="55410"/>
                  </a:lnTo>
                  <a:lnTo>
                    <a:pt x="270662" y="36029"/>
                  </a:lnTo>
                  <a:lnTo>
                    <a:pt x="222681" y="20586"/>
                  </a:lnTo>
                  <a:lnTo>
                    <a:pt x="172986" y="9296"/>
                  </a:lnTo>
                  <a:lnTo>
                    <a:pt x="121754" y="2362"/>
                  </a:lnTo>
                  <a:lnTo>
                    <a:pt x="69176" y="0"/>
                  </a:lnTo>
                  <a:lnTo>
                    <a:pt x="51892" y="330"/>
                  </a:lnTo>
                  <a:lnTo>
                    <a:pt x="34607" y="1333"/>
                  </a:lnTo>
                  <a:lnTo>
                    <a:pt x="17310" y="3009"/>
                  </a:lnTo>
                  <a:lnTo>
                    <a:pt x="0" y="5321"/>
                  </a:lnTo>
                  <a:lnTo>
                    <a:pt x="0" y="203885"/>
                  </a:lnTo>
                  <a:lnTo>
                    <a:pt x="512432" y="203885"/>
                  </a:lnTo>
                  <a:close/>
                </a:path>
                <a:path w="640715" h="448945">
                  <a:moveTo>
                    <a:pt x="640130" y="448513"/>
                  </a:moveTo>
                  <a:lnTo>
                    <a:pt x="636600" y="434327"/>
                  </a:lnTo>
                  <a:lnTo>
                    <a:pt x="633018" y="427215"/>
                  </a:lnTo>
                  <a:lnTo>
                    <a:pt x="606450" y="427215"/>
                  </a:lnTo>
                  <a:lnTo>
                    <a:pt x="614705" y="432549"/>
                  </a:lnTo>
                  <a:lnTo>
                    <a:pt x="631875" y="443179"/>
                  </a:lnTo>
                  <a:lnTo>
                    <a:pt x="640130" y="448513"/>
                  </a:lnTo>
                  <a:close/>
                </a:path>
              </a:pathLst>
            </a:custGeom>
            <a:solidFill>
              <a:srgbClr val="DD89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61635" y="4453059"/>
              <a:ext cx="7620" cy="6350"/>
            </a:xfrm>
            <a:custGeom>
              <a:avLst/>
              <a:gdLst/>
              <a:ahLst/>
              <a:cxnLst/>
              <a:rect l="l" t="t" r="r" b="b"/>
              <a:pathLst>
                <a:path w="7619" h="6350">
                  <a:moveTo>
                    <a:pt x="7282" y="0"/>
                  </a:moveTo>
                  <a:lnTo>
                    <a:pt x="3616" y="0"/>
                  </a:lnTo>
                  <a:lnTo>
                    <a:pt x="0" y="5862"/>
                  </a:lnTo>
                  <a:lnTo>
                    <a:pt x="7282" y="0"/>
                  </a:lnTo>
                  <a:close/>
                </a:path>
              </a:pathLst>
            </a:custGeom>
            <a:solidFill>
              <a:srgbClr val="FF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4508" y="1287780"/>
              <a:ext cx="8128000" cy="1030605"/>
            </a:xfrm>
            <a:custGeom>
              <a:avLst/>
              <a:gdLst/>
              <a:ahLst/>
              <a:cxnLst/>
              <a:rect l="l" t="t" r="r" b="b"/>
              <a:pathLst>
                <a:path w="8128000" h="1030605">
                  <a:moveTo>
                    <a:pt x="8127492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8127492" y="1030224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03047" y="155828"/>
            <a:ext cx="60947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>
                <a:solidFill>
                  <a:srgbClr val="0071C5"/>
                </a:solidFill>
              </a:rPr>
              <a:t>Dash</a:t>
            </a:r>
            <a:r>
              <a:rPr sz="4400" spc="-90" dirty="0">
                <a:solidFill>
                  <a:srgbClr val="0071C5"/>
                </a:solidFill>
              </a:rPr>
              <a:t>b</a:t>
            </a:r>
            <a:r>
              <a:rPr sz="4400" spc="-95" dirty="0">
                <a:solidFill>
                  <a:srgbClr val="0071C5"/>
                </a:solidFill>
              </a:rPr>
              <a:t>o</a:t>
            </a:r>
            <a:r>
              <a:rPr sz="4400" spc="-105" dirty="0">
                <a:solidFill>
                  <a:srgbClr val="0071C5"/>
                </a:solidFill>
              </a:rPr>
              <a:t>a</a:t>
            </a:r>
            <a:r>
              <a:rPr sz="4400" spc="-195" dirty="0">
                <a:solidFill>
                  <a:srgbClr val="0071C5"/>
                </a:solidFill>
              </a:rPr>
              <a:t>r</a:t>
            </a:r>
            <a:r>
              <a:rPr sz="4400" dirty="0">
                <a:solidFill>
                  <a:srgbClr val="0071C5"/>
                </a:solidFill>
              </a:rPr>
              <a:t>d</a:t>
            </a:r>
            <a:r>
              <a:rPr sz="4400" spc="-240" dirty="0">
                <a:solidFill>
                  <a:srgbClr val="0071C5"/>
                </a:solidFill>
              </a:rPr>
              <a:t> </a:t>
            </a:r>
            <a:r>
              <a:rPr sz="4400" spc="-100" dirty="0">
                <a:solidFill>
                  <a:srgbClr val="0071C5"/>
                </a:solidFill>
              </a:rPr>
              <a:t>vi</a:t>
            </a:r>
            <a:r>
              <a:rPr sz="4400" spc="-105" dirty="0">
                <a:solidFill>
                  <a:srgbClr val="0071C5"/>
                </a:solidFill>
              </a:rPr>
              <a:t>ew</a:t>
            </a:r>
            <a:r>
              <a:rPr sz="4400" dirty="0">
                <a:solidFill>
                  <a:srgbClr val="0071C5"/>
                </a:solidFill>
              </a:rPr>
              <a:t>s</a:t>
            </a:r>
            <a:r>
              <a:rPr sz="4400" spc="-220" dirty="0">
                <a:solidFill>
                  <a:srgbClr val="0071C5"/>
                </a:solidFill>
              </a:rPr>
              <a:t> o</a:t>
            </a:r>
            <a:r>
              <a:rPr sz="4400" dirty="0">
                <a:solidFill>
                  <a:srgbClr val="0071C5"/>
                </a:solidFill>
              </a:rPr>
              <a:t>f</a:t>
            </a:r>
            <a:r>
              <a:rPr sz="4400" spc="-215" dirty="0">
                <a:solidFill>
                  <a:srgbClr val="0071C5"/>
                </a:solidFill>
              </a:rPr>
              <a:t> </a:t>
            </a:r>
            <a:r>
              <a:rPr sz="4400" spc="-95" dirty="0">
                <a:solidFill>
                  <a:srgbClr val="0071C5"/>
                </a:solidFill>
              </a:rPr>
              <a:t>m</a:t>
            </a:r>
            <a:r>
              <a:rPr sz="4400" spc="-105" dirty="0">
                <a:solidFill>
                  <a:srgbClr val="0071C5"/>
                </a:solidFill>
              </a:rPr>
              <a:t>e</a:t>
            </a:r>
            <a:r>
              <a:rPr sz="4400" spc="-100" dirty="0">
                <a:solidFill>
                  <a:srgbClr val="0071C5"/>
                </a:solidFill>
              </a:rPr>
              <a:t>tric</a:t>
            </a:r>
            <a:r>
              <a:rPr sz="4400" dirty="0">
                <a:solidFill>
                  <a:srgbClr val="0071C5"/>
                </a:solidFill>
              </a:rPr>
              <a:t>s</a:t>
            </a:r>
            <a:endParaRPr sz="4400"/>
          </a:p>
        </p:txBody>
      </p:sp>
      <p:sp>
        <p:nvSpPr>
          <p:cNvPr id="28" name="object 28"/>
          <p:cNvSpPr txBox="1"/>
          <p:nvPr/>
        </p:nvSpPr>
        <p:spPr>
          <a:xfrm>
            <a:off x="5080761" y="1478026"/>
            <a:ext cx="67240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Quickly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understand DB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resource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usage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percent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resources</a:t>
            </a:r>
            <a:endParaRPr sz="2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consumed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each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resource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type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over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time and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database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size</a:t>
            </a:r>
            <a:endParaRPr sz="2000">
              <a:latin typeface="Segoe UI Light"/>
              <a:cs typeface="Segoe UI Ligh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91584" y="1505711"/>
            <a:ext cx="7528559" cy="4733925"/>
            <a:chOff x="4291584" y="1505711"/>
            <a:chExt cx="7528559" cy="4733925"/>
          </a:xfrm>
        </p:grpSpPr>
        <p:sp>
          <p:nvSpPr>
            <p:cNvPr id="30" name="object 30"/>
            <p:cNvSpPr/>
            <p:nvPr/>
          </p:nvSpPr>
          <p:spPr>
            <a:xfrm>
              <a:off x="4291584" y="1505711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457200" y="297180"/>
                  </a:moveTo>
                  <a:lnTo>
                    <a:pt x="334518" y="182880"/>
                  </a:lnTo>
                  <a:lnTo>
                    <a:pt x="259969" y="182880"/>
                  </a:lnTo>
                  <a:lnTo>
                    <a:pt x="351663" y="268605"/>
                  </a:lnTo>
                  <a:lnTo>
                    <a:pt x="144780" y="268605"/>
                  </a:lnTo>
                  <a:lnTo>
                    <a:pt x="144780" y="326771"/>
                  </a:lnTo>
                  <a:lnTo>
                    <a:pt x="351663" y="326771"/>
                  </a:lnTo>
                  <a:lnTo>
                    <a:pt x="260985" y="411480"/>
                  </a:lnTo>
                  <a:lnTo>
                    <a:pt x="335661" y="411480"/>
                  </a:lnTo>
                  <a:lnTo>
                    <a:pt x="457200" y="297180"/>
                  </a:lnTo>
                  <a:close/>
                </a:path>
                <a:path w="594360" h="594360">
                  <a:moveTo>
                    <a:pt x="594360" y="282321"/>
                  </a:moveTo>
                  <a:lnTo>
                    <a:pt x="593344" y="267462"/>
                  </a:lnTo>
                  <a:lnTo>
                    <a:pt x="591185" y="252603"/>
                  </a:lnTo>
                  <a:lnTo>
                    <a:pt x="584835" y="222885"/>
                  </a:lnTo>
                  <a:lnTo>
                    <a:pt x="580517" y="209042"/>
                  </a:lnTo>
                  <a:lnTo>
                    <a:pt x="576326" y="195326"/>
                  </a:lnTo>
                  <a:lnTo>
                    <a:pt x="570992" y="181483"/>
                  </a:lnTo>
                  <a:lnTo>
                    <a:pt x="564642" y="168783"/>
                  </a:lnTo>
                  <a:lnTo>
                    <a:pt x="558292" y="155956"/>
                  </a:lnTo>
                  <a:lnTo>
                    <a:pt x="557149" y="153670"/>
                  </a:lnTo>
                  <a:lnTo>
                    <a:pt x="557149" y="297180"/>
                  </a:lnTo>
                  <a:lnTo>
                    <a:pt x="556133" y="311023"/>
                  </a:lnTo>
                  <a:lnTo>
                    <a:pt x="551942" y="349123"/>
                  </a:lnTo>
                  <a:lnTo>
                    <a:pt x="535940" y="398018"/>
                  </a:lnTo>
                  <a:lnTo>
                    <a:pt x="512572" y="442595"/>
                  </a:lnTo>
                  <a:lnTo>
                    <a:pt x="480822" y="480822"/>
                  </a:lnTo>
                  <a:lnTo>
                    <a:pt x="442595" y="512572"/>
                  </a:lnTo>
                  <a:lnTo>
                    <a:pt x="398018" y="535940"/>
                  </a:lnTo>
                  <a:lnTo>
                    <a:pt x="361950" y="548767"/>
                  </a:lnTo>
                  <a:lnTo>
                    <a:pt x="349123" y="550799"/>
                  </a:lnTo>
                  <a:lnTo>
                    <a:pt x="336423" y="553974"/>
                  </a:lnTo>
                  <a:lnTo>
                    <a:pt x="311023" y="556133"/>
                  </a:lnTo>
                  <a:lnTo>
                    <a:pt x="284480" y="556133"/>
                  </a:lnTo>
                  <a:lnTo>
                    <a:pt x="270637" y="555117"/>
                  </a:lnTo>
                  <a:lnTo>
                    <a:pt x="257937" y="553974"/>
                  </a:lnTo>
                  <a:lnTo>
                    <a:pt x="245110" y="550799"/>
                  </a:lnTo>
                  <a:lnTo>
                    <a:pt x="232410" y="548767"/>
                  </a:lnTo>
                  <a:lnTo>
                    <a:pt x="220726" y="544449"/>
                  </a:lnTo>
                  <a:lnTo>
                    <a:pt x="196342" y="535940"/>
                  </a:lnTo>
                  <a:lnTo>
                    <a:pt x="174117" y="525399"/>
                  </a:lnTo>
                  <a:lnTo>
                    <a:pt x="132715" y="497713"/>
                  </a:lnTo>
                  <a:lnTo>
                    <a:pt x="97663" y="461645"/>
                  </a:lnTo>
                  <a:lnTo>
                    <a:pt x="68961" y="420243"/>
                  </a:lnTo>
                  <a:lnTo>
                    <a:pt x="49911" y="374650"/>
                  </a:lnTo>
                  <a:lnTo>
                    <a:pt x="39243" y="323723"/>
                  </a:lnTo>
                  <a:lnTo>
                    <a:pt x="38227" y="311023"/>
                  </a:lnTo>
                  <a:lnTo>
                    <a:pt x="38227" y="284480"/>
                  </a:lnTo>
                  <a:lnTo>
                    <a:pt x="43561" y="245110"/>
                  </a:lnTo>
                  <a:lnTo>
                    <a:pt x="58420" y="196342"/>
                  </a:lnTo>
                  <a:lnTo>
                    <a:pt x="82804" y="152781"/>
                  </a:lnTo>
                  <a:lnTo>
                    <a:pt x="113538" y="113538"/>
                  </a:lnTo>
                  <a:lnTo>
                    <a:pt x="152781" y="82804"/>
                  </a:lnTo>
                  <a:lnTo>
                    <a:pt x="196342" y="58420"/>
                  </a:lnTo>
                  <a:lnTo>
                    <a:pt x="220726" y="49911"/>
                  </a:lnTo>
                  <a:lnTo>
                    <a:pt x="232410" y="45593"/>
                  </a:lnTo>
                  <a:lnTo>
                    <a:pt x="270637" y="39243"/>
                  </a:lnTo>
                  <a:lnTo>
                    <a:pt x="284480" y="38227"/>
                  </a:lnTo>
                  <a:lnTo>
                    <a:pt x="311023" y="38227"/>
                  </a:lnTo>
                  <a:lnTo>
                    <a:pt x="323723" y="39243"/>
                  </a:lnTo>
                  <a:lnTo>
                    <a:pt x="349123" y="43561"/>
                  </a:lnTo>
                  <a:lnTo>
                    <a:pt x="361950" y="45593"/>
                  </a:lnTo>
                  <a:lnTo>
                    <a:pt x="398018" y="58420"/>
                  </a:lnTo>
                  <a:lnTo>
                    <a:pt x="442595" y="82804"/>
                  </a:lnTo>
                  <a:lnTo>
                    <a:pt x="480822" y="113538"/>
                  </a:lnTo>
                  <a:lnTo>
                    <a:pt x="512572" y="152781"/>
                  </a:lnTo>
                  <a:lnTo>
                    <a:pt x="535940" y="196342"/>
                  </a:lnTo>
                  <a:lnTo>
                    <a:pt x="544449" y="220726"/>
                  </a:lnTo>
                  <a:lnTo>
                    <a:pt x="548767" y="232410"/>
                  </a:lnTo>
                  <a:lnTo>
                    <a:pt x="551942" y="245110"/>
                  </a:lnTo>
                  <a:lnTo>
                    <a:pt x="553974" y="257937"/>
                  </a:lnTo>
                  <a:lnTo>
                    <a:pt x="555117" y="270637"/>
                  </a:lnTo>
                  <a:lnTo>
                    <a:pt x="556133" y="284480"/>
                  </a:lnTo>
                  <a:lnTo>
                    <a:pt x="557149" y="297180"/>
                  </a:lnTo>
                  <a:lnTo>
                    <a:pt x="557149" y="153670"/>
                  </a:lnTo>
                  <a:lnTo>
                    <a:pt x="551942" y="143256"/>
                  </a:lnTo>
                  <a:lnTo>
                    <a:pt x="526415" y="108204"/>
                  </a:lnTo>
                  <a:lnTo>
                    <a:pt x="516890" y="97663"/>
                  </a:lnTo>
                  <a:lnTo>
                    <a:pt x="507365" y="86995"/>
                  </a:lnTo>
                  <a:lnTo>
                    <a:pt x="496697" y="77470"/>
                  </a:lnTo>
                  <a:lnTo>
                    <a:pt x="486156" y="67945"/>
                  </a:lnTo>
                  <a:lnTo>
                    <a:pt x="475488" y="59436"/>
                  </a:lnTo>
                  <a:lnTo>
                    <a:pt x="463804" y="50927"/>
                  </a:lnTo>
                  <a:lnTo>
                    <a:pt x="451104" y="43561"/>
                  </a:lnTo>
                  <a:lnTo>
                    <a:pt x="442785" y="38227"/>
                  </a:lnTo>
                  <a:lnTo>
                    <a:pt x="439420" y="36068"/>
                  </a:lnTo>
                  <a:lnTo>
                    <a:pt x="425577" y="29718"/>
                  </a:lnTo>
                  <a:lnTo>
                    <a:pt x="412877" y="23368"/>
                  </a:lnTo>
                  <a:lnTo>
                    <a:pt x="371475" y="9525"/>
                  </a:lnTo>
                  <a:lnTo>
                    <a:pt x="297180" y="0"/>
                  </a:lnTo>
                  <a:lnTo>
                    <a:pt x="252603" y="3175"/>
                  </a:lnTo>
                  <a:lnTo>
                    <a:pt x="195326" y="18034"/>
                  </a:lnTo>
                  <a:lnTo>
                    <a:pt x="155956" y="36068"/>
                  </a:lnTo>
                  <a:lnTo>
                    <a:pt x="108204" y="67945"/>
                  </a:lnTo>
                  <a:lnTo>
                    <a:pt x="97663" y="77470"/>
                  </a:lnTo>
                  <a:lnTo>
                    <a:pt x="86995" y="86995"/>
                  </a:lnTo>
                  <a:lnTo>
                    <a:pt x="77470" y="97663"/>
                  </a:lnTo>
                  <a:lnTo>
                    <a:pt x="67945" y="108204"/>
                  </a:lnTo>
                  <a:lnTo>
                    <a:pt x="50927" y="131572"/>
                  </a:lnTo>
                  <a:lnTo>
                    <a:pt x="43561" y="143256"/>
                  </a:lnTo>
                  <a:lnTo>
                    <a:pt x="36068" y="155956"/>
                  </a:lnTo>
                  <a:lnTo>
                    <a:pt x="29718" y="168783"/>
                  </a:lnTo>
                  <a:lnTo>
                    <a:pt x="23368" y="181483"/>
                  </a:lnTo>
                  <a:lnTo>
                    <a:pt x="18034" y="195326"/>
                  </a:lnTo>
                  <a:lnTo>
                    <a:pt x="13843" y="209042"/>
                  </a:lnTo>
                  <a:lnTo>
                    <a:pt x="9525" y="222885"/>
                  </a:lnTo>
                  <a:lnTo>
                    <a:pt x="3175" y="252603"/>
                  </a:lnTo>
                  <a:lnTo>
                    <a:pt x="2159" y="267462"/>
                  </a:lnTo>
                  <a:lnTo>
                    <a:pt x="1016" y="282321"/>
                  </a:lnTo>
                  <a:lnTo>
                    <a:pt x="0" y="297180"/>
                  </a:lnTo>
                  <a:lnTo>
                    <a:pt x="1016" y="313055"/>
                  </a:lnTo>
                  <a:lnTo>
                    <a:pt x="2159" y="327914"/>
                  </a:lnTo>
                  <a:lnTo>
                    <a:pt x="3175" y="342773"/>
                  </a:lnTo>
                  <a:lnTo>
                    <a:pt x="6350" y="357632"/>
                  </a:lnTo>
                  <a:lnTo>
                    <a:pt x="9525" y="371475"/>
                  </a:lnTo>
                  <a:lnTo>
                    <a:pt x="13843" y="385318"/>
                  </a:lnTo>
                  <a:lnTo>
                    <a:pt x="18034" y="399034"/>
                  </a:lnTo>
                  <a:lnTo>
                    <a:pt x="23368" y="412877"/>
                  </a:lnTo>
                  <a:lnTo>
                    <a:pt x="36068" y="438277"/>
                  </a:lnTo>
                  <a:lnTo>
                    <a:pt x="43561" y="451104"/>
                  </a:lnTo>
                  <a:lnTo>
                    <a:pt x="50927" y="463804"/>
                  </a:lnTo>
                  <a:lnTo>
                    <a:pt x="59436" y="475488"/>
                  </a:lnTo>
                  <a:lnTo>
                    <a:pt x="67945" y="486156"/>
                  </a:lnTo>
                  <a:lnTo>
                    <a:pt x="77470" y="496697"/>
                  </a:lnTo>
                  <a:lnTo>
                    <a:pt x="86995" y="507365"/>
                  </a:lnTo>
                  <a:lnTo>
                    <a:pt x="97663" y="516890"/>
                  </a:lnTo>
                  <a:lnTo>
                    <a:pt x="108204" y="526415"/>
                  </a:lnTo>
                  <a:lnTo>
                    <a:pt x="131572" y="543433"/>
                  </a:lnTo>
                  <a:lnTo>
                    <a:pt x="181483" y="570992"/>
                  </a:lnTo>
                  <a:lnTo>
                    <a:pt x="222885" y="584835"/>
                  </a:lnTo>
                  <a:lnTo>
                    <a:pt x="267462" y="593344"/>
                  </a:lnTo>
                  <a:lnTo>
                    <a:pt x="282321" y="594360"/>
                  </a:lnTo>
                  <a:lnTo>
                    <a:pt x="313055" y="594360"/>
                  </a:lnTo>
                  <a:lnTo>
                    <a:pt x="357632" y="588010"/>
                  </a:lnTo>
                  <a:lnTo>
                    <a:pt x="399034" y="576326"/>
                  </a:lnTo>
                  <a:lnTo>
                    <a:pt x="425577" y="564642"/>
                  </a:lnTo>
                  <a:lnTo>
                    <a:pt x="439420" y="558292"/>
                  </a:lnTo>
                  <a:lnTo>
                    <a:pt x="442785" y="556133"/>
                  </a:lnTo>
                  <a:lnTo>
                    <a:pt x="451104" y="550799"/>
                  </a:lnTo>
                  <a:lnTo>
                    <a:pt x="463804" y="543433"/>
                  </a:lnTo>
                  <a:lnTo>
                    <a:pt x="475488" y="534924"/>
                  </a:lnTo>
                  <a:lnTo>
                    <a:pt x="486156" y="526415"/>
                  </a:lnTo>
                  <a:lnTo>
                    <a:pt x="496697" y="516890"/>
                  </a:lnTo>
                  <a:lnTo>
                    <a:pt x="507365" y="507365"/>
                  </a:lnTo>
                  <a:lnTo>
                    <a:pt x="516890" y="496697"/>
                  </a:lnTo>
                  <a:lnTo>
                    <a:pt x="526415" y="486156"/>
                  </a:lnTo>
                  <a:lnTo>
                    <a:pt x="534924" y="475488"/>
                  </a:lnTo>
                  <a:lnTo>
                    <a:pt x="543433" y="463804"/>
                  </a:lnTo>
                  <a:lnTo>
                    <a:pt x="551942" y="451104"/>
                  </a:lnTo>
                  <a:lnTo>
                    <a:pt x="558292" y="438277"/>
                  </a:lnTo>
                  <a:lnTo>
                    <a:pt x="570992" y="412877"/>
                  </a:lnTo>
                  <a:lnTo>
                    <a:pt x="576326" y="399034"/>
                  </a:lnTo>
                  <a:lnTo>
                    <a:pt x="580517" y="385318"/>
                  </a:lnTo>
                  <a:lnTo>
                    <a:pt x="584835" y="371475"/>
                  </a:lnTo>
                  <a:lnTo>
                    <a:pt x="588010" y="357632"/>
                  </a:lnTo>
                  <a:lnTo>
                    <a:pt x="591185" y="342773"/>
                  </a:lnTo>
                  <a:lnTo>
                    <a:pt x="593344" y="327914"/>
                  </a:lnTo>
                  <a:lnTo>
                    <a:pt x="594360" y="313055"/>
                  </a:lnTo>
                  <a:lnTo>
                    <a:pt x="594360" y="2823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9268" y="2667000"/>
              <a:ext cx="3960876" cy="357225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890503" y="5762244"/>
              <a:ext cx="307975" cy="259079"/>
            </a:xfrm>
            <a:custGeom>
              <a:avLst/>
              <a:gdLst/>
              <a:ahLst/>
              <a:cxnLst/>
              <a:rect l="l" t="t" r="r" b="b"/>
              <a:pathLst>
                <a:path w="307975" h="259079">
                  <a:moveTo>
                    <a:pt x="307848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307848" y="259079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47176" y="3311651"/>
              <a:ext cx="2949575" cy="259079"/>
            </a:xfrm>
            <a:custGeom>
              <a:avLst/>
              <a:gdLst/>
              <a:ahLst/>
              <a:cxnLst/>
              <a:rect l="l" t="t" r="r" b="b"/>
              <a:pathLst>
                <a:path w="2949575" h="259079">
                  <a:moveTo>
                    <a:pt x="0" y="212978"/>
                  </a:moveTo>
                  <a:lnTo>
                    <a:pt x="129667" y="167639"/>
                  </a:lnTo>
                </a:path>
                <a:path w="2949575" h="259079">
                  <a:moveTo>
                    <a:pt x="129540" y="161544"/>
                  </a:moveTo>
                  <a:lnTo>
                    <a:pt x="259206" y="252349"/>
                  </a:lnTo>
                </a:path>
                <a:path w="2949575" h="259079">
                  <a:moveTo>
                    <a:pt x="259079" y="252222"/>
                  </a:moveTo>
                  <a:lnTo>
                    <a:pt x="388747" y="213360"/>
                  </a:lnTo>
                </a:path>
                <a:path w="2949575" h="259079">
                  <a:moveTo>
                    <a:pt x="388620" y="207263"/>
                  </a:moveTo>
                  <a:lnTo>
                    <a:pt x="607822" y="252602"/>
                  </a:lnTo>
                </a:path>
                <a:path w="2949575" h="259079">
                  <a:moveTo>
                    <a:pt x="608076" y="258952"/>
                  </a:moveTo>
                  <a:lnTo>
                    <a:pt x="771271" y="6096"/>
                  </a:lnTo>
                </a:path>
                <a:path w="2949575" h="259079">
                  <a:moveTo>
                    <a:pt x="771144" y="6096"/>
                  </a:moveTo>
                  <a:lnTo>
                    <a:pt x="916685" y="252475"/>
                  </a:lnTo>
                </a:path>
                <a:path w="2949575" h="259079">
                  <a:moveTo>
                    <a:pt x="915924" y="258445"/>
                  </a:moveTo>
                  <a:lnTo>
                    <a:pt x="1016762" y="167639"/>
                  </a:lnTo>
                </a:path>
                <a:path w="2949575" h="259079">
                  <a:moveTo>
                    <a:pt x="1016507" y="167639"/>
                  </a:moveTo>
                  <a:lnTo>
                    <a:pt x="1141476" y="229235"/>
                  </a:lnTo>
                </a:path>
                <a:path w="2949575" h="259079">
                  <a:moveTo>
                    <a:pt x="1141476" y="229235"/>
                  </a:moveTo>
                  <a:lnTo>
                    <a:pt x="1275842" y="167639"/>
                  </a:lnTo>
                </a:path>
                <a:path w="2949575" h="259079">
                  <a:moveTo>
                    <a:pt x="1277112" y="167639"/>
                  </a:moveTo>
                  <a:lnTo>
                    <a:pt x="1413255" y="232537"/>
                  </a:lnTo>
                </a:path>
                <a:path w="2949575" h="259079">
                  <a:moveTo>
                    <a:pt x="1528572" y="226313"/>
                  </a:moveTo>
                  <a:lnTo>
                    <a:pt x="1666240" y="161544"/>
                  </a:lnTo>
                </a:path>
                <a:path w="2949575" h="259079">
                  <a:moveTo>
                    <a:pt x="1665731" y="155448"/>
                  </a:moveTo>
                  <a:lnTo>
                    <a:pt x="1795399" y="246252"/>
                  </a:lnTo>
                </a:path>
                <a:path w="2949575" h="259079">
                  <a:moveTo>
                    <a:pt x="1795272" y="246125"/>
                  </a:moveTo>
                  <a:lnTo>
                    <a:pt x="1924939" y="207263"/>
                  </a:lnTo>
                </a:path>
                <a:path w="2949575" h="259079">
                  <a:moveTo>
                    <a:pt x="1924812" y="201168"/>
                  </a:moveTo>
                  <a:lnTo>
                    <a:pt x="2144014" y="246507"/>
                  </a:lnTo>
                </a:path>
                <a:path w="2949575" h="259079">
                  <a:moveTo>
                    <a:pt x="2144268" y="252857"/>
                  </a:moveTo>
                  <a:lnTo>
                    <a:pt x="2307463" y="0"/>
                  </a:lnTo>
                </a:path>
                <a:path w="2949575" h="259079">
                  <a:moveTo>
                    <a:pt x="2307335" y="0"/>
                  </a:moveTo>
                  <a:lnTo>
                    <a:pt x="2452878" y="246380"/>
                  </a:lnTo>
                </a:path>
                <a:path w="2949575" h="259079">
                  <a:moveTo>
                    <a:pt x="2453640" y="252349"/>
                  </a:moveTo>
                  <a:lnTo>
                    <a:pt x="2554478" y="161544"/>
                  </a:lnTo>
                </a:path>
                <a:path w="2949575" h="259079">
                  <a:moveTo>
                    <a:pt x="2554224" y="161544"/>
                  </a:moveTo>
                  <a:lnTo>
                    <a:pt x="2679192" y="223138"/>
                  </a:lnTo>
                </a:path>
                <a:path w="2949575" h="259079">
                  <a:moveTo>
                    <a:pt x="2679192" y="223138"/>
                  </a:moveTo>
                  <a:lnTo>
                    <a:pt x="2813557" y="161544"/>
                  </a:lnTo>
                </a:path>
                <a:path w="2949575" h="259079">
                  <a:moveTo>
                    <a:pt x="2813304" y="161544"/>
                  </a:moveTo>
                  <a:lnTo>
                    <a:pt x="2949448" y="226440"/>
                  </a:lnTo>
                </a:path>
              </a:pathLst>
            </a:custGeom>
            <a:ln w="914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56876" y="3534155"/>
              <a:ext cx="121920" cy="6985"/>
            </a:xfrm>
            <a:custGeom>
              <a:avLst/>
              <a:gdLst/>
              <a:ahLst/>
              <a:cxnLst/>
              <a:rect l="l" t="t" r="r" b="b"/>
              <a:pathLst>
                <a:path w="121920" h="6985">
                  <a:moveTo>
                    <a:pt x="-4572" y="3238"/>
                  </a:moveTo>
                  <a:lnTo>
                    <a:pt x="126238" y="3238"/>
                  </a:lnTo>
                </a:path>
              </a:pathLst>
            </a:custGeom>
            <a:ln w="15621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00688" y="3528060"/>
              <a:ext cx="121920" cy="6985"/>
            </a:xfrm>
            <a:custGeom>
              <a:avLst/>
              <a:gdLst/>
              <a:ahLst/>
              <a:cxnLst/>
              <a:rect l="l" t="t" r="r" b="b"/>
              <a:pathLst>
                <a:path w="121920" h="6985">
                  <a:moveTo>
                    <a:pt x="-4572" y="3238"/>
                  </a:moveTo>
                  <a:lnTo>
                    <a:pt x="126237" y="3238"/>
                  </a:lnTo>
                </a:path>
              </a:pathLst>
            </a:custGeom>
            <a:ln w="15621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27364" y="3467100"/>
              <a:ext cx="3086100" cy="259079"/>
            </a:xfrm>
            <a:custGeom>
              <a:avLst/>
              <a:gdLst/>
              <a:ahLst/>
              <a:cxnLst/>
              <a:rect l="l" t="t" r="r" b="b"/>
              <a:pathLst>
                <a:path w="3086100" h="259079">
                  <a:moveTo>
                    <a:pt x="405383" y="219456"/>
                  </a:moveTo>
                  <a:lnTo>
                    <a:pt x="536447" y="167639"/>
                  </a:lnTo>
                </a:path>
                <a:path w="3086100" h="259079">
                  <a:moveTo>
                    <a:pt x="536447" y="161544"/>
                  </a:moveTo>
                  <a:lnTo>
                    <a:pt x="666114" y="252349"/>
                  </a:lnTo>
                </a:path>
                <a:path w="3086100" h="259079">
                  <a:moveTo>
                    <a:pt x="665987" y="252730"/>
                  </a:moveTo>
                  <a:lnTo>
                    <a:pt x="780795" y="196595"/>
                  </a:lnTo>
                </a:path>
                <a:path w="3086100" h="259079">
                  <a:moveTo>
                    <a:pt x="786383" y="202692"/>
                  </a:moveTo>
                  <a:lnTo>
                    <a:pt x="1015491" y="252349"/>
                  </a:lnTo>
                </a:path>
                <a:path w="3086100" h="259079">
                  <a:moveTo>
                    <a:pt x="1014983" y="258952"/>
                  </a:moveTo>
                  <a:lnTo>
                    <a:pt x="1178178" y="6096"/>
                  </a:lnTo>
                </a:path>
                <a:path w="3086100" h="259079">
                  <a:moveTo>
                    <a:pt x="1178052" y="6096"/>
                  </a:moveTo>
                  <a:lnTo>
                    <a:pt x="1323593" y="252475"/>
                  </a:lnTo>
                </a:path>
                <a:path w="3086100" h="259079">
                  <a:moveTo>
                    <a:pt x="1324355" y="258444"/>
                  </a:moveTo>
                  <a:lnTo>
                    <a:pt x="1425193" y="167639"/>
                  </a:lnTo>
                </a:path>
                <a:path w="3086100" h="259079">
                  <a:moveTo>
                    <a:pt x="1424939" y="167639"/>
                  </a:moveTo>
                  <a:lnTo>
                    <a:pt x="1549907" y="229235"/>
                  </a:lnTo>
                </a:path>
                <a:path w="3086100" h="259079">
                  <a:moveTo>
                    <a:pt x="1549907" y="229235"/>
                  </a:moveTo>
                  <a:lnTo>
                    <a:pt x="1684274" y="167639"/>
                  </a:lnTo>
                </a:path>
                <a:path w="3086100" h="259079">
                  <a:moveTo>
                    <a:pt x="1684019" y="167639"/>
                  </a:moveTo>
                  <a:lnTo>
                    <a:pt x="1820163" y="232537"/>
                  </a:lnTo>
                </a:path>
                <a:path w="3086100" h="259079">
                  <a:moveTo>
                    <a:pt x="1935479" y="226313"/>
                  </a:moveTo>
                  <a:lnTo>
                    <a:pt x="2073147" y="161544"/>
                  </a:lnTo>
                </a:path>
                <a:path w="3086100" h="259079">
                  <a:moveTo>
                    <a:pt x="2072639" y="155448"/>
                  </a:moveTo>
                  <a:lnTo>
                    <a:pt x="2202306" y="246252"/>
                  </a:lnTo>
                </a:path>
                <a:path w="3086100" h="259079">
                  <a:moveTo>
                    <a:pt x="2202179" y="246125"/>
                  </a:moveTo>
                  <a:lnTo>
                    <a:pt x="2331846" y="207263"/>
                  </a:lnTo>
                </a:path>
                <a:path w="3086100" h="259079">
                  <a:moveTo>
                    <a:pt x="2331719" y="201168"/>
                  </a:moveTo>
                  <a:lnTo>
                    <a:pt x="2550921" y="246506"/>
                  </a:lnTo>
                </a:path>
                <a:path w="3086100" h="259079">
                  <a:moveTo>
                    <a:pt x="2551176" y="252856"/>
                  </a:moveTo>
                  <a:lnTo>
                    <a:pt x="2714370" y="0"/>
                  </a:lnTo>
                </a:path>
                <a:path w="3086100" h="259079">
                  <a:moveTo>
                    <a:pt x="2714243" y="0"/>
                  </a:moveTo>
                  <a:lnTo>
                    <a:pt x="2859785" y="246380"/>
                  </a:lnTo>
                </a:path>
                <a:path w="3086100" h="259079">
                  <a:moveTo>
                    <a:pt x="2860547" y="252349"/>
                  </a:moveTo>
                  <a:lnTo>
                    <a:pt x="2961385" y="161544"/>
                  </a:lnTo>
                </a:path>
                <a:path w="3086100" h="259079">
                  <a:moveTo>
                    <a:pt x="2961131" y="161544"/>
                  </a:moveTo>
                  <a:lnTo>
                    <a:pt x="3086100" y="223138"/>
                  </a:lnTo>
                </a:path>
                <a:path w="3086100" h="259079">
                  <a:moveTo>
                    <a:pt x="0" y="223138"/>
                  </a:moveTo>
                  <a:lnTo>
                    <a:pt x="134365" y="161544"/>
                  </a:lnTo>
                </a:path>
                <a:path w="3086100" h="259079">
                  <a:moveTo>
                    <a:pt x="134111" y="161544"/>
                  </a:moveTo>
                  <a:lnTo>
                    <a:pt x="286130" y="226313"/>
                  </a:lnTo>
                </a:path>
              </a:pathLst>
            </a:custGeom>
            <a:ln w="9144">
              <a:solidFill>
                <a:srgbClr val="41A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43972" y="3691127"/>
              <a:ext cx="121920" cy="6985"/>
            </a:xfrm>
            <a:custGeom>
              <a:avLst/>
              <a:gdLst/>
              <a:ahLst/>
              <a:cxnLst/>
              <a:rect l="l" t="t" r="r" b="b"/>
              <a:pathLst>
                <a:path w="121920" h="6985">
                  <a:moveTo>
                    <a:pt x="-4572" y="3238"/>
                  </a:moveTo>
                  <a:lnTo>
                    <a:pt x="126238" y="3238"/>
                  </a:lnTo>
                </a:path>
              </a:pathLst>
            </a:custGeom>
            <a:ln w="15621">
              <a:solidFill>
                <a:srgbClr val="41A2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33460" y="3759707"/>
              <a:ext cx="2680970" cy="97790"/>
            </a:xfrm>
            <a:custGeom>
              <a:avLst/>
              <a:gdLst/>
              <a:ahLst/>
              <a:cxnLst/>
              <a:rect l="l" t="t" r="r" b="b"/>
              <a:pathLst>
                <a:path w="2680970" h="97789">
                  <a:moveTo>
                    <a:pt x="0" y="65532"/>
                  </a:moveTo>
                  <a:lnTo>
                    <a:pt x="131064" y="13716"/>
                  </a:lnTo>
                </a:path>
                <a:path w="2680970" h="97789">
                  <a:moveTo>
                    <a:pt x="131064" y="6096"/>
                  </a:moveTo>
                  <a:lnTo>
                    <a:pt x="260731" y="96901"/>
                  </a:lnTo>
                </a:path>
                <a:path w="2680970" h="97789">
                  <a:moveTo>
                    <a:pt x="260604" y="97282"/>
                  </a:moveTo>
                  <a:lnTo>
                    <a:pt x="375412" y="41148"/>
                  </a:lnTo>
                </a:path>
                <a:path w="2680970" h="97789">
                  <a:moveTo>
                    <a:pt x="361188" y="44196"/>
                  </a:moveTo>
                  <a:lnTo>
                    <a:pt x="652653" y="64897"/>
                  </a:lnTo>
                </a:path>
                <a:path w="2680970" h="97789">
                  <a:moveTo>
                    <a:pt x="903732" y="65532"/>
                  </a:moveTo>
                  <a:lnTo>
                    <a:pt x="1018667" y="13716"/>
                  </a:lnTo>
                </a:path>
                <a:path w="2680970" h="97789">
                  <a:moveTo>
                    <a:pt x="1019556" y="13716"/>
                  </a:moveTo>
                  <a:lnTo>
                    <a:pt x="1144524" y="75311"/>
                  </a:lnTo>
                </a:path>
                <a:path w="2680970" h="97789">
                  <a:moveTo>
                    <a:pt x="1144524" y="75311"/>
                  </a:moveTo>
                  <a:lnTo>
                    <a:pt x="1278890" y="13716"/>
                  </a:lnTo>
                </a:path>
                <a:path w="2680970" h="97789">
                  <a:moveTo>
                    <a:pt x="1278636" y="13716"/>
                  </a:moveTo>
                  <a:lnTo>
                    <a:pt x="1414780" y="78613"/>
                  </a:lnTo>
                </a:path>
                <a:path w="2680970" h="97789">
                  <a:moveTo>
                    <a:pt x="1530096" y="70866"/>
                  </a:moveTo>
                  <a:lnTo>
                    <a:pt x="1667764" y="6096"/>
                  </a:lnTo>
                </a:path>
                <a:path w="2680970" h="97789">
                  <a:moveTo>
                    <a:pt x="1667256" y="0"/>
                  </a:moveTo>
                  <a:lnTo>
                    <a:pt x="1796923" y="90805"/>
                  </a:lnTo>
                </a:path>
                <a:path w="2680970" h="97789">
                  <a:moveTo>
                    <a:pt x="1796796" y="90678"/>
                  </a:moveTo>
                  <a:lnTo>
                    <a:pt x="1926463" y="51816"/>
                  </a:lnTo>
                </a:path>
                <a:path w="2680970" h="97789">
                  <a:moveTo>
                    <a:pt x="1926336" y="45720"/>
                  </a:moveTo>
                  <a:lnTo>
                    <a:pt x="2056003" y="49911"/>
                  </a:lnTo>
                </a:path>
                <a:path w="2680970" h="97789">
                  <a:moveTo>
                    <a:pt x="2455164" y="96901"/>
                  </a:moveTo>
                  <a:lnTo>
                    <a:pt x="2556002" y="6096"/>
                  </a:lnTo>
                </a:path>
                <a:path w="2680970" h="97789">
                  <a:moveTo>
                    <a:pt x="2555748" y="6096"/>
                  </a:moveTo>
                  <a:lnTo>
                    <a:pt x="2680716" y="67691"/>
                  </a:lnTo>
                </a:path>
              </a:pathLst>
            </a:custGeom>
            <a:ln w="9144">
              <a:solidFill>
                <a:srgbClr val="F8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044684" y="3828288"/>
              <a:ext cx="121920" cy="6985"/>
            </a:xfrm>
            <a:custGeom>
              <a:avLst/>
              <a:gdLst/>
              <a:ahLst/>
              <a:cxnLst/>
              <a:rect l="l" t="t" r="r" b="b"/>
              <a:pathLst>
                <a:path w="121920" h="6985">
                  <a:moveTo>
                    <a:pt x="-4572" y="3238"/>
                  </a:moveTo>
                  <a:lnTo>
                    <a:pt x="126238" y="3238"/>
                  </a:lnTo>
                </a:path>
              </a:pathLst>
            </a:custGeom>
            <a:ln w="15621">
              <a:solidFill>
                <a:srgbClr val="F8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13748" y="3811523"/>
              <a:ext cx="125095" cy="13335"/>
            </a:xfrm>
            <a:custGeom>
              <a:avLst/>
              <a:gdLst/>
              <a:ahLst/>
              <a:cxnLst/>
              <a:rect l="l" t="t" r="r" b="b"/>
              <a:pathLst>
                <a:path w="125095" h="13335">
                  <a:moveTo>
                    <a:pt x="-4572" y="6476"/>
                  </a:moveTo>
                  <a:lnTo>
                    <a:pt x="129285" y="6476"/>
                  </a:lnTo>
                </a:path>
              </a:pathLst>
            </a:custGeom>
            <a:ln w="22098">
              <a:solidFill>
                <a:srgbClr val="F8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88780" y="3800855"/>
              <a:ext cx="1541145" cy="29209"/>
            </a:xfrm>
            <a:custGeom>
              <a:avLst/>
              <a:gdLst/>
              <a:ahLst/>
              <a:cxnLst/>
              <a:rect l="l" t="t" r="r" b="b"/>
              <a:pathLst>
                <a:path w="1541145" h="29210">
                  <a:moveTo>
                    <a:pt x="125222" y="0"/>
                  </a:moveTo>
                  <a:lnTo>
                    <a:pt x="0" y="23622"/>
                  </a:lnTo>
                </a:path>
                <a:path w="1541145" h="29210">
                  <a:moveTo>
                    <a:pt x="1402079" y="7620"/>
                  </a:moveTo>
                  <a:lnTo>
                    <a:pt x="1541145" y="28956"/>
                  </a:lnTo>
                </a:path>
              </a:pathLst>
            </a:custGeom>
            <a:ln w="9144">
              <a:solidFill>
                <a:srgbClr val="F8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29544" y="3822191"/>
              <a:ext cx="122555" cy="7620"/>
            </a:xfrm>
            <a:custGeom>
              <a:avLst/>
              <a:gdLst/>
              <a:ahLst/>
              <a:cxnLst/>
              <a:rect l="l" t="t" r="r" b="b"/>
              <a:pathLst>
                <a:path w="122554" h="7620">
                  <a:moveTo>
                    <a:pt x="-4571" y="3746"/>
                  </a:moveTo>
                  <a:lnTo>
                    <a:pt x="126619" y="3746"/>
                  </a:lnTo>
                </a:path>
              </a:pathLst>
            </a:custGeom>
            <a:ln w="16637">
              <a:solidFill>
                <a:srgbClr val="F8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951464" y="3800855"/>
              <a:ext cx="756285" cy="55880"/>
            </a:xfrm>
            <a:custGeom>
              <a:avLst/>
              <a:gdLst/>
              <a:ahLst/>
              <a:cxnLst/>
              <a:rect l="l" t="t" r="r" b="b"/>
              <a:pathLst>
                <a:path w="756284" h="55879">
                  <a:moveTo>
                    <a:pt x="0" y="27432"/>
                  </a:moveTo>
                  <a:lnTo>
                    <a:pt x="139700" y="55626"/>
                  </a:lnTo>
                </a:path>
                <a:path w="756284" h="55879">
                  <a:moveTo>
                    <a:pt x="362711" y="20447"/>
                  </a:moveTo>
                  <a:lnTo>
                    <a:pt x="508507" y="0"/>
                  </a:lnTo>
                </a:path>
                <a:path w="756284" h="55879">
                  <a:moveTo>
                    <a:pt x="509015" y="3048"/>
                  </a:moveTo>
                  <a:lnTo>
                    <a:pt x="636651" y="27051"/>
                  </a:lnTo>
                </a:path>
                <a:path w="756284" h="55879">
                  <a:moveTo>
                    <a:pt x="630935" y="20574"/>
                  </a:moveTo>
                  <a:lnTo>
                    <a:pt x="756157" y="3048"/>
                  </a:lnTo>
                </a:path>
              </a:pathLst>
            </a:custGeom>
            <a:ln w="9144">
              <a:solidFill>
                <a:srgbClr val="F8C7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787651" y="1287780"/>
            <a:ext cx="2178050" cy="1030605"/>
          </a:xfrm>
          <a:prstGeom prst="rect">
            <a:avLst/>
          </a:prstGeom>
          <a:solidFill>
            <a:srgbClr val="3B3B3B"/>
          </a:solidFill>
        </p:spPr>
        <p:txBody>
          <a:bodyPr vert="horz" wrap="square" lIns="0" tIns="29210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2300"/>
              </a:spcBef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Monitor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90507" y="3389757"/>
            <a:ext cx="226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725" algn="l"/>
              </a:tabLst>
            </a:pPr>
            <a:r>
              <a:rPr sz="1800" u="sng" dirty="0">
                <a:solidFill>
                  <a:srgbClr val="3B3B3B"/>
                </a:solidFill>
                <a:uFill>
                  <a:solidFill>
                    <a:srgbClr val="41A2DF"/>
                  </a:solidFill>
                </a:uFill>
                <a:latin typeface="Segoe UI Light"/>
                <a:cs typeface="Segoe UI Light"/>
              </a:rPr>
              <a:t> 	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89196" y="2688716"/>
            <a:ext cx="3021965" cy="3348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39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Available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in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the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management </a:t>
            </a:r>
            <a:r>
              <a:rPr sz="1800" spc="-48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10" dirty="0">
                <a:solidFill>
                  <a:srgbClr val="3B3B3B"/>
                </a:solidFill>
                <a:latin typeface="Segoe UI Light"/>
                <a:cs typeface="Segoe UI Light"/>
              </a:rPr>
              <a:t>portal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&amp;</a:t>
            </a:r>
            <a:r>
              <a:rPr sz="1800" spc="-1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via</a:t>
            </a:r>
            <a:r>
              <a:rPr sz="1800" spc="-2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APIs</a:t>
            </a:r>
            <a:endParaRPr sz="180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In</a:t>
            </a:r>
            <a:r>
              <a:rPr sz="1800" spc="-2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contrast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to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a</a:t>
            </a:r>
            <a:r>
              <a:rPr sz="1800" spc="-2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VM,</a:t>
            </a:r>
            <a:r>
              <a:rPr sz="1800" spc="-1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no system- </a:t>
            </a:r>
            <a:r>
              <a:rPr sz="1800" spc="-48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related overhead—focused on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just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the 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resources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used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to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run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your</a:t>
            </a:r>
            <a:r>
              <a:rPr sz="1800" spc="-1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database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workload</a:t>
            </a:r>
            <a:endParaRPr sz="1800">
              <a:latin typeface="Segoe UI Light"/>
              <a:cs typeface="Segoe UI Light"/>
            </a:endParaRPr>
          </a:p>
          <a:p>
            <a:pPr marL="12700" marR="4826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In-depth views </a:t>
            </a:r>
            <a:r>
              <a:rPr sz="1800" spc="-20" dirty="0">
                <a:solidFill>
                  <a:srgbClr val="3B3B3B"/>
                </a:solidFill>
                <a:latin typeface="Segoe UI Light"/>
                <a:cs typeface="Segoe UI Light"/>
              </a:rPr>
              <a:t>(DMVs) </a:t>
            </a:r>
            <a:r>
              <a:rPr sz="1800" spc="-15" dirty="0">
                <a:solidFill>
                  <a:srgbClr val="3B3B3B"/>
                </a:solidFill>
                <a:latin typeface="Segoe UI Light"/>
                <a:cs typeface="Segoe UI Light"/>
              </a:rPr>
              <a:t>are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also </a:t>
            </a:r>
            <a:r>
              <a:rPr sz="1800" spc="-48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available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for</a:t>
            </a:r>
            <a:r>
              <a:rPr sz="1800" spc="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deeper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understanding</a:t>
            </a:r>
            <a:r>
              <a:rPr sz="1800" spc="5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and trouble-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shooting (for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example,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at the </a:t>
            </a:r>
            <a:r>
              <a:rPr sz="180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15" dirty="0">
                <a:solidFill>
                  <a:srgbClr val="3B3B3B"/>
                </a:solidFill>
                <a:latin typeface="Segoe UI Light"/>
                <a:cs typeface="Segoe UI Light"/>
              </a:rPr>
              <a:t>query</a:t>
            </a:r>
            <a:r>
              <a:rPr sz="1800" spc="-10" dirty="0">
                <a:solidFill>
                  <a:srgbClr val="3B3B3B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3B3B3B"/>
                </a:solidFill>
                <a:latin typeface="Segoe UI Light"/>
                <a:cs typeface="Segoe UI Light"/>
              </a:rPr>
              <a:t>level)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47" y="155828"/>
            <a:ext cx="47510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5" dirty="0">
                <a:solidFill>
                  <a:srgbClr val="0071C5"/>
                </a:solidFill>
              </a:rPr>
              <a:t>D</a:t>
            </a:r>
            <a:r>
              <a:rPr sz="4400" spc="-100" dirty="0">
                <a:solidFill>
                  <a:srgbClr val="0071C5"/>
                </a:solidFill>
              </a:rPr>
              <a:t>riv</a:t>
            </a:r>
            <a:r>
              <a:rPr sz="4400" dirty="0">
                <a:solidFill>
                  <a:srgbClr val="0071C5"/>
                </a:solidFill>
              </a:rPr>
              <a:t>e</a:t>
            </a:r>
            <a:r>
              <a:rPr sz="4400" spc="-215" dirty="0">
                <a:solidFill>
                  <a:srgbClr val="0071C5"/>
                </a:solidFill>
              </a:rPr>
              <a:t> </a:t>
            </a:r>
            <a:r>
              <a:rPr sz="4400" spc="-105" dirty="0">
                <a:solidFill>
                  <a:srgbClr val="0071C5"/>
                </a:solidFill>
              </a:rPr>
              <a:t>e</a:t>
            </a:r>
            <a:r>
              <a:rPr sz="4400" spc="-100" dirty="0">
                <a:solidFill>
                  <a:srgbClr val="0071C5"/>
                </a:solidFill>
              </a:rPr>
              <a:t>l</a:t>
            </a:r>
            <a:r>
              <a:rPr sz="4400" spc="-105" dirty="0">
                <a:solidFill>
                  <a:srgbClr val="0071C5"/>
                </a:solidFill>
              </a:rPr>
              <a:t>as</a:t>
            </a:r>
            <a:r>
              <a:rPr sz="4400" spc="-100" dirty="0">
                <a:solidFill>
                  <a:srgbClr val="0071C5"/>
                </a:solidFill>
              </a:rPr>
              <a:t>ti</a:t>
            </a:r>
            <a:r>
              <a:rPr sz="4400" dirty="0">
                <a:solidFill>
                  <a:srgbClr val="0071C5"/>
                </a:solidFill>
              </a:rPr>
              <a:t>c</a:t>
            </a:r>
            <a:r>
              <a:rPr sz="4400" spc="-225" dirty="0">
                <a:solidFill>
                  <a:srgbClr val="0071C5"/>
                </a:solidFill>
              </a:rPr>
              <a:t> </a:t>
            </a:r>
            <a:r>
              <a:rPr sz="4400" spc="-105" dirty="0">
                <a:solidFill>
                  <a:srgbClr val="0071C5"/>
                </a:solidFill>
              </a:rPr>
              <a:t>s</a:t>
            </a:r>
            <a:r>
              <a:rPr sz="4400" spc="-100" dirty="0">
                <a:solidFill>
                  <a:srgbClr val="0071C5"/>
                </a:solidFill>
              </a:rPr>
              <a:t>c</a:t>
            </a:r>
            <a:r>
              <a:rPr sz="4400" spc="-105" dirty="0">
                <a:solidFill>
                  <a:srgbClr val="0071C5"/>
                </a:solidFill>
              </a:rPr>
              <a:t>a</a:t>
            </a:r>
            <a:r>
              <a:rPr sz="4400" spc="-100" dirty="0">
                <a:solidFill>
                  <a:srgbClr val="0071C5"/>
                </a:solidFill>
              </a:rPr>
              <a:t>l</a:t>
            </a:r>
            <a:r>
              <a:rPr sz="4400" dirty="0">
                <a:solidFill>
                  <a:srgbClr val="0071C5"/>
                </a:solidFill>
              </a:rPr>
              <a:t>e</a:t>
            </a:r>
            <a:r>
              <a:rPr sz="4400" spc="-215" dirty="0">
                <a:solidFill>
                  <a:srgbClr val="0071C5"/>
                </a:solidFill>
              </a:rPr>
              <a:t> </a:t>
            </a:r>
            <a:r>
              <a:rPr sz="4400" spc="-95" dirty="0">
                <a:solidFill>
                  <a:srgbClr val="0071C5"/>
                </a:solidFill>
              </a:rPr>
              <a:t>o</a:t>
            </a:r>
            <a:r>
              <a:rPr sz="4400" spc="-105" dirty="0">
                <a:solidFill>
                  <a:srgbClr val="0071C5"/>
                </a:solidFill>
              </a:rPr>
              <a:t>u</a:t>
            </a:r>
            <a:r>
              <a:rPr sz="4400" dirty="0">
                <a:solidFill>
                  <a:srgbClr val="0071C5"/>
                </a:solidFill>
              </a:rPr>
              <a:t>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0" y="1353311"/>
            <a:ext cx="12192000" cy="5504815"/>
            <a:chOff x="0" y="1353311"/>
            <a:chExt cx="12192000" cy="5504815"/>
          </a:xfrm>
        </p:grpSpPr>
        <p:sp>
          <p:nvSpPr>
            <p:cNvPr id="4" name="object 4"/>
            <p:cNvSpPr/>
            <p:nvPr/>
          </p:nvSpPr>
          <p:spPr>
            <a:xfrm>
              <a:off x="9806940" y="1639823"/>
              <a:ext cx="1275715" cy="835660"/>
            </a:xfrm>
            <a:custGeom>
              <a:avLst/>
              <a:gdLst/>
              <a:ahLst/>
              <a:cxnLst/>
              <a:rect l="l" t="t" r="r" b="b"/>
              <a:pathLst>
                <a:path w="1275715" h="835660">
                  <a:moveTo>
                    <a:pt x="720089" y="0"/>
                  </a:moveTo>
                  <a:lnTo>
                    <a:pt x="668697" y="3760"/>
                  </a:lnTo>
                  <a:lnTo>
                    <a:pt x="619597" y="14659"/>
                  </a:lnTo>
                  <a:lnTo>
                    <a:pt x="573326" y="32120"/>
                  </a:lnTo>
                  <a:lnTo>
                    <a:pt x="530417" y="55568"/>
                  </a:lnTo>
                  <a:lnTo>
                    <a:pt x="491408" y="84429"/>
                  </a:lnTo>
                  <a:lnTo>
                    <a:pt x="456833" y="118125"/>
                  </a:lnTo>
                  <a:lnTo>
                    <a:pt x="427227" y="156083"/>
                  </a:lnTo>
                  <a:lnTo>
                    <a:pt x="404766" y="145524"/>
                  </a:lnTo>
                  <a:lnTo>
                    <a:pt x="381079" y="137525"/>
                  </a:lnTo>
                  <a:lnTo>
                    <a:pt x="356272" y="132455"/>
                  </a:lnTo>
                  <a:lnTo>
                    <a:pt x="330453" y="130683"/>
                  </a:lnTo>
                  <a:lnTo>
                    <a:pt x="299368" y="132927"/>
                  </a:lnTo>
                  <a:lnTo>
                    <a:pt x="242246" y="150131"/>
                  </a:lnTo>
                  <a:lnTo>
                    <a:pt x="180310" y="195452"/>
                  </a:lnTo>
                  <a:lnTo>
                    <a:pt x="152161" y="234219"/>
                  </a:lnTo>
                  <a:lnTo>
                    <a:pt x="133562" y="279320"/>
                  </a:lnTo>
                  <a:lnTo>
                    <a:pt x="125856" y="329184"/>
                  </a:lnTo>
                  <a:lnTo>
                    <a:pt x="90472" y="356380"/>
                  </a:lnTo>
                  <a:lnTo>
                    <a:pt x="59868" y="389066"/>
                  </a:lnTo>
                  <a:lnTo>
                    <a:pt x="34782" y="426466"/>
                  </a:lnTo>
                  <a:lnTo>
                    <a:pt x="15950" y="467802"/>
                  </a:lnTo>
                  <a:lnTo>
                    <a:pt x="4110" y="512299"/>
                  </a:lnTo>
                  <a:lnTo>
                    <a:pt x="0" y="559180"/>
                  </a:lnTo>
                  <a:lnTo>
                    <a:pt x="3882" y="605718"/>
                  </a:lnTo>
                  <a:lnTo>
                    <a:pt x="15104" y="649682"/>
                  </a:lnTo>
                  <a:lnTo>
                    <a:pt x="33029" y="690475"/>
                  </a:lnTo>
                  <a:lnTo>
                    <a:pt x="57018" y="727499"/>
                  </a:lnTo>
                  <a:lnTo>
                    <a:pt x="86434" y="760155"/>
                  </a:lnTo>
                  <a:lnTo>
                    <a:pt x="120640" y="787846"/>
                  </a:lnTo>
                  <a:lnTo>
                    <a:pt x="158998" y="809975"/>
                  </a:lnTo>
                  <a:lnTo>
                    <a:pt x="200869" y="825943"/>
                  </a:lnTo>
                  <a:lnTo>
                    <a:pt x="245617" y="835151"/>
                  </a:lnTo>
                  <a:lnTo>
                    <a:pt x="1038351" y="835151"/>
                  </a:lnTo>
                  <a:lnTo>
                    <a:pt x="1086430" y="829581"/>
                  </a:lnTo>
                  <a:lnTo>
                    <a:pt x="1131087" y="815302"/>
                  </a:lnTo>
                  <a:lnTo>
                    <a:pt x="1171402" y="793251"/>
                  </a:lnTo>
                  <a:lnTo>
                    <a:pt x="1206452" y="764365"/>
                  </a:lnTo>
                  <a:lnTo>
                    <a:pt x="1235317" y="729579"/>
                  </a:lnTo>
                  <a:lnTo>
                    <a:pt x="1257075" y="689830"/>
                  </a:lnTo>
                  <a:lnTo>
                    <a:pt x="1270806" y="646053"/>
                  </a:lnTo>
                  <a:lnTo>
                    <a:pt x="1275587" y="599186"/>
                  </a:lnTo>
                  <a:lnTo>
                    <a:pt x="1270356" y="549789"/>
                  </a:lnTo>
                  <a:lnTo>
                    <a:pt x="1255383" y="503991"/>
                  </a:lnTo>
                  <a:lnTo>
                    <a:pt x="1231750" y="462872"/>
                  </a:lnTo>
                  <a:lnTo>
                    <a:pt x="1200540" y="427511"/>
                  </a:lnTo>
                  <a:lnTo>
                    <a:pt x="1162833" y="398988"/>
                  </a:lnTo>
                  <a:lnTo>
                    <a:pt x="1119713" y="378383"/>
                  </a:lnTo>
                  <a:lnTo>
                    <a:pt x="1072260" y="366775"/>
                  </a:lnTo>
                  <a:lnTo>
                    <a:pt x="1072260" y="349758"/>
                  </a:lnTo>
                  <a:lnTo>
                    <a:pt x="1069052" y="302190"/>
                  </a:lnTo>
                  <a:lnTo>
                    <a:pt x="1059703" y="256601"/>
                  </a:lnTo>
                  <a:lnTo>
                    <a:pt x="1044630" y="213401"/>
                  </a:lnTo>
                  <a:lnTo>
                    <a:pt x="1024250" y="173002"/>
                  </a:lnTo>
                  <a:lnTo>
                    <a:pt x="998978" y="135814"/>
                  </a:lnTo>
                  <a:lnTo>
                    <a:pt x="969232" y="102250"/>
                  </a:lnTo>
                  <a:lnTo>
                    <a:pt x="935427" y="72721"/>
                  </a:lnTo>
                  <a:lnTo>
                    <a:pt x="897979" y="47639"/>
                  </a:lnTo>
                  <a:lnTo>
                    <a:pt x="857305" y="27414"/>
                  </a:lnTo>
                  <a:lnTo>
                    <a:pt x="813821" y="12458"/>
                  </a:lnTo>
                  <a:lnTo>
                    <a:pt x="767944" y="3183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05471" y="1353311"/>
              <a:ext cx="3599815" cy="2357755"/>
            </a:xfrm>
            <a:custGeom>
              <a:avLst/>
              <a:gdLst/>
              <a:ahLst/>
              <a:cxnLst/>
              <a:rect l="l" t="t" r="r" b="b"/>
              <a:pathLst>
                <a:path w="3599815" h="2357754">
                  <a:moveTo>
                    <a:pt x="2032127" y="0"/>
                  </a:moveTo>
                  <a:lnTo>
                    <a:pt x="1980704" y="1321"/>
                  </a:lnTo>
                  <a:lnTo>
                    <a:pt x="1929959" y="5237"/>
                  </a:lnTo>
                  <a:lnTo>
                    <a:pt x="1879956" y="11681"/>
                  </a:lnTo>
                  <a:lnTo>
                    <a:pt x="1830759" y="20583"/>
                  </a:lnTo>
                  <a:lnTo>
                    <a:pt x="1782433" y="31873"/>
                  </a:lnTo>
                  <a:lnTo>
                    <a:pt x="1735040" y="45482"/>
                  </a:lnTo>
                  <a:lnTo>
                    <a:pt x="1688646" y="61341"/>
                  </a:lnTo>
                  <a:lnTo>
                    <a:pt x="1643315" y="79382"/>
                  </a:lnTo>
                  <a:lnTo>
                    <a:pt x="1599112" y="99534"/>
                  </a:lnTo>
                  <a:lnTo>
                    <a:pt x="1556099" y="121729"/>
                  </a:lnTo>
                  <a:lnTo>
                    <a:pt x="1514341" y="145898"/>
                  </a:lnTo>
                  <a:lnTo>
                    <a:pt x="1473904" y="171971"/>
                  </a:lnTo>
                  <a:lnTo>
                    <a:pt x="1434850" y="199879"/>
                  </a:lnTo>
                  <a:lnTo>
                    <a:pt x="1397244" y="229554"/>
                  </a:lnTo>
                  <a:lnTo>
                    <a:pt x="1361150" y="260925"/>
                  </a:lnTo>
                  <a:lnTo>
                    <a:pt x="1326632" y="293924"/>
                  </a:lnTo>
                  <a:lnTo>
                    <a:pt x="1293756" y="328482"/>
                  </a:lnTo>
                  <a:lnTo>
                    <a:pt x="1262583" y="364530"/>
                  </a:lnTo>
                  <a:lnTo>
                    <a:pt x="1233180" y="401997"/>
                  </a:lnTo>
                  <a:lnTo>
                    <a:pt x="1205610" y="440816"/>
                  </a:lnTo>
                  <a:lnTo>
                    <a:pt x="1163758" y="420067"/>
                  </a:lnTo>
                  <a:lnTo>
                    <a:pt x="1120304" y="402458"/>
                  </a:lnTo>
                  <a:lnTo>
                    <a:pt x="1075340" y="388270"/>
                  </a:lnTo>
                  <a:lnTo>
                    <a:pt x="1028958" y="377787"/>
                  </a:lnTo>
                  <a:lnTo>
                    <a:pt x="981250" y="371290"/>
                  </a:lnTo>
                  <a:lnTo>
                    <a:pt x="932306" y="369062"/>
                  </a:lnTo>
                  <a:lnTo>
                    <a:pt x="881739" y="371133"/>
                  </a:lnTo>
                  <a:lnTo>
                    <a:pt x="832548" y="377268"/>
                  </a:lnTo>
                  <a:lnTo>
                    <a:pt x="784853" y="387346"/>
                  </a:lnTo>
                  <a:lnTo>
                    <a:pt x="738770" y="401248"/>
                  </a:lnTo>
                  <a:lnTo>
                    <a:pt x="694418" y="418853"/>
                  </a:lnTo>
                  <a:lnTo>
                    <a:pt x="651915" y="440041"/>
                  </a:lnTo>
                  <a:lnTo>
                    <a:pt x="611377" y="464692"/>
                  </a:lnTo>
                  <a:lnTo>
                    <a:pt x="571674" y="493452"/>
                  </a:lnTo>
                  <a:lnTo>
                    <a:pt x="534704" y="525554"/>
                  </a:lnTo>
                  <a:lnTo>
                    <a:pt x="500651" y="560784"/>
                  </a:lnTo>
                  <a:lnTo>
                    <a:pt x="469698" y="598927"/>
                  </a:lnTo>
                  <a:lnTo>
                    <a:pt x="442028" y="639766"/>
                  </a:lnTo>
                  <a:lnTo>
                    <a:pt x="417825" y="683087"/>
                  </a:lnTo>
                  <a:lnTo>
                    <a:pt x="397271" y="728675"/>
                  </a:lnTo>
                  <a:lnTo>
                    <a:pt x="380551" y="776314"/>
                  </a:lnTo>
                  <a:lnTo>
                    <a:pt x="367846" y="825789"/>
                  </a:lnTo>
                  <a:lnTo>
                    <a:pt x="359341" y="876884"/>
                  </a:lnTo>
                  <a:lnTo>
                    <a:pt x="355219" y="929386"/>
                  </a:lnTo>
                  <a:lnTo>
                    <a:pt x="316320" y="956230"/>
                  </a:lnTo>
                  <a:lnTo>
                    <a:pt x="279135" y="985442"/>
                  </a:lnTo>
                  <a:lnTo>
                    <a:pt x="243774" y="1016906"/>
                  </a:lnTo>
                  <a:lnTo>
                    <a:pt x="210347" y="1050508"/>
                  </a:lnTo>
                  <a:lnTo>
                    <a:pt x="178964" y="1086132"/>
                  </a:lnTo>
                  <a:lnTo>
                    <a:pt x="149733" y="1123664"/>
                  </a:lnTo>
                  <a:lnTo>
                    <a:pt x="122765" y="1162989"/>
                  </a:lnTo>
                  <a:lnTo>
                    <a:pt x="98171" y="1203991"/>
                  </a:lnTo>
                  <a:lnTo>
                    <a:pt x="76058" y="1246556"/>
                  </a:lnTo>
                  <a:lnTo>
                    <a:pt x="56538" y="1290569"/>
                  </a:lnTo>
                  <a:lnTo>
                    <a:pt x="39720" y="1335915"/>
                  </a:lnTo>
                  <a:lnTo>
                    <a:pt x="25713" y="1382478"/>
                  </a:lnTo>
                  <a:lnTo>
                    <a:pt x="14628" y="1430144"/>
                  </a:lnTo>
                  <a:lnTo>
                    <a:pt x="6574" y="1478798"/>
                  </a:lnTo>
                  <a:lnTo>
                    <a:pt x="1661" y="1528325"/>
                  </a:lnTo>
                  <a:lnTo>
                    <a:pt x="0" y="1578610"/>
                  </a:lnTo>
                  <a:lnTo>
                    <a:pt x="1567" y="1628606"/>
                  </a:lnTo>
                  <a:lnTo>
                    <a:pt x="6205" y="1677728"/>
                  </a:lnTo>
                  <a:lnTo>
                    <a:pt x="13819" y="1725889"/>
                  </a:lnTo>
                  <a:lnTo>
                    <a:pt x="24314" y="1772998"/>
                  </a:lnTo>
                  <a:lnTo>
                    <a:pt x="37596" y="1818968"/>
                  </a:lnTo>
                  <a:lnTo>
                    <a:pt x="53570" y="1863709"/>
                  </a:lnTo>
                  <a:lnTo>
                    <a:pt x="72140" y="1907132"/>
                  </a:lnTo>
                  <a:lnTo>
                    <a:pt x="93213" y="1949148"/>
                  </a:lnTo>
                  <a:lnTo>
                    <a:pt x="116693" y="1989670"/>
                  </a:lnTo>
                  <a:lnTo>
                    <a:pt x="142485" y="2028607"/>
                  </a:lnTo>
                  <a:lnTo>
                    <a:pt x="170495" y="2065871"/>
                  </a:lnTo>
                  <a:lnTo>
                    <a:pt x="200628" y="2101373"/>
                  </a:lnTo>
                  <a:lnTo>
                    <a:pt x="232789" y="2135025"/>
                  </a:lnTo>
                  <a:lnTo>
                    <a:pt x="266883" y="2166737"/>
                  </a:lnTo>
                  <a:lnTo>
                    <a:pt x="302815" y="2196420"/>
                  </a:lnTo>
                  <a:lnTo>
                    <a:pt x="340491" y="2223986"/>
                  </a:lnTo>
                  <a:lnTo>
                    <a:pt x="379816" y="2249346"/>
                  </a:lnTo>
                  <a:lnTo>
                    <a:pt x="420695" y="2272410"/>
                  </a:lnTo>
                  <a:lnTo>
                    <a:pt x="463033" y="2293091"/>
                  </a:lnTo>
                  <a:lnTo>
                    <a:pt x="506735" y="2311300"/>
                  </a:lnTo>
                  <a:lnTo>
                    <a:pt x="551707" y="2326946"/>
                  </a:lnTo>
                  <a:lnTo>
                    <a:pt x="597854" y="2339942"/>
                  </a:lnTo>
                  <a:lnTo>
                    <a:pt x="645081" y="2350199"/>
                  </a:lnTo>
                  <a:lnTo>
                    <a:pt x="693293" y="2357628"/>
                  </a:lnTo>
                  <a:lnTo>
                    <a:pt x="2930271" y="2357628"/>
                  </a:lnTo>
                  <a:lnTo>
                    <a:pt x="2978379" y="2355105"/>
                  </a:lnTo>
                  <a:lnTo>
                    <a:pt x="3025527" y="2349401"/>
                  </a:lnTo>
                  <a:lnTo>
                    <a:pt x="3071605" y="2340626"/>
                  </a:lnTo>
                  <a:lnTo>
                    <a:pt x="3116502" y="2328891"/>
                  </a:lnTo>
                  <a:lnTo>
                    <a:pt x="3160110" y="2314309"/>
                  </a:lnTo>
                  <a:lnTo>
                    <a:pt x="3202320" y="2296988"/>
                  </a:lnTo>
                  <a:lnTo>
                    <a:pt x="3243020" y="2277042"/>
                  </a:lnTo>
                  <a:lnTo>
                    <a:pt x="3282103" y="2254580"/>
                  </a:lnTo>
                  <a:lnTo>
                    <a:pt x="3319458" y="2229714"/>
                  </a:lnTo>
                  <a:lnTo>
                    <a:pt x="3354975" y="2202556"/>
                  </a:lnTo>
                  <a:lnTo>
                    <a:pt x="3388547" y="2173215"/>
                  </a:lnTo>
                  <a:lnTo>
                    <a:pt x="3420061" y="2141804"/>
                  </a:lnTo>
                  <a:lnTo>
                    <a:pt x="3449411" y="2108433"/>
                  </a:lnTo>
                  <a:lnTo>
                    <a:pt x="3476484" y="2073213"/>
                  </a:lnTo>
                  <a:lnTo>
                    <a:pt x="3501173" y="2036256"/>
                  </a:lnTo>
                  <a:lnTo>
                    <a:pt x="3523368" y="1997673"/>
                  </a:lnTo>
                  <a:lnTo>
                    <a:pt x="3542959" y="1957575"/>
                  </a:lnTo>
                  <a:lnTo>
                    <a:pt x="3559836" y="1916072"/>
                  </a:lnTo>
                  <a:lnTo>
                    <a:pt x="3573891" y="1873276"/>
                  </a:lnTo>
                  <a:lnTo>
                    <a:pt x="3585012" y="1829299"/>
                  </a:lnTo>
                  <a:lnTo>
                    <a:pt x="3593092" y="1784250"/>
                  </a:lnTo>
                  <a:lnTo>
                    <a:pt x="3598020" y="1738242"/>
                  </a:lnTo>
                  <a:lnTo>
                    <a:pt x="3599687" y="1691386"/>
                  </a:lnTo>
                  <a:lnTo>
                    <a:pt x="3597840" y="1641609"/>
                  </a:lnTo>
                  <a:lnTo>
                    <a:pt x="3592383" y="1592835"/>
                  </a:lnTo>
                  <a:lnTo>
                    <a:pt x="3583447" y="1545195"/>
                  </a:lnTo>
                  <a:lnTo>
                    <a:pt x="3571164" y="1498819"/>
                  </a:lnTo>
                  <a:lnTo>
                    <a:pt x="3555664" y="1453838"/>
                  </a:lnTo>
                  <a:lnTo>
                    <a:pt x="3537077" y="1410382"/>
                  </a:lnTo>
                  <a:lnTo>
                    <a:pt x="3515535" y="1368583"/>
                  </a:lnTo>
                  <a:lnTo>
                    <a:pt x="3491167" y="1328570"/>
                  </a:lnTo>
                  <a:lnTo>
                    <a:pt x="3464104" y="1290474"/>
                  </a:lnTo>
                  <a:lnTo>
                    <a:pt x="3434476" y="1254426"/>
                  </a:lnTo>
                  <a:lnTo>
                    <a:pt x="3402416" y="1220557"/>
                  </a:lnTo>
                  <a:lnTo>
                    <a:pt x="3368052" y="1188996"/>
                  </a:lnTo>
                  <a:lnTo>
                    <a:pt x="3331515" y="1159875"/>
                  </a:lnTo>
                  <a:lnTo>
                    <a:pt x="3292937" y="1133324"/>
                  </a:lnTo>
                  <a:lnTo>
                    <a:pt x="3252448" y="1109473"/>
                  </a:lnTo>
                  <a:lnTo>
                    <a:pt x="3210177" y="1088455"/>
                  </a:lnTo>
                  <a:lnTo>
                    <a:pt x="3166257" y="1070397"/>
                  </a:lnTo>
                  <a:lnTo>
                    <a:pt x="3120817" y="1055433"/>
                  </a:lnTo>
                  <a:lnTo>
                    <a:pt x="3073989" y="1043691"/>
                  </a:lnTo>
                  <a:lnTo>
                    <a:pt x="3025902" y="1035303"/>
                  </a:lnTo>
                  <a:lnTo>
                    <a:pt x="3025902" y="987425"/>
                  </a:lnTo>
                  <a:lnTo>
                    <a:pt x="3024758" y="939477"/>
                  </a:lnTo>
                  <a:lnTo>
                    <a:pt x="3021361" y="892131"/>
                  </a:lnTo>
                  <a:lnTo>
                    <a:pt x="3015764" y="845435"/>
                  </a:lnTo>
                  <a:lnTo>
                    <a:pt x="3008017" y="799442"/>
                  </a:lnTo>
                  <a:lnTo>
                    <a:pt x="2998171" y="754203"/>
                  </a:lnTo>
                  <a:lnTo>
                    <a:pt x="2986280" y="709769"/>
                  </a:lnTo>
                  <a:lnTo>
                    <a:pt x="2972394" y="666190"/>
                  </a:lnTo>
                  <a:lnTo>
                    <a:pt x="2956565" y="623519"/>
                  </a:lnTo>
                  <a:lnTo>
                    <a:pt x="2938844" y="581805"/>
                  </a:lnTo>
                  <a:lnTo>
                    <a:pt x="2919283" y="541102"/>
                  </a:lnTo>
                  <a:lnTo>
                    <a:pt x="2897935" y="501458"/>
                  </a:lnTo>
                  <a:lnTo>
                    <a:pt x="2874850" y="462927"/>
                  </a:lnTo>
                  <a:lnTo>
                    <a:pt x="2850080" y="425558"/>
                  </a:lnTo>
                  <a:lnTo>
                    <a:pt x="2823676" y="389403"/>
                  </a:lnTo>
                  <a:lnTo>
                    <a:pt x="2795691" y="354514"/>
                  </a:lnTo>
                  <a:lnTo>
                    <a:pt x="2766176" y="320940"/>
                  </a:lnTo>
                  <a:lnTo>
                    <a:pt x="2735183" y="288734"/>
                  </a:lnTo>
                  <a:lnTo>
                    <a:pt x="2702762" y="257946"/>
                  </a:lnTo>
                  <a:lnTo>
                    <a:pt x="2668967" y="228629"/>
                  </a:lnTo>
                  <a:lnTo>
                    <a:pt x="2633848" y="200832"/>
                  </a:lnTo>
                  <a:lnTo>
                    <a:pt x="2597457" y="174606"/>
                  </a:lnTo>
                  <a:lnTo>
                    <a:pt x="2559846" y="150004"/>
                  </a:lnTo>
                  <a:lnTo>
                    <a:pt x="2521067" y="127077"/>
                  </a:lnTo>
                  <a:lnTo>
                    <a:pt x="2481170" y="105874"/>
                  </a:lnTo>
                  <a:lnTo>
                    <a:pt x="2440208" y="86449"/>
                  </a:lnTo>
                  <a:lnTo>
                    <a:pt x="2398232" y="68851"/>
                  </a:lnTo>
                  <a:lnTo>
                    <a:pt x="2355294" y="53131"/>
                  </a:lnTo>
                  <a:lnTo>
                    <a:pt x="2311446" y="39342"/>
                  </a:lnTo>
                  <a:lnTo>
                    <a:pt x="2266739" y="27534"/>
                  </a:lnTo>
                  <a:lnTo>
                    <a:pt x="2221224" y="17758"/>
                  </a:lnTo>
                  <a:lnTo>
                    <a:pt x="2174954" y="10065"/>
                  </a:lnTo>
                  <a:lnTo>
                    <a:pt x="2127980" y="4507"/>
                  </a:lnTo>
                  <a:lnTo>
                    <a:pt x="2080354" y="1135"/>
                  </a:lnTo>
                  <a:lnTo>
                    <a:pt x="20321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18064" y="3752976"/>
              <a:ext cx="384175" cy="1605280"/>
            </a:xfrm>
            <a:custGeom>
              <a:avLst/>
              <a:gdLst/>
              <a:ahLst/>
              <a:cxnLst/>
              <a:rect l="l" t="t" r="r" b="b"/>
              <a:pathLst>
                <a:path w="384175" h="1605279">
                  <a:moveTo>
                    <a:pt x="270539" y="0"/>
                  </a:moveTo>
                  <a:lnTo>
                    <a:pt x="240569" y="42291"/>
                  </a:lnTo>
                  <a:lnTo>
                    <a:pt x="212377" y="85210"/>
                  </a:lnTo>
                  <a:lnTo>
                    <a:pt x="185960" y="128700"/>
                  </a:lnTo>
                  <a:lnTo>
                    <a:pt x="161314" y="172707"/>
                  </a:lnTo>
                  <a:lnTo>
                    <a:pt x="138434" y="217175"/>
                  </a:lnTo>
                  <a:lnTo>
                    <a:pt x="117317" y="262047"/>
                  </a:lnTo>
                  <a:lnTo>
                    <a:pt x="97960" y="307268"/>
                  </a:lnTo>
                  <a:lnTo>
                    <a:pt x="80357" y="352782"/>
                  </a:lnTo>
                  <a:lnTo>
                    <a:pt x="64506" y="398534"/>
                  </a:lnTo>
                  <a:lnTo>
                    <a:pt x="50402" y="444468"/>
                  </a:lnTo>
                  <a:lnTo>
                    <a:pt x="38041" y="490528"/>
                  </a:lnTo>
                  <a:lnTo>
                    <a:pt x="27420" y="536658"/>
                  </a:lnTo>
                  <a:lnTo>
                    <a:pt x="18534" y="582803"/>
                  </a:lnTo>
                  <a:lnTo>
                    <a:pt x="11379" y="628906"/>
                  </a:lnTo>
                  <a:lnTo>
                    <a:pt x="5953" y="674913"/>
                  </a:lnTo>
                  <a:lnTo>
                    <a:pt x="2250" y="720768"/>
                  </a:lnTo>
                  <a:lnTo>
                    <a:pt x="267" y="766414"/>
                  </a:lnTo>
                  <a:lnTo>
                    <a:pt x="0" y="811796"/>
                  </a:lnTo>
                  <a:lnTo>
                    <a:pt x="1444" y="856858"/>
                  </a:lnTo>
                  <a:lnTo>
                    <a:pt x="4597" y="901545"/>
                  </a:lnTo>
                  <a:lnTo>
                    <a:pt x="9454" y="945801"/>
                  </a:lnTo>
                  <a:lnTo>
                    <a:pt x="16011" y="989570"/>
                  </a:lnTo>
                  <a:lnTo>
                    <a:pt x="24265" y="1032797"/>
                  </a:lnTo>
                  <a:lnTo>
                    <a:pt x="34211" y="1075425"/>
                  </a:lnTo>
                  <a:lnTo>
                    <a:pt x="45845" y="1117399"/>
                  </a:lnTo>
                  <a:lnTo>
                    <a:pt x="59164" y="1158663"/>
                  </a:lnTo>
                  <a:lnTo>
                    <a:pt x="74164" y="1199162"/>
                  </a:lnTo>
                  <a:lnTo>
                    <a:pt x="90840" y="1238839"/>
                  </a:lnTo>
                  <a:lnTo>
                    <a:pt x="109189" y="1277640"/>
                  </a:lnTo>
                  <a:lnTo>
                    <a:pt x="129207" y="1315507"/>
                  </a:lnTo>
                  <a:lnTo>
                    <a:pt x="150890" y="1352387"/>
                  </a:lnTo>
                  <a:lnTo>
                    <a:pt x="174235" y="1388222"/>
                  </a:lnTo>
                  <a:lnTo>
                    <a:pt x="199236" y="1422958"/>
                  </a:lnTo>
                  <a:lnTo>
                    <a:pt x="225890" y="1456537"/>
                  </a:lnTo>
                  <a:lnTo>
                    <a:pt x="254194" y="1488906"/>
                  </a:lnTo>
                  <a:lnTo>
                    <a:pt x="284143" y="1520007"/>
                  </a:lnTo>
                  <a:lnTo>
                    <a:pt x="315734" y="1549786"/>
                  </a:lnTo>
                  <a:lnTo>
                    <a:pt x="348962" y="1578186"/>
                  </a:lnTo>
                  <a:lnTo>
                    <a:pt x="383823" y="1605153"/>
                  </a:lnTo>
                </a:path>
              </a:pathLst>
            </a:custGeom>
            <a:ln w="57150">
              <a:solidFill>
                <a:srgbClr val="4668C5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2767" y="4923833"/>
              <a:ext cx="6809232" cy="16522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21752" y="2749295"/>
              <a:ext cx="2635250" cy="532130"/>
            </a:xfrm>
            <a:custGeom>
              <a:avLst/>
              <a:gdLst/>
              <a:ahLst/>
              <a:cxnLst/>
              <a:rect l="l" t="t" r="r" b="b"/>
              <a:pathLst>
                <a:path w="2635250" h="532129">
                  <a:moveTo>
                    <a:pt x="443484" y="92583"/>
                  </a:moveTo>
                  <a:lnTo>
                    <a:pt x="439039" y="74930"/>
                  </a:lnTo>
                  <a:lnTo>
                    <a:pt x="425958" y="57404"/>
                  </a:lnTo>
                  <a:lnTo>
                    <a:pt x="408305" y="47294"/>
                  </a:lnTo>
                  <a:lnTo>
                    <a:pt x="408305" y="83820"/>
                  </a:lnTo>
                  <a:lnTo>
                    <a:pt x="393687" y="104114"/>
                  </a:lnTo>
                  <a:lnTo>
                    <a:pt x="353961" y="120891"/>
                  </a:lnTo>
                  <a:lnTo>
                    <a:pt x="295300" y="132308"/>
                  </a:lnTo>
                  <a:lnTo>
                    <a:pt x="223901" y="136525"/>
                  </a:lnTo>
                  <a:lnTo>
                    <a:pt x="152488" y="132308"/>
                  </a:lnTo>
                  <a:lnTo>
                    <a:pt x="93827" y="120891"/>
                  </a:lnTo>
                  <a:lnTo>
                    <a:pt x="54102" y="104114"/>
                  </a:lnTo>
                  <a:lnTo>
                    <a:pt x="39497" y="83820"/>
                  </a:lnTo>
                  <a:lnTo>
                    <a:pt x="54102" y="63461"/>
                  </a:lnTo>
                  <a:lnTo>
                    <a:pt x="93827" y="46647"/>
                  </a:lnTo>
                  <a:lnTo>
                    <a:pt x="152488" y="35217"/>
                  </a:lnTo>
                  <a:lnTo>
                    <a:pt x="223901" y="30988"/>
                  </a:lnTo>
                  <a:lnTo>
                    <a:pt x="295300" y="35217"/>
                  </a:lnTo>
                  <a:lnTo>
                    <a:pt x="353961" y="46647"/>
                  </a:lnTo>
                  <a:lnTo>
                    <a:pt x="393687" y="63461"/>
                  </a:lnTo>
                  <a:lnTo>
                    <a:pt x="408305" y="83820"/>
                  </a:lnTo>
                  <a:lnTo>
                    <a:pt x="408305" y="47294"/>
                  </a:lnTo>
                  <a:lnTo>
                    <a:pt x="379857" y="30988"/>
                  </a:lnTo>
                  <a:lnTo>
                    <a:pt x="309499" y="11176"/>
                  </a:lnTo>
                  <a:lnTo>
                    <a:pt x="221742" y="4572"/>
                  </a:lnTo>
                  <a:lnTo>
                    <a:pt x="199097" y="4991"/>
                  </a:lnTo>
                  <a:lnTo>
                    <a:pt x="156286" y="8280"/>
                  </a:lnTo>
                  <a:lnTo>
                    <a:pt x="116789" y="14922"/>
                  </a:lnTo>
                  <a:lnTo>
                    <a:pt x="51536" y="36652"/>
                  </a:lnTo>
                  <a:lnTo>
                    <a:pt x="17526" y="57404"/>
                  </a:lnTo>
                  <a:lnTo>
                    <a:pt x="0" y="92583"/>
                  </a:lnTo>
                  <a:lnTo>
                    <a:pt x="0" y="448945"/>
                  </a:lnTo>
                  <a:lnTo>
                    <a:pt x="2159" y="455549"/>
                  </a:lnTo>
                  <a:lnTo>
                    <a:pt x="4445" y="459994"/>
                  </a:lnTo>
                  <a:lnTo>
                    <a:pt x="8763" y="466598"/>
                  </a:lnTo>
                  <a:lnTo>
                    <a:pt x="13208" y="470916"/>
                  </a:lnTo>
                  <a:lnTo>
                    <a:pt x="17526" y="477520"/>
                  </a:lnTo>
                  <a:lnTo>
                    <a:pt x="51536" y="498284"/>
                  </a:lnTo>
                  <a:lnTo>
                    <a:pt x="98272" y="514553"/>
                  </a:lnTo>
                  <a:lnTo>
                    <a:pt x="135585" y="522909"/>
                  </a:lnTo>
                  <a:lnTo>
                    <a:pt x="177012" y="528396"/>
                  </a:lnTo>
                  <a:lnTo>
                    <a:pt x="221742" y="530352"/>
                  </a:lnTo>
                  <a:lnTo>
                    <a:pt x="244716" y="529945"/>
                  </a:lnTo>
                  <a:lnTo>
                    <a:pt x="289013" y="526656"/>
                  </a:lnTo>
                  <a:lnTo>
                    <a:pt x="379857" y="503936"/>
                  </a:lnTo>
                  <a:lnTo>
                    <a:pt x="425958" y="477520"/>
                  </a:lnTo>
                  <a:lnTo>
                    <a:pt x="443484" y="442341"/>
                  </a:lnTo>
                  <a:lnTo>
                    <a:pt x="443484" y="136525"/>
                  </a:lnTo>
                  <a:lnTo>
                    <a:pt x="443484" y="92583"/>
                  </a:lnTo>
                  <a:close/>
                </a:path>
                <a:path w="2635250" h="532129">
                  <a:moveTo>
                    <a:pt x="922020" y="92583"/>
                  </a:moveTo>
                  <a:lnTo>
                    <a:pt x="917575" y="74930"/>
                  </a:lnTo>
                  <a:lnTo>
                    <a:pt x="904494" y="57404"/>
                  </a:lnTo>
                  <a:lnTo>
                    <a:pt x="886841" y="47294"/>
                  </a:lnTo>
                  <a:lnTo>
                    <a:pt x="886841" y="83820"/>
                  </a:lnTo>
                  <a:lnTo>
                    <a:pt x="872223" y="104114"/>
                  </a:lnTo>
                  <a:lnTo>
                    <a:pt x="832497" y="120891"/>
                  </a:lnTo>
                  <a:lnTo>
                    <a:pt x="773836" y="132308"/>
                  </a:lnTo>
                  <a:lnTo>
                    <a:pt x="702437" y="136525"/>
                  </a:lnTo>
                  <a:lnTo>
                    <a:pt x="631024" y="132308"/>
                  </a:lnTo>
                  <a:lnTo>
                    <a:pt x="572363" y="120891"/>
                  </a:lnTo>
                  <a:lnTo>
                    <a:pt x="532638" y="104114"/>
                  </a:lnTo>
                  <a:lnTo>
                    <a:pt x="518033" y="83820"/>
                  </a:lnTo>
                  <a:lnTo>
                    <a:pt x="532638" y="63461"/>
                  </a:lnTo>
                  <a:lnTo>
                    <a:pt x="572363" y="46647"/>
                  </a:lnTo>
                  <a:lnTo>
                    <a:pt x="631024" y="35217"/>
                  </a:lnTo>
                  <a:lnTo>
                    <a:pt x="702437" y="30988"/>
                  </a:lnTo>
                  <a:lnTo>
                    <a:pt x="773836" y="35217"/>
                  </a:lnTo>
                  <a:lnTo>
                    <a:pt x="832497" y="46647"/>
                  </a:lnTo>
                  <a:lnTo>
                    <a:pt x="872223" y="63461"/>
                  </a:lnTo>
                  <a:lnTo>
                    <a:pt x="886841" y="83820"/>
                  </a:lnTo>
                  <a:lnTo>
                    <a:pt x="886841" y="47294"/>
                  </a:lnTo>
                  <a:lnTo>
                    <a:pt x="858393" y="30988"/>
                  </a:lnTo>
                  <a:lnTo>
                    <a:pt x="788035" y="11176"/>
                  </a:lnTo>
                  <a:lnTo>
                    <a:pt x="700278" y="4572"/>
                  </a:lnTo>
                  <a:lnTo>
                    <a:pt x="677633" y="4991"/>
                  </a:lnTo>
                  <a:lnTo>
                    <a:pt x="634822" y="8280"/>
                  </a:lnTo>
                  <a:lnTo>
                    <a:pt x="595325" y="14922"/>
                  </a:lnTo>
                  <a:lnTo>
                    <a:pt x="530072" y="36652"/>
                  </a:lnTo>
                  <a:lnTo>
                    <a:pt x="496062" y="57404"/>
                  </a:lnTo>
                  <a:lnTo>
                    <a:pt x="478536" y="92583"/>
                  </a:lnTo>
                  <a:lnTo>
                    <a:pt x="478536" y="448945"/>
                  </a:lnTo>
                  <a:lnTo>
                    <a:pt x="480695" y="455549"/>
                  </a:lnTo>
                  <a:lnTo>
                    <a:pt x="482981" y="459994"/>
                  </a:lnTo>
                  <a:lnTo>
                    <a:pt x="487299" y="466598"/>
                  </a:lnTo>
                  <a:lnTo>
                    <a:pt x="491744" y="470916"/>
                  </a:lnTo>
                  <a:lnTo>
                    <a:pt x="496062" y="477520"/>
                  </a:lnTo>
                  <a:lnTo>
                    <a:pt x="530072" y="498284"/>
                  </a:lnTo>
                  <a:lnTo>
                    <a:pt x="576808" y="514553"/>
                  </a:lnTo>
                  <a:lnTo>
                    <a:pt x="614121" y="522909"/>
                  </a:lnTo>
                  <a:lnTo>
                    <a:pt x="655548" y="528396"/>
                  </a:lnTo>
                  <a:lnTo>
                    <a:pt x="700278" y="530352"/>
                  </a:lnTo>
                  <a:lnTo>
                    <a:pt x="723252" y="529945"/>
                  </a:lnTo>
                  <a:lnTo>
                    <a:pt x="767549" y="526656"/>
                  </a:lnTo>
                  <a:lnTo>
                    <a:pt x="858393" y="503936"/>
                  </a:lnTo>
                  <a:lnTo>
                    <a:pt x="904494" y="477520"/>
                  </a:lnTo>
                  <a:lnTo>
                    <a:pt x="922020" y="442341"/>
                  </a:lnTo>
                  <a:lnTo>
                    <a:pt x="922020" y="136525"/>
                  </a:lnTo>
                  <a:lnTo>
                    <a:pt x="922020" y="92583"/>
                  </a:lnTo>
                  <a:close/>
                </a:path>
                <a:path w="2635250" h="532129">
                  <a:moveTo>
                    <a:pt x="1402080" y="92583"/>
                  </a:moveTo>
                  <a:lnTo>
                    <a:pt x="1397635" y="74930"/>
                  </a:lnTo>
                  <a:lnTo>
                    <a:pt x="1384554" y="57404"/>
                  </a:lnTo>
                  <a:lnTo>
                    <a:pt x="1366901" y="47294"/>
                  </a:lnTo>
                  <a:lnTo>
                    <a:pt x="1366901" y="83820"/>
                  </a:lnTo>
                  <a:lnTo>
                    <a:pt x="1352283" y="104114"/>
                  </a:lnTo>
                  <a:lnTo>
                    <a:pt x="1312557" y="120891"/>
                  </a:lnTo>
                  <a:lnTo>
                    <a:pt x="1253896" y="132308"/>
                  </a:lnTo>
                  <a:lnTo>
                    <a:pt x="1182497" y="136525"/>
                  </a:lnTo>
                  <a:lnTo>
                    <a:pt x="1111084" y="132308"/>
                  </a:lnTo>
                  <a:lnTo>
                    <a:pt x="1052423" y="120891"/>
                  </a:lnTo>
                  <a:lnTo>
                    <a:pt x="1012698" y="104114"/>
                  </a:lnTo>
                  <a:lnTo>
                    <a:pt x="998093" y="83820"/>
                  </a:lnTo>
                  <a:lnTo>
                    <a:pt x="1012698" y="63461"/>
                  </a:lnTo>
                  <a:lnTo>
                    <a:pt x="1052423" y="46647"/>
                  </a:lnTo>
                  <a:lnTo>
                    <a:pt x="1111084" y="35217"/>
                  </a:lnTo>
                  <a:lnTo>
                    <a:pt x="1182497" y="30988"/>
                  </a:lnTo>
                  <a:lnTo>
                    <a:pt x="1253896" y="35217"/>
                  </a:lnTo>
                  <a:lnTo>
                    <a:pt x="1312557" y="46647"/>
                  </a:lnTo>
                  <a:lnTo>
                    <a:pt x="1352283" y="63461"/>
                  </a:lnTo>
                  <a:lnTo>
                    <a:pt x="1366901" y="83820"/>
                  </a:lnTo>
                  <a:lnTo>
                    <a:pt x="1366901" y="47294"/>
                  </a:lnTo>
                  <a:lnTo>
                    <a:pt x="1338453" y="30988"/>
                  </a:lnTo>
                  <a:lnTo>
                    <a:pt x="1268095" y="11176"/>
                  </a:lnTo>
                  <a:lnTo>
                    <a:pt x="1180338" y="4572"/>
                  </a:lnTo>
                  <a:lnTo>
                    <a:pt x="1157693" y="4991"/>
                  </a:lnTo>
                  <a:lnTo>
                    <a:pt x="1114882" y="8280"/>
                  </a:lnTo>
                  <a:lnTo>
                    <a:pt x="1075385" y="14922"/>
                  </a:lnTo>
                  <a:lnTo>
                    <a:pt x="1010132" y="36652"/>
                  </a:lnTo>
                  <a:lnTo>
                    <a:pt x="976122" y="57404"/>
                  </a:lnTo>
                  <a:lnTo>
                    <a:pt x="958596" y="92583"/>
                  </a:lnTo>
                  <a:lnTo>
                    <a:pt x="958596" y="448945"/>
                  </a:lnTo>
                  <a:lnTo>
                    <a:pt x="960755" y="455549"/>
                  </a:lnTo>
                  <a:lnTo>
                    <a:pt x="963041" y="459994"/>
                  </a:lnTo>
                  <a:lnTo>
                    <a:pt x="967359" y="466598"/>
                  </a:lnTo>
                  <a:lnTo>
                    <a:pt x="971804" y="470916"/>
                  </a:lnTo>
                  <a:lnTo>
                    <a:pt x="976122" y="477520"/>
                  </a:lnTo>
                  <a:lnTo>
                    <a:pt x="1010132" y="498284"/>
                  </a:lnTo>
                  <a:lnTo>
                    <a:pt x="1056868" y="514553"/>
                  </a:lnTo>
                  <a:lnTo>
                    <a:pt x="1094181" y="522909"/>
                  </a:lnTo>
                  <a:lnTo>
                    <a:pt x="1135608" y="528396"/>
                  </a:lnTo>
                  <a:lnTo>
                    <a:pt x="1180338" y="530352"/>
                  </a:lnTo>
                  <a:lnTo>
                    <a:pt x="1203312" y="529945"/>
                  </a:lnTo>
                  <a:lnTo>
                    <a:pt x="1247609" y="526656"/>
                  </a:lnTo>
                  <a:lnTo>
                    <a:pt x="1338453" y="503936"/>
                  </a:lnTo>
                  <a:lnTo>
                    <a:pt x="1384554" y="477520"/>
                  </a:lnTo>
                  <a:lnTo>
                    <a:pt x="1402080" y="442341"/>
                  </a:lnTo>
                  <a:lnTo>
                    <a:pt x="1402080" y="136525"/>
                  </a:lnTo>
                  <a:lnTo>
                    <a:pt x="1402080" y="92583"/>
                  </a:lnTo>
                  <a:close/>
                </a:path>
                <a:path w="2635250" h="532129">
                  <a:moveTo>
                    <a:pt x="1879092" y="87757"/>
                  </a:moveTo>
                  <a:lnTo>
                    <a:pt x="1874774" y="70231"/>
                  </a:lnTo>
                  <a:lnTo>
                    <a:pt x="1861566" y="52705"/>
                  </a:lnTo>
                  <a:lnTo>
                    <a:pt x="1844040" y="42646"/>
                  </a:lnTo>
                  <a:lnTo>
                    <a:pt x="1844040" y="78994"/>
                  </a:lnTo>
                  <a:lnTo>
                    <a:pt x="1829485" y="99212"/>
                  </a:lnTo>
                  <a:lnTo>
                    <a:pt x="1789912" y="115951"/>
                  </a:lnTo>
                  <a:lnTo>
                    <a:pt x="1731467" y="127368"/>
                  </a:lnTo>
                  <a:lnTo>
                    <a:pt x="1660271" y="131572"/>
                  </a:lnTo>
                  <a:lnTo>
                    <a:pt x="1589112" y="127368"/>
                  </a:lnTo>
                  <a:lnTo>
                    <a:pt x="1530667" y="115951"/>
                  </a:lnTo>
                  <a:lnTo>
                    <a:pt x="1491068" y="99212"/>
                  </a:lnTo>
                  <a:lnTo>
                    <a:pt x="1476502" y="78994"/>
                  </a:lnTo>
                  <a:lnTo>
                    <a:pt x="1491068" y="58712"/>
                  </a:lnTo>
                  <a:lnTo>
                    <a:pt x="1530667" y="41935"/>
                  </a:lnTo>
                  <a:lnTo>
                    <a:pt x="1589112" y="30518"/>
                  </a:lnTo>
                  <a:lnTo>
                    <a:pt x="1660271" y="26289"/>
                  </a:lnTo>
                  <a:lnTo>
                    <a:pt x="1731467" y="30518"/>
                  </a:lnTo>
                  <a:lnTo>
                    <a:pt x="1789912" y="41935"/>
                  </a:lnTo>
                  <a:lnTo>
                    <a:pt x="1829485" y="58712"/>
                  </a:lnTo>
                  <a:lnTo>
                    <a:pt x="1844040" y="78994"/>
                  </a:lnTo>
                  <a:lnTo>
                    <a:pt x="1844040" y="42646"/>
                  </a:lnTo>
                  <a:lnTo>
                    <a:pt x="1815592" y="26289"/>
                  </a:lnTo>
                  <a:lnTo>
                    <a:pt x="1745615" y="6604"/>
                  </a:lnTo>
                  <a:lnTo>
                    <a:pt x="1658112" y="0"/>
                  </a:lnTo>
                  <a:lnTo>
                    <a:pt x="1635556" y="419"/>
                  </a:lnTo>
                  <a:lnTo>
                    <a:pt x="1592884" y="3708"/>
                  </a:lnTo>
                  <a:lnTo>
                    <a:pt x="1553502" y="10274"/>
                  </a:lnTo>
                  <a:lnTo>
                    <a:pt x="1488490" y="31953"/>
                  </a:lnTo>
                  <a:lnTo>
                    <a:pt x="1454658" y="52705"/>
                  </a:lnTo>
                  <a:lnTo>
                    <a:pt x="1437132" y="87757"/>
                  </a:lnTo>
                  <a:lnTo>
                    <a:pt x="1437132" y="443103"/>
                  </a:lnTo>
                  <a:lnTo>
                    <a:pt x="1439291" y="449707"/>
                  </a:lnTo>
                  <a:lnTo>
                    <a:pt x="1441450" y="454025"/>
                  </a:lnTo>
                  <a:lnTo>
                    <a:pt x="1445895" y="460629"/>
                  </a:lnTo>
                  <a:lnTo>
                    <a:pt x="1450213" y="465074"/>
                  </a:lnTo>
                  <a:lnTo>
                    <a:pt x="1454658" y="471551"/>
                  </a:lnTo>
                  <a:lnTo>
                    <a:pt x="1488490" y="492315"/>
                  </a:lnTo>
                  <a:lnTo>
                    <a:pt x="1535049" y="508558"/>
                  </a:lnTo>
                  <a:lnTo>
                    <a:pt x="1572260" y="516877"/>
                  </a:lnTo>
                  <a:lnTo>
                    <a:pt x="1613547" y="522312"/>
                  </a:lnTo>
                  <a:lnTo>
                    <a:pt x="1658112" y="524256"/>
                  </a:lnTo>
                  <a:lnTo>
                    <a:pt x="1680997" y="523849"/>
                  </a:lnTo>
                  <a:lnTo>
                    <a:pt x="1725155" y="520560"/>
                  </a:lnTo>
                  <a:lnTo>
                    <a:pt x="1815592" y="497967"/>
                  </a:lnTo>
                  <a:lnTo>
                    <a:pt x="1861566" y="471551"/>
                  </a:lnTo>
                  <a:lnTo>
                    <a:pt x="1879092" y="436499"/>
                  </a:lnTo>
                  <a:lnTo>
                    <a:pt x="1879092" y="131572"/>
                  </a:lnTo>
                  <a:lnTo>
                    <a:pt x="1879092" y="87757"/>
                  </a:lnTo>
                  <a:close/>
                </a:path>
                <a:path w="2635250" h="532129">
                  <a:moveTo>
                    <a:pt x="2634996" y="95377"/>
                  </a:moveTo>
                  <a:lnTo>
                    <a:pt x="2630678" y="77851"/>
                  </a:lnTo>
                  <a:lnTo>
                    <a:pt x="2617470" y="60325"/>
                  </a:lnTo>
                  <a:lnTo>
                    <a:pt x="2599944" y="50266"/>
                  </a:lnTo>
                  <a:lnTo>
                    <a:pt x="2599944" y="86614"/>
                  </a:lnTo>
                  <a:lnTo>
                    <a:pt x="2585389" y="106832"/>
                  </a:lnTo>
                  <a:lnTo>
                    <a:pt x="2545816" y="123583"/>
                  </a:lnTo>
                  <a:lnTo>
                    <a:pt x="2487371" y="134988"/>
                  </a:lnTo>
                  <a:lnTo>
                    <a:pt x="2416175" y="139192"/>
                  </a:lnTo>
                  <a:lnTo>
                    <a:pt x="2345017" y="134988"/>
                  </a:lnTo>
                  <a:lnTo>
                    <a:pt x="2286571" y="123583"/>
                  </a:lnTo>
                  <a:lnTo>
                    <a:pt x="2246973" y="106832"/>
                  </a:lnTo>
                  <a:lnTo>
                    <a:pt x="2232406" y="86614"/>
                  </a:lnTo>
                  <a:lnTo>
                    <a:pt x="2246973" y="66332"/>
                  </a:lnTo>
                  <a:lnTo>
                    <a:pt x="2286558" y="49555"/>
                  </a:lnTo>
                  <a:lnTo>
                    <a:pt x="2345017" y="38138"/>
                  </a:lnTo>
                  <a:lnTo>
                    <a:pt x="2416175" y="33909"/>
                  </a:lnTo>
                  <a:lnTo>
                    <a:pt x="2487371" y="38138"/>
                  </a:lnTo>
                  <a:lnTo>
                    <a:pt x="2545816" y="49555"/>
                  </a:lnTo>
                  <a:lnTo>
                    <a:pt x="2585389" y="66332"/>
                  </a:lnTo>
                  <a:lnTo>
                    <a:pt x="2599944" y="86614"/>
                  </a:lnTo>
                  <a:lnTo>
                    <a:pt x="2599944" y="50266"/>
                  </a:lnTo>
                  <a:lnTo>
                    <a:pt x="2571496" y="33909"/>
                  </a:lnTo>
                  <a:lnTo>
                    <a:pt x="2501519" y="14224"/>
                  </a:lnTo>
                  <a:lnTo>
                    <a:pt x="2414016" y="7620"/>
                  </a:lnTo>
                  <a:lnTo>
                    <a:pt x="2391460" y="8039"/>
                  </a:lnTo>
                  <a:lnTo>
                    <a:pt x="2348788" y="11328"/>
                  </a:lnTo>
                  <a:lnTo>
                    <a:pt x="2309406" y="17894"/>
                  </a:lnTo>
                  <a:lnTo>
                    <a:pt x="2244394" y="39573"/>
                  </a:lnTo>
                  <a:lnTo>
                    <a:pt x="2210562" y="60325"/>
                  </a:lnTo>
                  <a:lnTo>
                    <a:pt x="2193036" y="95377"/>
                  </a:lnTo>
                  <a:lnTo>
                    <a:pt x="2193036" y="450723"/>
                  </a:lnTo>
                  <a:lnTo>
                    <a:pt x="2195195" y="457327"/>
                  </a:lnTo>
                  <a:lnTo>
                    <a:pt x="2197354" y="461645"/>
                  </a:lnTo>
                  <a:lnTo>
                    <a:pt x="2201799" y="468249"/>
                  </a:lnTo>
                  <a:lnTo>
                    <a:pt x="2206117" y="472694"/>
                  </a:lnTo>
                  <a:lnTo>
                    <a:pt x="2210562" y="479171"/>
                  </a:lnTo>
                  <a:lnTo>
                    <a:pt x="2244394" y="499935"/>
                  </a:lnTo>
                  <a:lnTo>
                    <a:pt x="2290953" y="516178"/>
                  </a:lnTo>
                  <a:lnTo>
                    <a:pt x="2328164" y="524497"/>
                  </a:lnTo>
                  <a:lnTo>
                    <a:pt x="2369451" y="529932"/>
                  </a:lnTo>
                  <a:lnTo>
                    <a:pt x="2414016" y="531876"/>
                  </a:lnTo>
                  <a:lnTo>
                    <a:pt x="2436901" y="531469"/>
                  </a:lnTo>
                  <a:lnTo>
                    <a:pt x="2481059" y="528180"/>
                  </a:lnTo>
                  <a:lnTo>
                    <a:pt x="2571496" y="505587"/>
                  </a:lnTo>
                  <a:lnTo>
                    <a:pt x="2617470" y="479171"/>
                  </a:lnTo>
                  <a:lnTo>
                    <a:pt x="2634996" y="444119"/>
                  </a:lnTo>
                  <a:lnTo>
                    <a:pt x="2634996" y="139192"/>
                  </a:lnTo>
                  <a:lnTo>
                    <a:pt x="2634996" y="95377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1323" y="3136391"/>
              <a:ext cx="252983" cy="777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43216" y="2756915"/>
              <a:ext cx="441959" cy="524510"/>
            </a:xfrm>
            <a:custGeom>
              <a:avLst/>
              <a:gdLst/>
              <a:ahLst/>
              <a:cxnLst/>
              <a:rect l="l" t="t" r="r" b="b"/>
              <a:pathLst>
                <a:path w="441959" h="524510">
                  <a:moveTo>
                    <a:pt x="220979" y="0"/>
                  </a:moveTo>
                  <a:lnTo>
                    <a:pt x="176688" y="1635"/>
                  </a:lnTo>
                  <a:lnTo>
                    <a:pt x="135635" y="6604"/>
                  </a:lnTo>
                  <a:lnTo>
                    <a:pt x="98171" y="14779"/>
                  </a:lnTo>
                  <a:lnTo>
                    <a:pt x="51369" y="31952"/>
                  </a:lnTo>
                  <a:lnTo>
                    <a:pt x="17525" y="52705"/>
                  </a:lnTo>
                  <a:lnTo>
                    <a:pt x="0" y="87757"/>
                  </a:lnTo>
                  <a:lnTo>
                    <a:pt x="0" y="443103"/>
                  </a:lnTo>
                  <a:lnTo>
                    <a:pt x="2158" y="449707"/>
                  </a:lnTo>
                  <a:lnTo>
                    <a:pt x="4317" y="454025"/>
                  </a:lnTo>
                  <a:lnTo>
                    <a:pt x="8762" y="460629"/>
                  </a:lnTo>
                  <a:lnTo>
                    <a:pt x="13080" y="465074"/>
                  </a:lnTo>
                  <a:lnTo>
                    <a:pt x="17525" y="471550"/>
                  </a:lnTo>
                  <a:lnTo>
                    <a:pt x="51369" y="492303"/>
                  </a:lnTo>
                  <a:lnTo>
                    <a:pt x="97928" y="508557"/>
                  </a:lnTo>
                  <a:lnTo>
                    <a:pt x="135127" y="516874"/>
                  </a:lnTo>
                  <a:lnTo>
                    <a:pt x="176422" y="522309"/>
                  </a:lnTo>
                  <a:lnTo>
                    <a:pt x="220979" y="524256"/>
                  </a:lnTo>
                  <a:lnTo>
                    <a:pt x="243867" y="523849"/>
                  </a:lnTo>
                  <a:lnTo>
                    <a:pt x="288024" y="520559"/>
                  </a:lnTo>
                  <a:lnTo>
                    <a:pt x="378459" y="497967"/>
                  </a:lnTo>
                  <a:lnTo>
                    <a:pt x="424433" y="471550"/>
                  </a:lnTo>
                  <a:lnTo>
                    <a:pt x="441959" y="436499"/>
                  </a:lnTo>
                  <a:lnTo>
                    <a:pt x="441959" y="131572"/>
                  </a:lnTo>
                  <a:lnTo>
                    <a:pt x="223138" y="131572"/>
                  </a:lnTo>
                  <a:lnTo>
                    <a:pt x="151991" y="127357"/>
                  </a:lnTo>
                  <a:lnTo>
                    <a:pt x="93535" y="115951"/>
                  </a:lnTo>
                  <a:lnTo>
                    <a:pt x="53939" y="99210"/>
                  </a:lnTo>
                  <a:lnTo>
                    <a:pt x="39369" y="78994"/>
                  </a:lnTo>
                  <a:lnTo>
                    <a:pt x="53939" y="58703"/>
                  </a:lnTo>
                  <a:lnTo>
                    <a:pt x="93535" y="41925"/>
                  </a:lnTo>
                  <a:lnTo>
                    <a:pt x="151991" y="30505"/>
                  </a:lnTo>
                  <a:lnTo>
                    <a:pt x="223138" y="26288"/>
                  </a:lnTo>
                  <a:lnTo>
                    <a:pt x="378459" y="26288"/>
                  </a:lnTo>
                  <a:lnTo>
                    <a:pt x="308482" y="6604"/>
                  </a:lnTo>
                  <a:lnTo>
                    <a:pt x="220979" y="0"/>
                  </a:lnTo>
                  <a:close/>
                </a:path>
                <a:path w="441959" h="524510">
                  <a:moveTo>
                    <a:pt x="378459" y="26288"/>
                  </a:moveTo>
                  <a:lnTo>
                    <a:pt x="223138" y="26288"/>
                  </a:lnTo>
                  <a:lnTo>
                    <a:pt x="294340" y="30505"/>
                  </a:lnTo>
                  <a:lnTo>
                    <a:pt x="352790" y="41925"/>
                  </a:lnTo>
                  <a:lnTo>
                    <a:pt x="392356" y="58703"/>
                  </a:lnTo>
                  <a:lnTo>
                    <a:pt x="406907" y="78994"/>
                  </a:lnTo>
                  <a:lnTo>
                    <a:pt x="392356" y="99210"/>
                  </a:lnTo>
                  <a:lnTo>
                    <a:pt x="352790" y="115951"/>
                  </a:lnTo>
                  <a:lnTo>
                    <a:pt x="294340" y="127357"/>
                  </a:lnTo>
                  <a:lnTo>
                    <a:pt x="223138" y="131572"/>
                  </a:lnTo>
                  <a:lnTo>
                    <a:pt x="441959" y="131572"/>
                  </a:lnTo>
                  <a:lnTo>
                    <a:pt x="441959" y="87757"/>
                  </a:lnTo>
                  <a:lnTo>
                    <a:pt x="437641" y="70231"/>
                  </a:lnTo>
                  <a:lnTo>
                    <a:pt x="424433" y="52705"/>
                  </a:lnTo>
                  <a:lnTo>
                    <a:pt x="378459" y="26288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0323" y="2321051"/>
              <a:ext cx="4834255" cy="3493135"/>
            </a:xfrm>
            <a:custGeom>
              <a:avLst/>
              <a:gdLst/>
              <a:ahLst/>
              <a:cxnLst/>
              <a:rect l="l" t="t" r="r" b="b"/>
              <a:pathLst>
                <a:path w="4834255" h="3493135">
                  <a:moveTo>
                    <a:pt x="4834128" y="0"/>
                  </a:moveTo>
                  <a:lnTo>
                    <a:pt x="0" y="0"/>
                  </a:lnTo>
                  <a:lnTo>
                    <a:pt x="0" y="3493008"/>
                  </a:lnTo>
                  <a:lnTo>
                    <a:pt x="4834128" y="3493008"/>
                  </a:lnTo>
                  <a:lnTo>
                    <a:pt x="4834128" y="0"/>
                  </a:lnTo>
                  <a:close/>
                </a:path>
              </a:pathLst>
            </a:custGeom>
            <a:solidFill>
              <a:srgbClr val="D3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75077" y="2409825"/>
            <a:ext cx="4135754" cy="3303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889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Elastic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Scale </a:t>
            </a:r>
            <a:r>
              <a:rPr sz="2000" spc="-10" dirty="0">
                <a:solidFill>
                  <a:srgbClr val="505050"/>
                </a:solidFill>
                <a:latin typeface="Segoe UI Light"/>
                <a:cs typeface="Segoe UI Light"/>
              </a:rPr>
              <a:t>across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thousands </a:t>
            </a:r>
            <a:r>
              <a:rPr sz="2000" spc="-30" dirty="0">
                <a:solidFill>
                  <a:srgbClr val="505050"/>
                </a:solidFill>
                <a:latin typeface="Segoe UI Light"/>
                <a:cs typeface="Segoe UI Light"/>
              </a:rPr>
              <a:t>of </a:t>
            </a:r>
            <a:r>
              <a:rPr sz="2000" spc="-53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databases</a:t>
            </a:r>
            <a:r>
              <a:rPr sz="2000" spc="-4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via</a:t>
            </a:r>
            <a:r>
              <a:rPr sz="2000" spc="-1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custom</a:t>
            </a:r>
            <a:r>
              <a:rPr sz="2000" spc="-10" dirty="0">
                <a:solidFill>
                  <a:srgbClr val="505050"/>
                </a:solidFill>
                <a:latin typeface="Segoe UI Light"/>
                <a:cs typeface="Segoe UI Light"/>
              </a:rPr>
              <a:t> sharding</a:t>
            </a:r>
            <a:endParaRPr sz="200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Scale out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via</a:t>
            </a:r>
            <a:r>
              <a:rPr sz="2000" spc="1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.Net</a:t>
            </a:r>
            <a:r>
              <a:rPr sz="2000" spc="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Client</a:t>
            </a:r>
            <a:r>
              <a:rPr sz="2000" spc="1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libraries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505050"/>
                </a:solidFill>
                <a:latin typeface="Segoe UI Light"/>
                <a:cs typeface="Segoe UI Light"/>
              </a:rPr>
              <a:t>--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consumed by customer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applications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to </a:t>
            </a:r>
            <a:r>
              <a:rPr sz="2000" spc="-53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10" dirty="0">
                <a:solidFill>
                  <a:srgbClr val="505050"/>
                </a:solidFill>
                <a:latin typeface="Segoe UI Light"/>
                <a:cs typeface="Segoe UI Light"/>
              </a:rPr>
              <a:t>support</a:t>
            </a:r>
            <a:r>
              <a:rPr sz="2000" spc="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sharded</a:t>
            </a:r>
            <a:r>
              <a:rPr sz="2000" spc="-2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database</a:t>
            </a:r>
            <a:r>
              <a:rPr sz="2000" spc="-4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pattern</a:t>
            </a:r>
            <a:endParaRPr sz="2000">
              <a:latin typeface="Segoe UI Light"/>
              <a:cs typeface="Segoe UI Light"/>
            </a:endParaRPr>
          </a:p>
          <a:p>
            <a:pPr marL="12700" marR="139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Enables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developer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and manageability </a:t>
            </a:r>
            <a:r>
              <a:rPr sz="2000" spc="-53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functions</a:t>
            </a:r>
            <a:endParaRPr sz="2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10" dirty="0">
                <a:solidFill>
                  <a:srgbClr val="505050"/>
                </a:solidFill>
                <a:latin typeface="Segoe UI Light"/>
                <a:cs typeface="Segoe UI Light"/>
              </a:rPr>
              <a:t>Supports</a:t>
            </a:r>
            <a:r>
              <a:rPr sz="2000" spc="-1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split,</a:t>
            </a:r>
            <a:r>
              <a:rPr sz="2000" spc="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505050"/>
                </a:solidFill>
                <a:latin typeface="Segoe UI Light"/>
                <a:cs typeface="Segoe UI Light"/>
              </a:rPr>
              <a:t>merge,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and</a:t>
            </a:r>
            <a:r>
              <a:rPr sz="2000" spc="-1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move</a:t>
            </a:r>
            <a:endParaRPr sz="2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operations</a:t>
            </a:r>
            <a:r>
              <a:rPr sz="2000" spc="-35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505050"/>
                </a:solidFill>
                <a:latin typeface="Segoe UI Light"/>
                <a:cs typeface="Segoe UI Light"/>
              </a:rPr>
              <a:t>on</a:t>
            </a:r>
            <a:r>
              <a:rPr sz="2000" spc="-10" dirty="0">
                <a:solidFill>
                  <a:srgbClr val="505050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505050"/>
                </a:solidFill>
                <a:latin typeface="Segoe UI Light"/>
                <a:cs typeface="Segoe UI Light"/>
              </a:rPr>
              <a:t>data</a:t>
            </a:r>
            <a:endParaRPr sz="2000">
              <a:latin typeface="Segoe UI Light"/>
              <a:cs typeface="Segoe UI Ligh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30323" y="1278636"/>
            <a:ext cx="9845040" cy="5268595"/>
            <a:chOff x="1830323" y="1278636"/>
            <a:chExt cx="9845040" cy="5268595"/>
          </a:xfrm>
        </p:grpSpPr>
        <p:sp>
          <p:nvSpPr>
            <p:cNvPr id="16" name="object 16"/>
            <p:cNvSpPr/>
            <p:nvPr/>
          </p:nvSpPr>
          <p:spPr>
            <a:xfrm>
              <a:off x="10126980" y="5524500"/>
              <a:ext cx="497205" cy="855344"/>
            </a:xfrm>
            <a:custGeom>
              <a:avLst/>
              <a:gdLst/>
              <a:ahLst/>
              <a:cxnLst/>
              <a:rect l="l" t="t" r="r" b="b"/>
              <a:pathLst>
                <a:path w="497204" h="855345">
                  <a:moveTo>
                    <a:pt x="464820" y="0"/>
                  </a:moveTo>
                  <a:lnTo>
                    <a:pt x="32003" y="0"/>
                  </a:lnTo>
                  <a:lnTo>
                    <a:pt x="20252" y="2855"/>
                  </a:lnTo>
                  <a:lnTo>
                    <a:pt x="10001" y="10747"/>
                  </a:lnTo>
                  <a:lnTo>
                    <a:pt x="2750" y="22663"/>
                  </a:lnTo>
                  <a:lnTo>
                    <a:pt x="0" y="37591"/>
                  </a:lnTo>
                  <a:lnTo>
                    <a:pt x="0" y="822706"/>
                  </a:lnTo>
                  <a:lnTo>
                    <a:pt x="2750" y="834550"/>
                  </a:lnTo>
                  <a:lnTo>
                    <a:pt x="10001" y="844883"/>
                  </a:lnTo>
                  <a:lnTo>
                    <a:pt x="20252" y="852191"/>
                  </a:lnTo>
                  <a:lnTo>
                    <a:pt x="32003" y="854963"/>
                  </a:lnTo>
                  <a:lnTo>
                    <a:pt x="464820" y="854963"/>
                  </a:lnTo>
                  <a:lnTo>
                    <a:pt x="476571" y="852191"/>
                  </a:lnTo>
                  <a:lnTo>
                    <a:pt x="486822" y="844883"/>
                  </a:lnTo>
                  <a:lnTo>
                    <a:pt x="494073" y="834550"/>
                  </a:lnTo>
                  <a:lnTo>
                    <a:pt x="496824" y="822706"/>
                  </a:lnTo>
                  <a:lnTo>
                    <a:pt x="496824" y="37591"/>
                  </a:lnTo>
                  <a:lnTo>
                    <a:pt x="494073" y="22663"/>
                  </a:lnTo>
                  <a:lnTo>
                    <a:pt x="486822" y="10747"/>
                  </a:lnTo>
                  <a:lnTo>
                    <a:pt x="476571" y="285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74223" y="5577839"/>
              <a:ext cx="402590" cy="668020"/>
            </a:xfrm>
            <a:custGeom>
              <a:avLst/>
              <a:gdLst/>
              <a:ahLst/>
              <a:cxnLst/>
              <a:rect l="l" t="t" r="r" b="b"/>
              <a:pathLst>
                <a:path w="402590" h="668020">
                  <a:moveTo>
                    <a:pt x="0" y="0"/>
                  </a:moveTo>
                  <a:lnTo>
                    <a:pt x="402335" y="0"/>
                  </a:lnTo>
                  <a:lnTo>
                    <a:pt x="402335" y="667512"/>
                  </a:lnTo>
                  <a:lnTo>
                    <a:pt x="0" y="667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63555" y="5626607"/>
              <a:ext cx="381000" cy="4191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343643" y="5932932"/>
              <a:ext cx="812800" cy="512445"/>
            </a:xfrm>
            <a:custGeom>
              <a:avLst/>
              <a:gdLst/>
              <a:ahLst/>
              <a:cxnLst/>
              <a:rect l="l" t="t" r="r" b="b"/>
              <a:pathLst>
                <a:path w="812800" h="512445">
                  <a:moveTo>
                    <a:pt x="0" y="0"/>
                  </a:moveTo>
                  <a:lnTo>
                    <a:pt x="812291" y="0"/>
                  </a:lnTo>
                  <a:lnTo>
                    <a:pt x="812291" y="512064"/>
                  </a:lnTo>
                  <a:lnTo>
                    <a:pt x="0" y="512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53143" y="5907024"/>
              <a:ext cx="1193800" cy="640080"/>
            </a:xfrm>
            <a:custGeom>
              <a:avLst/>
              <a:gdLst/>
              <a:ahLst/>
              <a:cxnLst/>
              <a:rect l="l" t="t" r="r" b="b"/>
              <a:pathLst>
                <a:path w="1193800" h="640079">
                  <a:moveTo>
                    <a:pt x="1193291" y="570369"/>
                  </a:moveTo>
                  <a:lnTo>
                    <a:pt x="0" y="570369"/>
                  </a:lnTo>
                  <a:lnTo>
                    <a:pt x="0" y="621068"/>
                  </a:lnTo>
                  <a:lnTo>
                    <a:pt x="2162" y="629385"/>
                  </a:lnTo>
                  <a:lnTo>
                    <a:pt x="7874" y="635327"/>
                  </a:lnTo>
                  <a:lnTo>
                    <a:pt x="15966" y="638891"/>
                  </a:lnTo>
                  <a:lnTo>
                    <a:pt x="25273" y="640079"/>
                  </a:lnTo>
                  <a:lnTo>
                    <a:pt x="1168019" y="640079"/>
                  </a:lnTo>
                  <a:lnTo>
                    <a:pt x="1176432" y="638891"/>
                  </a:lnTo>
                  <a:lnTo>
                    <a:pt x="1183036" y="635327"/>
                  </a:lnTo>
                  <a:lnTo>
                    <a:pt x="1188450" y="629385"/>
                  </a:lnTo>
                  <a:lnTo>
                    <a:pt x="1193291" y="621068"/>
                  </a:lnTo>
                  <a:lnTo>
                    <a:pt x="1193291" y="570369"/>
                  </a:lnTo>
                  <a:close/>
                </a:path>
                <a:path w="1193800" h="640079">
                  <a:moveTo>
                    <a:pt x="1010157" y="0"/>
                  </a:moveTo>
                  <a:lnTo>
                    <a:pt x="183133" y="0"/>
                  </a:lnTo>
                  <a:lnTo>
                    <a:pt x="170209" y="1287"/>
                  </a:lnTo>
                  <a:lnTo>
                    <a:pt x="160226" y="5545"/>
                  </a:lnTo>
                  <a:lnTo>
                    <a:pt x="153791" y="13367"/>
                  </a:lnTo>
                  <a:lnTo>
                    <a:pt x="151510" y="25349"/>
                  </a:lnTo>
                  <a:lnTo>
                    <a:pt x="151510" y="538683"/>
                  </a:lnTo>
                  <a:lnTo>
                    <a:pt x="153791" y="551654"/>
                  </a:lnTo>
                  <a:lnTo>
                    <a:pt x="160226" y="561655"/>
                  </a:lnTo>
                  <a:lnTo>
                    <a:pt x="170209" y="568092"/>
                  </a:lnTo>
                  <a:lnTo>
                    <a:pt x="183133" y="570369"/>
                  </a:lnTo>
                  <a:lnTo>
                    <a:pt x="1010157" y="570369"/>
                  </a:lnTo>
                  <a:lnTo>
                    <a:pt x="1023082" y="568092"/>
                  </a:lnTo>
                  <a:lnTo>
                    <a:pt x="1033065" y="561655"/>
                  </a:lnTo>
                  <a:lnTo>
                    <a:pt x="1039500" y="551654"/>
                  </a:lnTo>
                  <a:lnTo>
                    <a:pt x="1041780" y="538683"/>
                  </a:lnTo>
                  <a:lnTo>
                    <a:pt x="1041780" y="532345"/>
                  </a:lnTo>
                  <a:lnTo>
                    <a:pt x="189356" y="532345"/>
                  </a:lnTo>
                  <a:lnTo>
                    <a:pt x="189356" y="31686"/>
                  </a:lnTo>
                  <a:lnTo>
                    <a:pt x="1041780" y="31686"/>
                  </a:lnTo>
                  <a:lnTo>
                    <a:pt x="1041780" y="25349"/>
                  </a:lnTo>
                  <a:lnTo>
                    <a:pt x="1039500" y="13367"/>
                  </a:lnTo>
                  <a:lnTo>
                    <a:pt x="1033065" y="5545"/>
                  </a:lnTo>
                  <a:lnTo>
                    <a:pt x="1023082" y="1287"/>
                  </a:lnTo>
                  <a:lnTo>
                    <a:pt x="1010157" y="0"/>
                  </a:lnTo>
                  <a:close/>
                </a:path>
                <a:path w="1193800" h="640079">
                  <a:moveTo>
                    <a:pt x="1041780" y="31686"/>
                  </a:moveTo>
                  <a:lnTo>
                    <a:pt x="1003934" y="31686"/>
                  </a:lnTo>
                  <a:lnTo>
                    <a:pt x="1003934" y="532345"/>
                  </a:lnTo>
                  <a:lnTo>
                    <a:pt x="1041780" y="532345"/>
                  </a:lnTo>
                  <a:lnTo>
                    <a:pt x="1041780" y="31686"/>
                  </a:lnTo>
                  <a:close/>
                </a:path>
              </a:pathLst>
            </a:custGeom>
            <a:solidFill>
              <a:srgbClr val="FF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0011" y="5815583"/>
              <a:ext cx="973836" cy="7284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192255" y="5596127"/>
              <a:ext cx="483234" cy="830580"/>
            </a:xfrm>
            <a:custGeom>
              <a:avLst/>
              <a:gdLst/>
              <a:ahLst/>
              <a:cxnLst/>
              <a:rect l="l" t="t" r="r" b="b"/>
              <a:pathLst>
                <a:path w="483234" h="830579">
                  <a:moveTo>
                    <a:pt x="451993" y="0"/>
                  </a:moveTo>
                  <a:lnTo>
                    <a:pt x="31115" y="0"/>
                  </a:lnTo>
                  <a:lnTo>
                    <a:pt x="19716" y="2775"/>
                  </a:lnTo>
                  <a:lnTo>
                    <a:pt x="9747" y="10447"/>
                  </a:lnTo>
                  <a:lnTo>
                    <a:pt x="2682" y="22036"/>
                  </a:lnTo>
                  <a:lnTo>
                    <a:pt x="0" y="36563"/>
                  </a:lnTo>
                  <a:lnTo>
                    <a:pt x="0" y="799236"/>
                  </a:lnTo>
                  <a:lnTo>
                    <a:pt x="2682" y="810745"/>
                  </a:lnTo>
                  <a:lnTo>
                    <a:pt x="9747" y="820785"/>
                  </a:lnTo>
                  <a:lnTo>
                    <a:pt x="19716" y="827886"/>
                  </a:lnTo>
                  <a:lnTo>
                    <a:pt x="31115" y="830580"/>
                  </a:lnTo>
                  <a:lnTo>
                    <a:pt x="451993" y="830580"/>
                  </a:lnTo>
                  <a:lnTo>
                    <a:pt x="463391" y="827886"/>
                  </a:lnTo>
                  <a:lnTo>
                    <a:pt x="473360" y="820785"/>
                  </a:lnTo>
                  <a:lnTo>
                    <a:pt x="480425" y="810745"/>
                  </a:lnTo>
                  <a:lnTo>
                    <a:pt x="483108" y="799236"/>
                  </a:lnTo>
                  <a:lnTo>
                    <a:pt x="483108" y="36563"/>
                  </a:lnTo>
                  <a:lnTo>
                    <a:pt x="480425" y="22036"/>
                  </a:lnTo>
                  <a:lnTo>
                    <a:pt x="473360" y="10447"/>
                  </a:lnTo>
                  <a:lnTo>
                    <a:pt x="463391" y="2775"/>
                  </a:lnTo>
                  <a:lnTo>
                    <a:pt x="4519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39500" y="5649468"/>
              <a:ext cx="388620" cy="646430"/>
            </a:xfrm>
            <a:custGeom>
              <a:avLst/>
              <a:gdLst/>
              <a:ahLst/>
              <a:cxnLst/>
              <a:rect l="l" t="t" r="r" b="b"/>
              <a:pathLst>
                <a:path w="388620" h="646429">
                  <a:moveTo>
                    <a:pt x="0" y="0"/>
                  </a:moveTo>
                  <a:lnTo>
                    <a:pt x="388620" y="0"/>
                  </a:lnTo>
                  <a:lnTo>
                    <a:pt x="388620" y="646175"/>
                  </a:lnTo>
                  <a:lnTo>
                    <a:pt x="0" y="646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6076" y="5707380"/>
              <a:ext cx="315468" cy="3154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447019" y="5922264"/>
              <a:ext cx="977265" cy="615950"/>
            </a:xfrm>
            <a:custGeom>
              <a:avLst/>
              <a:gdLst/>
              <a:ahLst/>
              <a:cxnLst/>
              <a:rect l="l" t="t" r="r" b="b"/>
              <a:pathLst>
                <a:path w="977265" h="615950">
                  <a:moveTo>
                    <a:pt x="933323" y="0"/>
                  </a:moveTo>
                  <a:lnTo>
                    <a:pt x="114680" y="0"/>
                  </a:lnTo>
                  <a:lnTo>
                    <a:pt x="98490" y="3392"/>
                  </a:lnTo>
                  <a:lnTo>
                    <a:pt x="86026" y="12334"/>
                  </a:lnTo>
                  <a:lnTo>
                    <a:pt x="78015" y="24978"/>
                  </a:lnTo>
                  <a:lnTo>
                    <a:pt x="75183" y="39471"/>
                  </a:lnTo>
                  <a:lnTo>
                    <a:pt x="75183" y="189445"/>
                  </a:lnTo>
                  <a:lnTo>
                    <a:pt x="3936" y="552551"/>
                  </a:lnTo>
                  <a:lnTo>
                    <a:pt x="0" y="552551"/>
                  </a:lnTo>
                  <a:lnTo>
                    <a:pt x="0" y="568337"/>
                  </a:lnTo>
                  <a:lnTo>
                    <a:pt x="7874" y="576224"/>
                  </a:lnTo>
                  <a:lnTo>
                    <a:pt x="75183" y="576224"/>
                  </a:lnTo>
                  <a:lnTo>
                    <a:pt x="78015" y="592384"/>
                  </a:lnTo>
                  <a:lnTo>
                    <a:pt x="86026" y="604842"/>
                  </a:lnTo>
                  <a:lnTo>
                    <a:pt x="98490" y="612859"/>
                  </a:lnTo>
                  <a:lnTo>
                    <a:pt x="114680" y="615696"/>
                  </a:lnTo>
                  <a:lnTo>
                    <a:pt x="933323" y="615696"/>
                  </a:lnTo>
                  <a:lnTo>
                    <a:pt x="950148" y="612859"/>
                  </a:lnTo>
                  <a:lnTo>
                    <a:pt x="964009" y="604842"/>
                  </a:lnTo>
                  <a:lnTo>
                    <a:pt x="973417" y="592384"/>
                  </a:lnTo>
                  <a:lnTo>
                    <a:pt x="976883" y="576224"/>
                  </a:lnTo>
                  <a:lnTo>
                    <a:pt x="976883" y="39471"/>
                  </a:lnTo>
                  <a:lnTo>
                    <a:pt x="973417" y="24978"/>
                  </a:lnTo>
                  <a:lnTo>
                    <a:pt x="964009" y="12334"/>
                  </a:lnTo>
                  <a:lnTo>
                    <a:pt x="950148" y="3392"/>
                  </a:lnTo>
                  <a:lnTo>
                    <a:pt x="933323" y="0"/>
                  </a:lnTo>
                  <a:close/>
                </a:path>
              </a:pathLst>
            </a:custGeom>
            <a:solidFill>
              <a:srgbClr val="442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91800" y="5981700"/>
              <a:ext cx="784860" cy="497205"/>
            </a:xfrm>
            <a:custGeom>
              <a:avLst/>
              <a:gdLst/>
              <a:ahLst/>
              <a:cxnLst/>
              <a:rect l="l" t="t" r="r" b="b"/>
              <a:pathLst>
                <a:path w="784859" h="497204">
                  <a:moveTo>
                    <a:pt x="784859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784859" y="496824"/>
                  </a:lnTo>
                  <a:lnTo>
                    <a:pt x="784859" y="0"/>
                  </a:lnTo>
                  <a:close/>
                </a:path>
              </a:pathLst>
            </a:custGeom>
            <a:solidFill>
              <a:srgbClr val="9B4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7811" y="5935980"/>
              <a:ext cx="536448" cy="5897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830323" y="1278636"/>
              <a:ext cx="4834255" cy="1028700"/>
            </a:xfrm>
            <a:custGeom>
              <a:avLst/>
              <a:gdLst/>
              <a:ahLst/>
              <a:cxnLst/>
              <a:rect l="l" t="t" r="r" b="b"/>
              <a:pathLst>
                <a:path w="4834255" h="1028700">
                  <a:moveTo>
                    <a:pt x="4834128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4834128" y="1028700"/>
                  </a:lnTo>
                  <a:lnTo>
                    <a:pt x="4834128" y="0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846577" y="1467993"/>
            <a:ext cx="34429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Support temporary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or sustained </a:t>
            </a:r>
            <a:r>
              <a:rPr sz="2000" spc="-5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high-throughput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app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patterns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-1523" y="1266444"/>
            <a:ext cx="1763395" cy="1028700"/>
          </a:xfrm>
          <a:custGeom>
            <a:avLst/>
            <a:gdLst/>
            <a:ahLst/>
            <a:cxnLst/>
            <a:rect l="l" t="t" r="r" b="b"/>
            <a:pathLst>
              <a:path w="1763395" h="1028700">
                <a:moveTo>
                  <a:pt x="1763268" y="0"/>
                </a:moveTo>
                <a:lnTo>
                  <a:pt x="0" y="0"/>
                </a:lnTo>
                <a:lnTo>
                  <a:pt x="0" y="1028700"/>
                </a:lnTo>
                <a:lnTo>
                  <a:pt x="1763268" y="1028700"/>
                </a:lnTo>
                <a:lnTo>
                  <a:pt x="1763268" y="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8046" y="1332992"/>
            <a:ext cx="92456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E</a:t>
            </a:r>
            <a:r>
              <a:rPr sz="2800" dirty="0">
                <a:solidFill>
                  <a:srgbClr val="FFFFFF"/>
                </a:solidFill>
                <a:latin typeface="Segoe UI Light"/>
                <a:cs typeface="Segoe UI Light"/>
              </a:rPr>
              <a:t>l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800" spc="-15" dirty="0">
                <a:solidFill>
                  <a:srgbClr val="FFFFFF"/>
                </a:solidFill>
                <a:latin typeface="Segoe UI Light"/>
                <a:cs typeface="Segoe UI Light"/>
              </a:rPr>
              <a:t>t</a:t>
            </a:r>
            <a:r>
              <a:rPr sz="2800" spc="-10" dirty="0">
                <a:solidFill>
                  <a:srgbClr val="FFFFFF"/>
                </a:solidFill>
                <a:latin typeface="Segoe UI Light"/>
                <a:cs typeface="Segoe UI Light"/>
              </a:rPr>
              <a:t>ic  Scale</a:t>
            </a:r>
            <a:endParaRPr sz="2800">
              <a:latin typeface="Segoe UI Light"/>
              <a:cs typeface="Segoe UI Ligh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4735" y="1530096"/>
            <a:ext cx="1960245" cy="4856480"/>
            <a:chOff x="604735" y="1530096"/>
            <a:chExt cx="1960245" cy="4856480"/>
          </a:xfrm>
        </p:grpSpPr>
        <p:sp>
          <p:nvSpPr>
            <p:cNvPr id="33" name="object 33"/>
            <p:cNvSpPr/>
            <p:nvPr/>
          </p:nvSpPr>
          <p:spPr>
            <a:xfrm>
              <a:off x="2042160" y="1530095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39">
                  <a:moveTo>
                    <a:pt x="400812" y="261366"/>
                  </a:moveTo>
                  <a:lnTo>
                    <a:pt x="293116" y="160020"/>
                  </a:lnTo>
                  <a:lnTo>
                    <a:pt x="227584" y="160020"/>
                  </a:lnTo>
                  <a:lnTo>
                    <a:pt x="308102" y="235966"/>
                  </a:lnTo>
                  <a:lnTo>
                    <a:pt x="126492" y="235966"/>
                  </a:lnTo>
                  <a:lnTo>
                    <a:pt x="126492" y="287655"/>
                  </a:lnTo>
                  <a:lnTo>
                    <a:pt x="308102" y="287655"/>
                  </a:lnTo>
                  <a:lnTo>
                    <a:pt x="228600" y="362712"/>
                  </a:lnTo>
                  <a:lnTo>
                    <a:pt x="294132" y="362712"/>
                  </a:lnTo>
                  <a:lnTo>
                    <a:pt x="400812" y="261366"/>
                  </a:lnTo>
                  <a:close/>
                </a:path>
                <a:path w="523239" h="523239">
                  <a:moveTo>
                    <a:pt x="522732" y="248285"/>
                  </a:moveTo>
                  <a:lnTo>
                    <a:pt x="521843" y="235204"/>
                  </a:lnTo>
                  <a:lnTo>
                    <a:pt x="519938" y="222123"/>
                  </a:lnTo>
                  <a:lnTo>
                    <a:pt x="514350" y="195961"/>
                  </a:lnTo>
                  <a:lnTo>
                    <a:pt x="510540" y="183896"/>
                  </a:lnTo>
                  <a:lnTo>
                    <a:pt x="506857" y="171704"/>
                  </a:lnTo>
                  <a:lnTo>
                    <a:pt x="502158" y="159639"/>
                  </a:lnTo>
                  <a:lnTo>
                    <a:pt x="496570" y="148463"/>
                  </a:lnTo>
                  <a:lnTo>
                    <a:pt x="490982" y="137160"/>
                  </a:lnTo>
                  <a:lnTo>
                    <a:pt x="490093" y="135382"/>
                  </a:lnTo>
                  <a:lnTo>
                    <a:pt x="490093" y="261366"/>
                  </a:lnTo>
                  <a:lnTo>
                    <a:pt x="489077" y="273558"/>
                  </a:lnTo>
                  <a:lnTo>
                    <a:pt x="482600" y="318262"/>
                  </a:lnTo>
                  <a:lnTo>
                    <a:pt x="462026" y="369697"/>
                  </a:lnTo>
                  <a:lnTo>
                    <a:pt x="437769" y="406019"/>
                  </a:lnTo>
                  <a:lnTo>
                    <a:pt x="406019" y="437769"/>
                  </a:lnTo>
                  <a:lnTo>
                    <a:pt x="370586" y="462026"/>
                  </a:lnTo>
                  <a:lnTo>
                    <a:pt x="329565" y="478917"/>
                  </a:lnTo>
                  <a:lnTo>
                    <a:pt x="307086" y="484505"/>
                  </a:lnTo>
                  <a:lnTo>
                    <a:pt x="295910" y="487299"/>
                  </a:lnTo>
                  <a:lnTo>
                    <a:pt x="273558" y="489077"/>
                  </a:lnTo>
                  <a:lnTo>
                    <a:pt x="250190" y="489077"/>
                  </a:lnTo>
                  <a:lnTo>
                    <a:pt x="226822" y="487299"/>
                  </a:lnTo>
                  <a:lnTo>
                    <a:pt x="215646" y="484505"/>
                  </a:lnTo>
                  <a:lnTo>
                    <a:pt x="204470" y="482600"/>
                  </a:lnTo>
                  <a:lnTo>
                    <a:pt x="153035" y="462026"/>
                  </a:lnTo>
                  <a:lnTo>
                    <a:pt x="116713" y="437769"/>
                  </a:lnTo>
                  <a:lnTo>
                    <a:pt x="85852" y="406019"/>
                  </a:lnTo>
                  <a:lnTo>
                    <a:pt x="60706" y="369697"/>
                  </a:lnTo>
                  <a:lnTo>
                    <a:pt x="43815" y="329565"/>
                  </a:lnTo>
                  <a:lnTo>
                    <a:pt x="41021" y="318262"/>
                  </a:lnTo>
                  <a:lnTo>
                    <a:pt x="38227" y="307086"/>
                  </a:lnTo>
                  <a:lnTo>
                    <a:pt x="36449" y="295910"/>
                  </a:lnTo>
                  <a:lnTo>
                    <a:pt x="34544" y="284734"/>
                  </a:lnTo>
                  <a:lnTo>
                    <a:pt x="33655" y="273558"/>
                  </a:lnTo>
                  <a:lnTo>
                    <a:pt x="33655" y="250190"/>
                  </a:lnTo>
                  <a:lnTo>
                    <a:pt x="34544" y="237998"/>
                  </a:lnTo>
                  <a:lnTo>
                    <a:pt x="36449" y="226822"/>
                  </a:lnTo>
                  <a:lnTo>
                    <a:pt x="38227" y="215646"/>
                  </a:lnTo>
                  <a:lnTo>
                    <a:pt x="51308" y="172720"/>
                  </a:lnTo>
                  <a:lnTo>
                    <a:pt x="72771" y="134366"/>
                  </a:lnTo>
                  <a:lnTo>
                    <a:pt x="99822" y="99822"/>
                  </a:lnTo>
                  <a:lnTo>
                    <a:pt x="134366" y="72771"/>
                  </a:lnTo>
                  <a:lnTo>
                    <a:pt x="172720" y="51308"/>
                  </a:lnTo>
                  <a:lnTo>
                    <a:pt x="215646" y="38227"/>
                  </a:lnTo>
                  <a:lnTo>
                    <a:pt x="226822" y="36449"/>
                  </a:lnTo>
                  <a:lnTo>
                    <a:pt x="237998" y="34544"/>
                  </a:lnTo>
                  <a:lnTo>
                    <a:pt x="250190" y="33655"/>
                  </a:lnTo>
                  <a:lnTo>
                    <a:pt x="273558" y="33655"/>
                  </a:lnTo>
                  <a:lnTo>
                    <a:pt x="284734" y="34544"/>
                  </a:lnTo>
                  <a:lnTo>
                    <a:pt x="295910" y="36449"/>
                  </a:lnTo>
                  <a:lnTo>
                    <a:pt x="307086" y="38227"/>
                  </a:lnTo>
                  <a:lnTo>
                    <a:pt x="350012" y="51308"/>
                  </a:lnTo>
                  <a:lnTo>
                    <a:pt x="389255" y="72771"/>
                  </a:lnTo>
                  <a:lnTo>
                    <a:pt x="422910" y="99822"/>
                  </a:lnTo>
                  <a:lnTo>
                    <a:pt x="450850" y="134366"/>
                  </a:lnTo>
                  <a:lnTo>
                    <a:pt x="471424" y="172720"/>
                  </a:lnTo>
                  <a:lnTo>
                    <a:pt x="478917" y="194183"/>
                  </a:lnTo>
                  <a:lnTo>
                    <a:pt x="482600" y="204470"/>
                  </a:lnTo>
                  <a:lnTo>
                    <a:pt x="485394" y="215646"/>
                  </a:lnTo>
                  <a:lnTo>
                    <a:pt x="487299" y="226822"/>
                  </a:lnTo>
                  <a:lnTo>
                    <a:pt x="488188" y="237998"/>
                  </a:lnTo>
                  <a:lnTo>
                    <a:pt x="489077" y="250190"/>
                  </a:lnTo>
                  <a:lnTo>
                    <a:pt x="490093" y="261366"/>
                  </a:lnTo>
                  <a:lnTo>
                    <a:pt x="490093" y="135382"/>
                  </a:lnTo>
                  <a:lnTo>
                    <a:pt x="485394" y="125984"/>
                  </a:lnTo>
                  <a:lnTo>
                    <a:pt x="477901" y="115697"/>
                  </a:lnTo>
                  <a:lnTo>
                    <a:pt x="470408" y="105537"/>
                  </a:lnTo>
                  <a:lnTo>
                    <a:pt x="463042" y="95250"/>
                  </a:lnTo>
                  <a:lnTo>
                    <a:pt x="427482" y="59690"/>
                  </a:lnTo>
                  <a:lnTo>
                    <a:pt x="396748" y="38227"/>
                  </a:lnTo>
                  <a:lnTo>
                    <a:pt x="389483" y="33655"/>
                  </a:lnTo>
                  <a:lnTo>
                    <a:pt x="386461" y="31750"/>
                  </a:lnTo>
                  <a:lnTo>
                    <a:pt x="374269" y="26162"/>
                  </a:lnTo>
                  <a:lnTo>
                    <a:pt x="363093" y="20574"/>
                  </a:lnTo>
                  <a:lnTo>
                    <a:pt x="351028" y="15875"/>
                  </a:lnTo>
                  <a:lnTo>
                    <a:pt x="338836" y="12192"/>
                  </a:lnTo>
                  <a:lnTo>
                    <a:pt x="326644" y="8382"/>
                  </a:lnTo>
                  <a:lnTo>
                    <a:pt x="314579" y="5588"/>
                  </a:lnTo>
                  <a:lnTo>
                    <a:pt x="301498" y="2794"/>
                  </a:lnTo>
                  <a:lnTo>
                    <a:pt x="261366" y="0"/>
                  </a:lnTo>
                  <a:lnTo>
                    <a:pt x="222123" y="2794"/>
                  </a:lnTo>
                  <a:lnTo>
                    <a:pt x="195961" y="8382"/>
                  </a:lnTo>
                  <a:lnTo>
                    <a:pt x="183896" y="12192"/>
                  </a:lnTo>
                  <a:lnTo>
                    <a:pt x="171704" y="15875"/>
                  </a:lnTo>
                  <a:lnTo>
                    <a:pt x="125984" y="38227"/>
                  </a:lnTo>
                  <a:lnTo>
                    <a:pt x="105537" y="52324"/>
                  </a:lnTo>
                  <a:lnTo>
                    <a:pt x="95250" y="59690"/>
                  </a:lnTo>
                  <a:lnTo>
                    <a:pt x="76581" y="76581"/>
                  </a:lnTo>
                  <a:lnTo>
                    <a:pt x="59690" y="95250"/>
                  </a:lnTo>
                  <a:lnTo>
                    <a:pt x="52324" y="105537"/>
                  </a:lnTo>
                  <a:lnTo>
                    <a:pt x="44831" y="115697"/>
                  </a:lnTo>
                  <a:lnTo>
                    <a:pt x="38227" y="125984"/>
                  </a:lnTo>
                  <a:lnTo>
                    <a:pt x="31750" y="137160"/>
                  </a:lnTo>
                  <a:lnTo>
                    <a:pt x="26162" y="148463"/>
                  </a:lnTo>
                  <a:lnTo>
                    <a:pt x="20574" y="159639"/>
                  </a:lnTo>
                  <a:lnTo>
                    <a:pt x="15875" y="171704"/>
                  </a:lnTo>
                  <a:lnTo>
                    <a:pt x="12192" y="183896"/>
                  </a:lnTo>
                  <a:lnTo>
                    <a:pt x="8382" y="195961"/>
                  </a:lnTo>
                  <a:lnTo>
                    <a:pt x="2794" y="222123"/>
                  </a:lnTo>
                  <a:lnTo>
                    <a:pt x="1905" y="235204"/>
                  </a:lnTo>
                  <a:lnTo>
                    <a:pt x="889" y="248285"/>
                  </a:lnTo>
                  <a:lnTo>
                    <a:pt x="0" y="261366"/>
                  </a:lnTo>
                  <a:lnTo>
                    <a:pt x="889" y="275336"/>
                  </a:lnTo>
                  <a:lnTo>
                    <a:pt x="1905" y="288417"/>
                  </a:lnTo>
                  <a:lnTo>
                    <a:pt x="2794" y="301498"/>
                  </a:lnTo>
                  <a:lnTo>
                    <a:pt x="5588" y="314579"/>
                  </a:lnTo>
                  <a:lnTo>
                    <a:pt x="8382" y="326644"/>
                  </a:lnTo>
                  <a:lnTo>
                    <a:pt x="12192" y="338836"/>
                  </a:lnTo>
                  <a:lnTo>
                    <a:pt x="15875" y="351028"/>
                  </a:lnTo>
                  <a:lnTo>
                    <a:pt x="20574" y="363093"/>
                  </a:lnTo>
                  <a:lnTo>
                    <a:pt x="26162" y="374269"/>
                  </a:lnTo>
                  <a:lnTo>
                    <a:pt x="31750" y="385572"/>
                  </a:lnTo>
                  <a:lnTo>
                    <a:pt x="52324" y="418211"/>
                  </a:lnTo>
                  <a:lnTo>
                    <a:pt x="95250" y="463042"/>
                  </a:lnTo>
                  <a:lnTo>
                    <a:pt x="105537" y="470408"/>
                  </a:lnTo>
                  <a:lnTo>
                    <a:pt x="115697" y="477901"/>
                  </a:lnTo>
                  <a:lnTo>
                    <a:pt x="159639" y="502158"/>
                  </a:lnTo>
                  <a:lnTo>
                    <a:pt x="183896" y="510540"/>
                  </a:lnTo>
                  <a:lnTo>
                    <a:pt x="195961" y="514350"/>
                  </a:lnTo>
                  <a:lnTo>
                    <a:pt x="222123" y="519938"/>
                  </a:lnTo>
                  <a:lnTo>
                    <a:pt x="235204" y="521843"/>
                  </a:lnTo>
                  <a:lnTo>
                    <a:pt x="248285" y="522732"/>
                  </a:lnTo>
                  <a:lnTo>
                    <a:pt x="275336" y="522732"/>
                  </a:lnTo>
                  <a:lnTo>
                    <a:pt x="314579" y="517144"/>
                  </a:lnTo>
                  <a:lnTo>
                    <a:pt x="338836" y="510540"/>
                  </a:lnTo>
                  <a:lnTo>
                    <a:pt x="351028" y="506857"/>
                  </a:lnTo>
                  <a:lnTo>
                    <a:pt x="363093" y="502158"/>
                  </a:lnTo>
                  <a:lnTo>
                    <a:pt x="374269" y="496570"/>
                  </a:lnTo>
                  <a:lnTo>
                    <a:pt x="386461" y="490982"/>
                  </a:lnTo>
                  <a:lnTo>
                    <a:pt x="389483" y="489077"/>
                  </a:lnTo>
                  <a:lnTo>
                    <a:pt x="396748" y="484505"/>
                  </a:lnTo>
                  <a:lnTo>
                    <a:pt x="407924" y="477901"/>
                  </a:lnTo>
                  <a:lnTo>
                    <a:pt x="418211" y="470408"/>
                  </a:lnTo>
                  <a:lnTo>
                    <a:pt x="463042" y="427482"/>
                  </a:lnTo>
                  <a:lnTo>
                    <a:pt x="490982" y="385572"/>
                  </a:lnTo>
                  <a:lnTo>
                    <a:pt x="496570" y="374269"/>
                  </a:lnTo>
                  <a:lnTo>
                    <a:pt x="502158" y="363093"/>
                  </a:lnTo>
                  <a:lnTo>
                    <a:pt x="506857" y="351028"/>
                  </a:lnTo>
                  <a:lnTo>
                    <a:pt x="510540" y="338836"/>
                  </a:lnTo>
                  <a:lnTo>
                    <a:pt x="514350" y="326644"/>
                  </a:lnTo>
                  <a:lnTo>
                    <a:pt x="517144" y="314579"/>
                  </a:lnTo>
                  <a:lnTo>
                    <a:pt x="519938" y="301498"/>
                  </a:lnTo>
                  <a:lnTo>
                    <a:pt x="521843" y="288417"/>
                  </a:lnTo>
                  <a:lnTo>
                    <a:pt x="522732" y="275336"/>
                  </a:lnTo>
                  <a:lnTo>
                    <a:pt x="522732" y="2482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735" y="6163563"/>
              <a:ext cx="1899069" cy="2229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47" y="41528"/>
            <a:ext cx="45789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5" dirty="0">
                <a:solidFill>
                  <a:srgbClr val="006FC0"/>
                </a:solidFill>
              </a:rPr>
              <a:t>P</a:t>
            </a:r>
            <a:r>
              <a:rPr sz="4400" spc="-95" dirty="0">
                <a:solidFill>
                  <a:srgbClr val="006FC0"/>
                </a:solidFill>
              </a:rPr>
              <a:t>o</a:t>
            </a:r>
            <a:r>
              <a:rPr sz="4400" spc="-100" dirty="0">
                <a:solidFill>
                  <a:srgbClr val="006FC0"/>
                </a:solidFill>
              </a:rPr>
              <a:t>i</a:t>
            </a:r>
            <a:r>
              <a:rPr sz="4400" spc="-105" dirty="0">
                <a:solidFill>
                  <a:srgbClr val="006FC0"/>
                </a:solidFill>
              </a:rPr>
              <a:t>n</a:t>
            </a:r>
            <a:r>
              <a:rPr sz="4400" spc="-100" dirty="0">
                <a:solidFill>
                  <a:srgbClr val="006FC0"/>
                </a:solidFill>
              </a:rPr>
              <a:t>t-</a:t>
            </a:r>
            <a:r>
              <a:rPr sz="4400" spc="-114" dirty="0">
                <a:solidFill>
                  <a:srgbClr val="006FC0"/>
                </a:solidFill>
              </a:rPr>
              <a:t>i</a:t>
            </a:r>
            <a:r>
              <a:rPr sz="4400" spc="-105" dirty="0">
                <a:solidFill>
                  <a:srgbClr val="006FC0"/>
                </a:solidFill>
              </a:rPr>
              <a:t>n</a:t>
            </a:r>
            <a:r>
              <a:rPr sz="4400" spc="-110" dirty="0">
                <a:solidFill>
                  <a:srgbClr val="006FC0"/>
                </a:solidFill>
              </a:rPr>
              <a:t>-</a:t>
            </a:r>
            <a:r>
              <a:rPr sz="4400" spc="-100" dirty="0">
                <a:solidFill>
                  <a:srgbClr val="006FC0"/>
                </a:solidFill>
              </a:rPr>
              <a:t>ti</a:t>
            </a:r>
            <a:r>
              <a:rPr sz="4400" spc="-105" dirty="0">
                <a:solidFill>
                  <a:srgbClr val="006FC0"/>
                </a:solidFill>
              </a:rPr>
              <a:t>m</a:t>
            </a:r>
            <a:r>
              <a:rPr sz="4400" dirty="0">
                <a:solidFill>
                  <a:srgbClr val="006FC0"/>
                </a:solidFill>
              </a:rPr>
              <a:t>e</a:t>
            </a:r>
            <a:r>
              <a:rPr sz="4400" spc="-254" dirty="0">
                <a:solidFill>
                  <a:srgbClr val="006FC0"/>
                </a:solidFill>
              </a:rPr>
              <a:t> </a:t>
            </a:r>
            <a:r>
              <a:rPr sz="4400" spc="-185" dirty="0">
                <a:solidFill>
                  <a:srgbClr val="006FC0"/>
                </a:solidFill>
              </a:rPr>
              <a:t>r</a:t>
            </a:r>
            <a:r>
              <a:rPr sz="4400" spc="-105" dirty="0">
                <a:solidFill>
                  <a:srgbClr val="006FC0"/>
                </a:solidFill>
              </a:rPr>
              <a:t>es</a:t>
            </a:r>
            <a:r>
              <a:rPr sz="4400" spc="-100" dirty="0">
                <a:solidFill>
                  <a:srgbClr val="006FC0"/>
                </a:solidFill>
              </a:rPr>
              <a:t>t</a:t>
            </a:r>
            <a:r>
              <a:rPr sz="4400" spc="-95" dirty="0">
                <a:solidFill>
                  <a:srgbClr val="006FC0"/>
                </a:solidFill>
              </a:rPr>
              <a:t>o</a:t>
            </a:r>
            <a:r>
              <a:rPr sz="4400" spc="-185" dirty="0">
                <a:solidFill>
                  <a:srgbClr val="006FC0"/>
                </a:solidFill>
              </a:rPr>
              <a:t>r</a:t>
            </a:r>
            <a:r>
              <a:rPr sz="4400" dirty="0">
                <a:solidFill>
                  <a:srgbClr val="006FC0"/>
                </a:solidFill>
              </a:rPr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5622" y="2535783"/>
            <a:ext cx="4627245" cy="353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Segoe UI Light"/>
                <a:cs typeface="Segoe UI Light"/>
              </a:rPr>
              <a:t>Creates</a:t>
            </a:r>
            <a:r>
              <a:rPr sz="2000" spc="-2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side-by-side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30" dirty="0">
                <a:latin typeface="Segoe UI Light"/>
                <a:cs typeface="Segoe UI Light"/>
              </a:rPr>
              <a:t>copy,</a:t>
            </a:r>
            <a:r>
              <a:rPr sz="200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non-disruptive </a:t>
            </a:r>
            <a:r>
              <a:rPr sz="2000" spc="-530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REST</a:t>
            </a:r>
            <a:r>
              <a:rPr sz="2000" spc="-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API,</a:t>
            </a:r>
            <a:r>
              <a:rPr sz="2000" spc="-15" dirty="0">
                <a:latin typeface="Segoe UI Light"/>
                <a:cs typeface="Segoe UI Light"/>
              </a:rPr>
              <a:t> PowerShell</a:t>
            </a:r>
            <a:r>
              <a:rPr sz="2000" spc="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or </a:t>
            </a:r>
            <a:r>
              <a:rPr sz="2000" spc="-10" dirty="0">
                <a:latin typeface="Segoe UI Light"/>
                <a:cs typeface="Segoe UI Light"/>
              </a:rPr>
              <a:t>Azure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Portal </a:t>
            </a:r>
            <a:r>
              <a:rPr sz="2000" dirty="0">
                <a:latin typeface="Segoe UI Light"/>
                <a:cs typeface="Segoe UI Light"/>
              </a:rPr>
              <a:t> Backups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retention</a:t>
            </a:r>
            <a:r>
              <a:rPr sz="2000" spc="1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policy:</a:t>
            </a:r>
            <a:endParaRPr sz="20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UI Light"/>
                <a:cs typeface="Segoe UI Light"/>
              </a:rPr>
              <a:t>Basic,</a:t>
            </a:r>
            <a:r>
              <a:rPr sz="2000" spc="-2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up </a:t>
            </a:r>
            <a:r>
              <a:rPr sz="2000" dirty="0">
                <a:latin typeface="Segoe UI Light"/>
                <a:cs typeface="Segoe UI Light"/>
              </a:rPr>
              <a:t>to 7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days</a:t>
            </a:r>
            <a:endParaRPr sz="20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Segoe UI Light"/>
                <a:cs typeface="Segoe UI Light"/>
              </a:rPr>
              <a:t>Standard,</a:t>
            </a:r>
            <a:r>
              <a:rPr sz="2000" spc="-2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up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to</a:t>
            </a:r>
            <a:r>
              <a:rPr sz="2000" spc="-10" dirty="0">
                <a:latin typeface="Segoe UI Light"/>
                <a:cs typeface="Segoe UI Light"/>
              </a:rPr>
              <a:t> </a:t>
            </a:r>
            <a:r>
              <a:rPr sz="2000" spc="5" dirty="0">
                <a:latin typeface="Segoe UI Light"/>
                <a:cs typeface="Segoe UI Light"/>
              </a:rPr>
              <a:t>14</a:t>
            </a:r>
            <a:r>
              <a:rPr sz="2000" spc="-25" dirty="0">
                <a:latin typeface="Segoe UI Light"/>
                <a:cs typeface="Segoe UI Light"/>
              </a:rPr>
              <a:t> </a:t>
            </a:r>
            <a:r>
              <a:rPr sz="2000" dirty="0">
                <a:latin typeface="Segoe UI Light"/>
                <a:cs typeface="Segoe UI Light"/>
              </a:rPr>
              <a:t>days</a:t>
            </a:r>
            <a:endParaRPr sz="2000">
              <a:latin typeface="Segoe UI Light"/>
              <a:cs typeface="Segoe UI Light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Segoe UI Light"/>
                <a:cs typeface="Segoe UI Light"/>
              </a:rPr>
              <a:t>Premium,</a:t>
            </a:r>
            <a:r>
              <a:rPr sz="2000" spc="-5" dirty="0">
                <a:latin typeface="Segoe UI Light"/>
                <a:cs typeface="Segoe UI Light"/>
              </a:rPr>
              <a:t> up </a:t>
            </a:r>
            <a:r>
              <a:rPr sz="2000" dirty="0">
                <a:latin typeface="Segoe UI Light"/>
                <a:cs typeface="Segoe UI Light"/>
              </a:rPr>
              <a:t>to </a:t>
            </a:r>
            <a:r>
              <a:rPr sz="2000" spc="-5" dirty="0">
                <a:latin typeface="Segoe UI Light"/>
                <a:cs typeface="Segoe UI Light"/>
              </a:rPr>
              <a:t>35</a:t>
            </a:r>
            <a:r>
              <a:rPr sz="2000" spc="-1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days</a:t>
            </a:r>
            <a:endParaRPr sz="2000">
              <a:latin typeface="Segoe UI Light"/>
              <a:cs typeface="Segoe UI Light"/>
            </a:endParaRPr>
          </a:p>
          <a:p>
            <a:pPr marL="12700" marR="31369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Segoe UI Light"/>
                <a:cs typeface="Segoe UI Light"/>
              </a:rPr>
              <a:t>Automated </a:t>
            </a:r>
            <a:r>
              <a:rPr sz="2000" spc="10" dirty="0">
                <a:latin typeface="Segoe UI Light"/>
                <a:cs typeface="Segoe UI Light"/>
              </a:rPr>
              <a:t>export </a:t>
            </a:r>
            <a:r>
              <a:rPr sz="2000" spc="-25" dirty="0">
                <a:latin typeface="Segoe UI Light"/>
                <a:cs typeface="Segoe UI Light"/>
              </a:rPr>
              <a:t>of </a:t>
            </a:r>
            <a:r>
              <a:rPr sz="2000" spc="-5" dirty="0">
                <a:latin typeface="Segoe UI Light"/>
                <a:cs typeface="Segoe UI Light"/>
              </a:rPr>
              <a:t>logical </a:t>
            </a:r>
            <a:r>
              <a:rPr sz="2000" dirty="0">
                <a:latin typeface="Segoe UI Light"/>
                <a:cs typeface="Segoe UI Light"/>
              </a:rPr>
              <a:t>backups for </a:t>
            </a:r>
            <a:r>
              <a:rPr sz="2000" spc="-53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long-term </a:t>
            </a:r>
            <a:r>
              <a:rPr sz="2000" dirty="0">
                <a:latin typeface="Segoe UI Light"/>
                <a:cs typeface="Segoe UI Light"/>
              </a:rPr>
              <a:t>backup</a:t>
            </a:r>
            <a:r>
              <a:rPr sz="2000" spc="5" dirty="0">
                <a:latin typeface="Segoe UI Light"/>
                <a:cs typeface="Segoe UI Light"/>
              </a:rPr>
              <a:t> </a:t>
            </a:r>
            <a:r>
              <a:rPr sz="2000" spc="-5" dirty="0">
                <a:latin typeface="Segoe UI Light"/>
                <a:cs typeface="Segoe UI Light"/>
              </a:rPr>
              <a:t>protection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Programmatic</a:t>
            </a:r>
            <a:r>
              <a:rPr spc="30" dirty="0"/>
              <a:t> </a:t>
            </a:r>
            <a:r>
              <a:rPr spc="-5" dirty="0"/>
              <a:t>“oops </a:t>
            </a:r>
            <a:r>
              <a:rPr spc="10" dirty="0"/>
              <a:t>recovery” </a:t>
            </a:r>
            <a:r>
              <a:rPr spc="-40" dirty="0"/>
              <a:t>of</a:t>
            </a:r>
            <a:r>
              <a:rPr dirty="0"/>
              <a:t> </a:t>
            </a:r>
            <a:r>
              <a:rPr spc="-10" dirty="0"/>
              <a:t>data</a:t>
            </a:r>
            <a:r>
              <a:rPr spc="10" dirty="0"/>
              <a:t> </a:t>
            </a:r>
            <a:r>
              <a:rPr spc="-5" dirty="0"/>
              <a:t>deletion</a:t>
            </a:r>
            <a:r>
              <a:rPr spc="-10" dirty="0"/>
              <a:t> </a:t>
            </a:r>
            <a:r>
              <a:rPr spc="-5" dirty="0"/>
              <a:t>or</a:t>
            </a:r>
            <a:r>
              <a:rPr spc="5" dirty="0"/>
              <a:t> </a:t>
            </a:r>
            <a:r>
              <a:rPr spc="-10" dirty="0"/>
              <a:t>alteration</a:t>
            </a:r>
          </a:p>
          <a:p>
            <a:pPr marL="165100" marR="3928745">
              <a:lnSpc>
                <a:spcPct val="150000"/>
              </a:lnSpc>
              <a:spcBef>
                <a:spcPts val="484"/>
              </a:spcBef>
            </a:pPr>
            <a:r>
              <a:rPr sz="2000" dirty="0"/>
              <a:t>Auto backups, transactional </a:t>
            </a:r>
            <a:r>
              <a:rPr sz="2000" spc="-5" dirty="0"/>
              <a:t>logs </a:t>
            </a:r>
            <a:r>
              <a:rPr sz="2000" spc="20" dirty="0"/>
              <a:t>every </a:t>
            </a:r>
            <a:r>
              <a:rPr sz="2000" dirty="0"/>
              <a:t>5 </a:t>
            </a:r>
            <a:r>
              <a:rPr sz="2000" spc="-5" dirty="0"/>
              <a:t>min </a:t>
            </a:r>
            <a:r>
              <a:rPr sz="2000" spc="-535" dirty="0"/>
              <a:t> </a:t>
            </a:r>
            <a:r>
              <a:rPr sz="2000" dirty="0"/>
              <a:t>Backups</a:t>
            </a:r>
            <a:r>
              <a:rPr sz="2000" spc="-10" dirty="0"/>
              <a:t> </a:t>
            </a:r>
            <a:r>
              <a:rPr sz="2000" spc="-5" dirty="0"/>
              <a:t>in </a:t>
            </a:r>
            <a:r>
              <a:rPr sz="2000" spc="-10" dirty="0"/>
              <a:t>Azure</a:t>
            </a:r>
            <a:r>
              <a:rPr sz="2000" dirty="0"/>
              <a:t> Storage </a:t>
            </a:r>
            <a:r>
              <a:rPr sz="2000" spc="-5" dirty="0"/>
              <a:t>and geo-replicated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4788408" y="2232660"/>
            <a:ext cx="7404100" cy="4052570"/>
            <a:chOff x="4788408" y="2232660"/>
            <a:chExt cx="7404100" cy="40525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8408" y="2647188"/>
              <a:ext cx="7403592" cy="36377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32704" y="40309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8904" y="4107180"/>
              <a:ext cx="137160" cy="1371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56376" y="424433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1052" y="4319016"/>
              <a:ext cx="137160" cy="1371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41948" y="374294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6624" y="3819144"/>
              <a:ext cx="137159" cy="1371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23304" y="4014216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7980" y="4090416"/>
              <a:ext cx="137160" cy="1356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88623" y="565556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2"/>
                  </a:lnTo>
                  <a:lnTo>
                    <a:pt x="58978" y="27786"/>
                  </a:lnTo>
                  <a:lnTo>
                    <a:pt x="27797" y="58962"/>
                  </a:lnTo>
                  <a:lnTo>
                    <a:pt x="7345" y="98496"/>
                  </a:lnTo>
                  <a:lnTo>
                    <a:pt x="0" y="144018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8" y="288036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5" y="144018"/>
                  </a:lnTo>
                  <a:lnTo>
                    <a:pt x="280690" y="98496"/>
                  </a:lnTo>
                  <a:lnTo>
                    <a:pt x="260238" y="58962"/>
                  </a:lnTo>
                  <a:lnTo>
                    <a:pt x="229057" y="27786"/>
                  </a:lnTo>
                  <a:lnTo>
                    <a:pt x="189524" y="7342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300" y="5731763"/>
              <a:ext cx="137159" cy="1356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963655" y="526999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8332" y="5344667"/>
              <a:ext cx="137160" cy="13715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366248" y="498195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2448" y="5056632"/>
              <a:ext cx="135635" cy="13716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800588" y="415594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75264" y="4232148"/>
              <a:ext cx="137159" cy="1371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436352" y="3956304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2552" y="4032504"/>
              <a:ext cx="137159" cy="1356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376660" y="364693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1336" y="3723132"/>
              <a:ext cx="137160" cy="13716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905744" y="367436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1944" y="3750563"/>
              <a:ext cx="137159" cy="1371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62216" y="516178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5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00BBF1">
                <a:alpha val="4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8416" y="5236464"/>
              <a:ext cx="137159" cy="1371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3624" y="2232660"/>
              <a:ext cx="5977128" cy="201472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764780" y="2945892"/>
            <a:ext cx="1362710" cy="276225"/>
          </a:xfrm>
          <a:prstGeom prst="rect">
            <a:avLst/>
          </a:prstGeom>
          <a:solidFill>
            <a:srgbClr val="00BB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Geo-</a:t>
            </a:r>
            <a:r>
              <a:rPr sz="12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replicated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77911" y="4384547"/>
            <a:ext cx="1536700" cy="277495"/>
          </a:xfrm>
          <a:prstGeom prst="rect">
            <a:avLst/>
          </a:prstGeom>
          <a:solidFill>
            <a:srgbClr val="00BB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Restore</a:t>
            </a:r>
            <a:r>
              <a:rPr sz="120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from</a:t>
            </a:r>
            <a:r>
              <a:rPr sz="12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Light"/>
                <a:cs typeface="Segoe UI Light"/>
              </a:rPr>
              <a:t>backup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0965" y="2709748"/>
            <a:ext cx="1073785" cy="715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Segoe UI Light"/>
                <a:cs typeface="Segoe UI Light"/>
              </a:rPr>
              <a:t>SQL</a:t>
            </a:r>
            <a:r>
              <a:rPr sz="1400" spc="-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Database</a:t>
            </a:r>
            <a:endParaRPr sz="14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Backups</a:t>
            </a:r>
            <a:endParaRPr sz="1400">
              <a:latin typeface="Segoe UI Light"/>
              <a:cs typeface="Segoe UI Light"/>
            </a:endParaRPr>
          </a:p>
          <a:p>
            <a:pPr marL="73025">
              <a:lnSpc>
                <a:spcPct val="100000"/>
              </a:lnSpc>
              <a:spcBef>
                <a:spcPts val="860"/>
              </a:spcBef>
            </a:pPr>
            <a:r>
              <a:rPr sz="1000" spc="-5" dirty="0">
                <a:solidFill>
                  <a:srgbClr val="FFFFFF"/>
                </a:solidFill>
                <a:latin typeface="Segoe UI"/>
                <a:cs typeface="Segoe UI"/>
              </a:rPr>
              <a:t>sabcp01bl21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09226" y="2761310"/>
            <a:ext cx="1093470" cy="51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Azure</a:t>
            </a:r>
            <a:r>
              <a:rPr sz="1400" spc="-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Light"/>
                <a:cs typeface="Segoe UI Light"/>
              </a:rPr>
              <a:t>Storage</a:t>
            </a:r>
            <a:endParaRPr sz="1400">
              <a:latin typeface="Segoe UI Light"/>
              <a:cs typeface="Segoe UI Light"/>
            </a:endParaRPr>
          </a:p>
          <a:p>
            <a:pPr marL="279400">
              <a:lnSpc>
                <a:spcPct val="100000"/>
              </a:lnSpc>
              <a:spcBef>
                <a:spcPts val="935"/>
              </a:spcBef>
            </a:pPr>
            <a:r>
              <a:rPr sz="1000" spc="-5" dirty="0">
                <a:solidFill>
                  <a:srgbClr val="FFFFFF"/>
                </a:solidFill>
                <a:latin typeface="Segoe UI"/>
                <a:cs typeface="Segoe UI"/>
              </a:rPr>
              <a:t>sabcp01bl21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6513575"/>
            <a:ext cx="12192000" cy="344805"/>
            <a:chOff x="0" y="6513575"/>
            <a:chExt cx="12192000" cy="344805"/>
          </a:xfrm>
        </p:grpSpPr>
        <p:sp>
          <p:nvSpPr>
            <p:cNvPr id="37" name="object 37"/>
            <p:cNvSpPr/>
            <p:nvPr/>
          </p:nvSpPr>
          <p:spPr>
            <a:xfrm>
              <a:off x="0" y="6513575"/>
              <a:ext cx="4064635" cy="344805"/>
            </a:xfrm>
            <a:custGeom>
              <a:avLst/>
              <a:gdLst/>
              <a:ahLst/>
              <a:cxnLst/>
              <a:rect l="l" t="t" r="r" b="b"/>
              <a:pathLst>
                <a:path w="4064635" h="344804">
                  <a:moveTo>
                    <a:pt x="4064508" y="344422"/>
                  </a:moveTo>
                  <a:lnTo>
                    <a:pt x="4064508" y="0"/>
                  </a:lnTo>
                  <a:lnTo>
                    <a:pt x="0" y="0"/>
                  </a:lnTo>
                  <a:lnTo>
                    <a:pt x="0" y="344422"/>
                  </a:lnTo>
                  <a:lnTo>
                    <a:pt x="4064508" y="344422"/>
                  </a:lnTo>
                  <a:close/>
                </a:path>
              </a:pathLst>
            </a:custGeom>
            <a:solidFill>
              <a:srgbClr val="00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64508" y="6513575"/>
              <a:ext cx="8128000" cy="344805"/>
            </a:xfrm>
            <a:custGeom>
              <a:avLst/>
              <a:gdLst/>
              <a:ahLst/>
              <a:cxnLst/>
              <a:rect l="l" t="t" r="r" b="b"/>
              <a:pathLst>
                <a:path w="8128000" h="344804">
                  <a:moveTo>
                    <a:pt x="8127492" y="0"/>
                  </a:moveTo>
                  <a:lnTo>
                    <a:pt x="0" y="0"/>
                  </a:lnTo>
                  <a:lnTo>
                    <a:pt x="0" y="344422"/>
                  </a:lnTo>
                  <a:lnTo>
                    <a:pt x="8127492" y="344422"/>
                  </a:lnTo>
                  <a:lnTo>
                    <a:pt x="8127492" y="0"/>
                  </a:lnTo>
                  <a:close/>
                </a:path>
              </a:pathLst>
            </a:custGeom>
            <a:solidFill>
              <a:srgbClr val="003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1021</Words>
  <Application>Microsoft Macintosh PowerPoint</Application>
  <PresentationFormat>Widescreen</PresentationFormat>
  <Paragraphs>209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MT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Azure SQL Server and Cosmos DB</vt:lpstr>
      <vt:lpstr>Data platform</vt:lpstr>
      <vt:lpstr>SQL Database Service</vt:lpstr>
      <vt:lpstr>How is it different from VMs?</vt:lpstr>
      <vt:lpstr>PowerPoint Presentation</vt:lpstr>
      <vt:lpstr>Designed for predictable performance</vt:lpstr>
      <vt:lpstr>Dashboard views of metrics</vt:lpstr>
      <vt:lpstr>Drive elastic scale out</vt:lpstr>
      <vt:lpstr>Point-in-time restore</vt:lpstr>
      <vt:lpstr>Geo-restore</vt:lpstr>
      <vt:lpstr>Azure Active Directory integration</vt:lpstr>
      <vt:lpstr>Row-Level Security</vt:lpstr>
      <vt:lpstr>Dynamic Data Masking</vt:lpstr>
      <vt:lpstr>Always Encrypted</vt:lpstr>
      <vt:lpstr>Azure SQL Database service tiers</vt:lpstr>
      <vt:lpstr>PowerPoint Presentation</vt:lpstr>
      <vt:lpstr>What is Cosmos DB</vt:lpstr>
      <vt:lpstr>What is Azure Cosmos DB</vt:lpstr>
      <vt:lpstr>What is Azure Cosmos DB</vt:lpstr>
      <vt:lpstr>What is Azure Cosmos DB</vt:lpstr>
      <vt:lpstr>Cosmos DB Data Formats</vt:lpstr>
      <vt:lpstr>Cosmos DB Data Formats</vt:lpstr>
      <vt:lpstr>Cosmos DB Data Formats</vt:lpstr>
      <vt:lpstr>Cosmos DB Data Formats</vt:lpstr>
      <vt:lpstr>Cosmos DB Design</vt:lpstr>
      <vt:lpstr>Containers and Databases</vt:lpstr>
      <vt:lpstr>Cosmos DB Resources</vt:lpstr>
      <vt:lpstr>Cosmos DB  Resources</vt:lpstr>
      <vt:lpstr>Request Units</vt:lpstr>
      <vt:lpstr>Cosmos DB Resources</vt:lpstr>
      <vt:lpstr>Request Units</vt:lpstr>
      <vt:lpstr>Developing against  Cosmos DB (SQL API)</vt:lpstr>
      <vt:lpstr>Developing against Cosmos DB SQL API</vt:lpstr>
      <vt:lpstr>Cosmos DB APIs Support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SQL Server and Cosmos DB</dc:title>
  <dc:creator>Sreehari Aranghat</dc:creator>
  <cp:lastModifiedBy>Sreehari Aranghat</cp:lastModifiedBy>
  <cp:revision>1</cp:revision>
  <dcterms:created xsi:type="dcterms:W3CDTF">2024-03-05T00:04:29Z</dcterms:created>
  <dcterms:modified xsi:type="dcterms:W3CDTF">2024-03-05T00:17:52Z</dcterms:modified>
</cp:coreProperties>
</file>