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0"/>
    <p:restoredTop sz="94720"/>
  </p:normalViewPr>
  <p:slideViewPr>
    <p:cSldViewPr snapToGrid="0">
      <p:cViewPr varScale="1">
        <p:scale>
          <a:sx n="211" d="100"/>
          <a:sy n="211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DDDE388-477F-F4B7-BDAC-6B5B81E91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7" r="19258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4B2D5-FC1B-9B51-50CB-66B02A5C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AZURE</a:t>
            </a:r>
            <a:br>
              <a:rPr lang="en-US" sz="40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Storage</a:t>
            </a:r>
            <a:br>
              <a:rPr lang="en-US" sz="40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5D06-6436-BB7A-AD98-8396EB61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Sreehari Aranghat</a:t>
            </a:r>
          </a:p>
        </p:txBody>
      </p:sp>
    </p:spTree>
    <p:extLst>
      <p:ext uri="{BB962C8B-B14F-4D97-AF65-F5344CB8AC3E}">
        <p14:creationId xmlns:p14="http://schemas.microsoft.com/office/powerpoint/2010/main" val="278917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9D0-2993-0D95-FD7A-5EE69A5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38557"/>
            <a:ext cx="10632067" cy="2852737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Introduction to Azure Storage</a:t>
            </a:r>
            <a:br>
              <a:rPr lang="en-IN" b="1" i="0" dirty="0">
                <a:solidFill>
                  <a:srgbClr val="0D0D0D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</a:b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466F0-4A0D-7424-AA2E-6C36ED89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2" y="3429000"/>
            <a:ext cx="10632067" cy="1500187"/>
          </a:xfrm>
        </p:spPr>
        <p:txBody>
          <a:bodyPr>
            <a:normAutofit fontScale="85000" lnSpcReduction="1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Azure Storage is a comprehensive cloud storage solution provided by Microsoft, designed to cater to a wide range of data storage needs. It offers scalable, durable, and highly available storage across a variety of data objects, making it suitable for both large-scale applications and small projects</a:t>
            </a: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DE1B-E47E-7068-0696-F23E570B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2/20/24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48AD-BAC6-160E-BC9E-E62A4096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2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dlock on computer motherboard">
            <a:extLst>
              <a:ext uri="{FF2B5EF4-FFF2-40B4-BE49-F238E27FC236}">
                <a16:creationId xmlns:a16="http://schemas.microsoft.com/office/drawing/2014/main" id="{EA18486B-C551-D1E2-A764-4808956E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8" r="34001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32DFE-F981-BC57-21BE-D1757D2C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kern="1200" cap="all" spc="3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Key benefits: Scalability, Durability, Security, and Accessibility</a:t>
            </a:r>
            <a:endParaRPr lang="en-US" sz="2800" b="1" kern="1200" cap="all" spc="3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7362-0B26-5760-B8DD-A779356036C8}"/>
              </a:ext>
            </a:extLst>
          </p:cNvPr>
          <p:cNvSpPr txBox="1"/>
          <p:nvPr/>
        </p:nvSpPr>
        <p:spPr>
          <a:xfrm>
            <a:off x="6290838" y="2236843"/>
            <a:ext cx="520112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Durable &amp; Highly Available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Secure through encryption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Scalable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Managed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Accessible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245F3-A2A0-CE03-693A-F37C6A1D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812435-B87A-4434-B86A-1406D5D81959}" type="datetime1">
              <a:rPr lang="en-US" smtClean="0"/>
              <a:pPr>
                <a:spcAft>
                  <a:spcPts val="600"/>
                </a:spcAft>
              </a:pPr>
              <a:t>2/20/24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85DC9-5034-A3F9-9834-8B87813B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2C627-93F5-58F6-C27D-22451CD3B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4" r="41102"/>
          <a:stretch/>
        </p:blipFill>
        <p:spPr>
          <a:xfrm>
            <a:off x="7414664" y="10"/>
            <a:ext cx="477733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7CA3F-B33F-4CD3-50F5-E4A90154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Azure Storage data services</a:t>
            </a:r>
            <a:br>
              <a:rPr lang="en-IN" sz="2800" b="1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</a:br>
            <a:endParaRPr lang="en-US" sz="280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8566-614B-1A57-2BC2-9A364431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239599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Mangal" panose="02040503050203030202" pitchFamily="18" charset="0"/>
                <a:cs typeface="Mangal" panose="02040503050203030202" pitchFamily="18" charset="0"/>
              </a:rPr>
              <a:t>Azure Blobs : </a:t>
            </a:r>
            <a:r>
              <a:rPr lang="en-IN" b="0" i="0" dirty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 massively scalable object store for text and binary data. 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Mangal" panose="02040503050203030202" pitchFamily="18" charset="0"/>
                <a:cs typeface="Mangal" panose="02040503050203030202" pitchFamily="18" charset="0"/>
              </a:rPr>
              <a:t>Azure Files :  </a:t>
            </a:r>
            <a:r>
              <a:rPr lang="en-IN" b="0" i="0" dirty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Managed file shares for cloud or on-premises deployments.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Mangal" panose="02040503050203030202" pitchFamily="18" charset="0"/>
                <a:cs typeface="Mangal" panose="02040503050203030202" pitchFamily="18" charset="0"/>
              </a:rPr>
              <a:t>Azure Queues : </a:t>
            </a:r>
            <a:r>
              <a:rPr lang="en-IN" b="0" i="0" dirty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 messaging store for reliable messaging between application components.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Mangal" panose="02040503050203030202" pitchFamily="18" charset="0"/>
                <a:cs typeface="Mangal" panose="02040503050203030202" pitchFamily="18" charset="0"/>
              </a:rPr>
              <a:t>Azure Tables : </a:t>
            </a:r>
            <a:r>
              <a:rPr lang="en-IN" b="0" i="0" dirty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 NoSQL store for schemeless storage of structured data.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Mangal" panose="02040503050203030202" pitchFamily="18" charset="0"/>
                <a:cs typeface="Mangal" panose="02040503050203030202" pitchFamily="18" charset="0"/>
              </a:rPr>
              <a:t>Azure Managed Disks : </a:t>
            </a:r>
            <a:r>
              <a:rPr lang="en-IN" b="0" i="0" dirty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Block-level storage volumes for Azure VMs.</a:t>
            </a:r>
            <a:endParaRPr lang="en-US" b="1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E0CE-AA28-4AD8-B59F-CC43830E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pPr>
                <a:spcAft>
                  <a:spcPts val="600"/>
                </a:spcAft>
              </a:pPr>
              <a:t>2/20/24</a:t>
            </a:fld>
            <a:endParaRPr lang="en-US">
              <a:solidFill>
                <a:srgbClr val="FFFFFF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3E8E-0977-6615-D56E-AC3035A7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134443-4B3F-C557-6027-9674B6C1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0" y="554997"/>
            <a:ext cx="3635132" cy="5043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Mangal" panose="02040503050203030202" pitchFamily="18" charset="0"/>
                <a:cs typeface="Mangal" panose="02040503050203030202" pitchFamily="18" charset="0"/>
              </a:rPr>
              <a:t>Azure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943-D595-D433-2672-24F0A6CD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7" y="3368593"/>
            <a:ext cx="5994261" cy="28197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Serving images or documents directly to a browser.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Storing files for distributed access.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Streaming video and audio.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Writing to log files.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Storing data for backup and restore, disaster recovery, and archiving.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Storing data for analysis by an on-premises or Azure-hosted service.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E976-259F-6F0F-4E3B-49043A80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pPr>
                <a:spcAft>
                  <a:spcPts val="600"/>
                </a:spcAft>
              </a:pPr>
              <a:t>2/20/24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4B9D-8BC2-3532-9E65-13612871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pic>
        <p:nvPicPr>
          <p:cNvPr id="1026" name="Picture 2" descr="Diagram showing the relationship between a storage account, containers, and blobs">
            <a:extLst>
              <a:ext uri="{FF2B5EF4-FFF2-40B4-BE49-F238E27FC236}">
                <a16:creationId xmlns:a16="http://schemas.microsoft.com/office/drawing/2014/main" id="{43F2DA0A-FD56-9660-F201-59B03585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824078"/>
            <a:ext cx="5829300" cy="195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9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F2C-E114-43D2-34F3-FFCDC1C3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angal" panose="02040503050203030202" pitchFamily="18" charset="0"/>
                <a:cs typeface="Mangal" panose="02040503050203030202" pitchFamily="18" charset="0"/>
              </a:rPr>
              <a:t>Azure Files</a:t>
            </a: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7D58-7E2B-90D4-7579-C953A9B8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Replace or supplement on-premises file servers</a:t>
            </a:r>
            <a:r>
              <a:rPr lang="en-IN" b="0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: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“Lift and shift" applications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Simplify cloud development</a:t>
            </a:r>
            <a:r>
              <a:rPr lang="en-IN" b="0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:</a:t>
            </a:r>
          </a:p>
          <a:p>
            <a:pPr lvl="1"/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Shared application settings</a:t>
            </a:r>
            <a:endParaRPr lang="en-IN" b="0" i="0" dirty="0">
              <a:solidFill>
                <a:srgbClr val="161616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lvl="1"/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Diagnostic share</a:t>
            </a:r>
            <a:endParaRPr lang="en-IN" b="0" i="0" dirty="0">
              <a:solidFill>
                <a:srgbClr val="161616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lvl="1"/>
            <a:r>
              <a:rPr lang="en-IN" b="1" i="0" dirty="0">
                <a:solidFill>
                  <a:srgbClr val="161616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Dev/Test/Debug</a:t>
            </a: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986E-0A55-EB96-0B0C-23C3DA38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2/20/24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16D0-0DC5-B650-65C3-9DF2EC95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6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7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13BA2C-83AC-D954-02B2-77722010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0" y="554997"/>
            <a:ext cx="3635132" cy="5043599"/>
          </a:xfrm>
        </p:spPr>
        <p:txBody>
          <a:bodyPr>
            <a:normAutofit/>
          </a:bodyPr>
          <a:lstStyle/>
          <a:p>
            <a:r>
              <a:rPr lang="en-IN" b="1" dirty="0">
                <a:latin typeface="Mangal" panose="02040503050203030202" pitchFamily="18" charset="0"/>
                <a:cs typeface="Mangal" panose="02040503050203030202" pitchFamily="18" charset="0"/>
              </a:rPr>
              <a:t>Azure 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D1B0-2A53-A52C-ACA3-DBDDD9FBC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7" y="3368593"/>
            <a:ext cx="5994261" cy="2819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>
                <a:effectLst/>
                <a:latin typeface="Segoe UI" panose="020B0502040204020203" pitchFamily="34" charset="0"/>
              </a:rPr>
              <a:t>Azure Queue Storage is a service for storing large numbers of messages. You access messages from anywhere in the world via authenticated calls using HTTP or HTTPS. A queue message can be up to 64 KB in size. A queue may contain millions of messages, up to the total capacity limit of a storage account. Queues are commonly used to create a backlog of work to process asynchronously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2151-FC71-B8A6-13EE-4B77D4AA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2/20/24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14F8-A6D4-4346-4FDC-FE8CA49F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050" name="Picture 2" descr="Diagram showing the relationship between a storage account, queues, and messages.">
            <a:extLst>
              <a:ext uri="{FF2B5EF4-FFF2-40B4-BE49-F238E27FC236}">
                <a16:creationId xmlns:a16="http://schemas.microsoft.com/office/drawing/2014/main" id="{8DEDB910-E14A-8BBD-C256-A4DABA90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925065"/>
            <a:ext cx="5829300" cy="175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ables storage component diagram">
            <a:extLst>
              <a:ext uri="{FF2B5EF4-FFF2-40B4-BE49-F238E27FC236}">
                <a16:creationId xmlns:a16="http://schemas.microsoft.com/office/drawing/2014/main" id="{BEA764DF-4A05-7CE6-BB04-AD8F8D4B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2115654"/>
            <a:ext cx="4976888" cy="26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DD1AE-13CE-0F07-C48C-DA36BBB9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US" dirty="0">
                <a:latin typeface="Mangal" panose="02040503050203030202" pitchFamily="18" charset="0"/>
                <a:cs typeface="Mangal" panose="02040503050203030202" pitchFamily="18" charset="0"/>
              </a:rPr>
              <a:t>Azure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A894-EC3F-024B-3F17-AFFAE97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Azure Table storage stores large amounts of structured data. The service is a NoSQL datastore which accepts authenticated calls from inside and outside the Azure cloud. Azure tables are ideal for storing structured, non-relational data</a:t>
            </a: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C428-BF0E-D9C1-009A-2F1F468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pPr>
                <a:spcAft>
                  <a:spcPts val="600"/>
                </a:spcAft>
              </a:pPr>
              <a:t>2/20/24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449D-6A8D-6844-9AEC-AFFB5AE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5A35-A74D-8F98-EA40-D0DCEBCE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ngal" panose="02040503050203030202" pitchFamily="18" charset="0"/>
                <a:cs typeface="Mangal" panose="02040503050203030202" pitchFamily="18" charset="0"/>
              </a:rPr>
              <a:t>Azure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9790-DC14-432C-2DEF-3E445DD4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Azure Disk Storage offers high-performance, durable block storage for Azure Virtual Machines (VMs). These disks are mounted to VMs as OS or data disks. Azure Disks are designed for scenarios that require persistent, high-performance, low-latency disk storage, such as databases, enterprise applications, and other I/O intensive workloads.</a:t>
            </a:r>
            <a:endParaRPr lang="en-US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D7D1-DAF9-A18F-47B7-BA7DE015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2/20/24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833E-176E-F090-8DD5-A215CBB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>
                <a:latin typeface="Mangal" panose="02040503050203030202" pitchFamily="18" charset="0"/>
                <a:cs typeface="Mangal" panose="02040503050203030202" pitchFamily="18" charset="0"/>
              </a:rPr>
              <a:t>9</a:t>
            </a:fld>
            <a:endParaRPr lang="en-US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86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425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Calisto MT</vt:lpstr>
      <vt:lpstr>Mangal</vt:lpstr>
      <vt:lpstr>Segoe UI</vt:lpstr>
      <vt:lpstr>Söhne</vt:lpstr>
      <vt:lpstr>Univers Condensed</vt:lpstr>
      <vt:lpstr>ChronicleVTI</vt:lpstr>
      <vt:lpstr>AZURE Storage Services</vt:lpstr>
      <vt:lpstr>Introduction to Azure Storage </vt:lpstr>
      <vt:lpstr>Key benefits: Scalability, Durability, Security, and Accessibility</vt:lpstr>
      <vt:lpstr>Azure Storage data services </vt:lpstr>
      <vt:lpstr>Azure Blob Storage</vt:lpstr>
      <vt:lpstr>Azure Files</vt:lpstr>
      <vt:lpstr>Azure Queues</vt:lpstr>
      <vt:lpstr>Azure Table</vt:lpstr>
      <vt:lpstr>Azure Disks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Services</dc:title>
  <dc:creator>Sreehari Aranghat</dc:creator>
  <cp:lastModifiedBy>Sreehari Aranghat</cp:lastModifiedBy>
  <cp:revision>1</cp:revision>
  <dcterms:created xsi:type="dcterms:W3CDTF">2024-02-20T00:12:07Z</dcterms:created>
  <dcterms:modified xsi:type="dcterms:W3CDTF">2024-02-20T01:19:42Z</dcterms:modified>
</cp:coreProperties>
</file>