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1A554-8EF8-4D40-917A-0A2BDB61699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122E13-0ADF-4A35-AFD8-0837F1CA877A}">
      <dgm:prSet/>
      <dgm:spPr/>
      <dgm:t>
        <a:bodyPr/>
        <a:lstStyle/>
        <a:p>
          <a:r>
            <a:rPr lang="en-US"/>
            <a:t>Define the problem</a:t>
          </a:r>
        </a:p>
      </dgm:t>
    </dgm:pt>
    <dgm:pt modelId="{16895643-DA58-49BA-855F-654DEEC5F8A2}" type="parTrans" cxnId="{AC1B20F3-2008-4504-B105-A56AB80B560A}">
      <dgm:prSet/>
      <dgm:spPr/>
      <dgm:t>
        <a:bodyPr/>
        <a:lstStyle/>
        <a:p>
          <a:endParaRPr lang="en-US"/>
        </a:p>
      </dgm:t>
    </dgm:pt>
    <dgm:pt modelId="{82DA6C2E-9D74-4ABD-9D79-BBF87516CB5B}" type="sibTrans" cxnId="{AC1B20F3-2008-4504-B105-A56AB80B560A}">
      <dgm:prSet/>
      <dgm:spPr/>
      <dgm:t>
        <a:bodyPr/>
        <a:lstStyle/>
        <a:p>
          <a:endParaRPr lang="en-US"/>
        </a:p>
      </dgm:t>
    </dgm:pt>
    <dgm:pt modelId="{BE1F607B-FA4D-4CFE-AFBC-74004F0374F6}">
      <dgm:prSet/>
      <dgm:spPr/>
      <dgm:t>
        <a:bodyPr/>
        <a:lstStyle/>
        <a:p>
          <a:r>
            <a:rPr lang="en-US"/>
            <a:t>Gather Data</a:t>
          </a:r>
        </a:p>
      </dgm:t>
    </dgm:pt>
    <dgm:pt modelId="{D5836068-76A8-4EA0-8E3F-971832B10701}" type="parTrans" cxnId="{386F7A18-59B1-4DC4-BD73-5EF08732AF17}">
      <dgm:prSet/>
      <dgm:spPr/>
      <dgm:t>
        <a:bodyPr/>
        <a:lstStyle/>
        <a:p>
          <a:endParaRPr lang="en-US"/>
        </a:p>
      </dgm:t>
    </dgm:pt>
    <dgm:pt modelId="{A12C32FB-63FF-4E70-961C-F22B746BD41D}" type="sibTrans" cxnId="{386F7A18-59B1-4DC4-BD73-5EF08732AF17}">
      <dgm:prSet/>
      <dgm:spPr/>
      <dgm:t>
        <a:bodyPr/>
        <a:lstStyle/>
        <a:p>
          <a:endParaRPr lang="en-US"/>
        </a:p>
      </dgm:t>
    </dgm:pt>
    <dgm:pt modelId="{84824AC8-10C7-41C6-956A-E6C7D0FF9473}">
      <dgm:prSet/>
      <dgm:spPr/>
      <dgm:t>
        <a:bodyPr/>
        <a:lstStyle/>
        <a:p>
          <a:r>
            <a:rPr lang="en-US"/>
            <a:t>Explore and prepare data</a:t>
          </a:r>
        </a:p>
      </dgm:t>
    </dgm:pt>
    <dgm:pt modelId="{C8E53D9C-A37F-45D7-95F3-8BC6281D3945}" type="parTrans" cxnId="{55B3F5B0-6F2D-4DE6-A1A6-CCB83A18B846}">
      <dgm:prSet/>
      <dgm:spPr/>
      <dgm:t>
        <a:bodyPr/>
        <a:lstStyle/>
        <a:p>
          <a:endParaRPr lang="en-US"/>
        </a:p>
      </dgm:t>
    </dgm:pt>
    <dgm:pt modelId="{F0D0E4FF-4739-457F-81C8-127A8C8DAC73}" type="sibTrans" cxnId="{55B3F5B0-6F2D-4DE6-A1A6-CCB83A18B846}">
      <dgm:prSet/>
      <dgm:spPr/>
      <dgm:t>
        <a:bodyPr/>
        <a:lstStyle/>
        <a:p>
          <a:endParaRPr lang="en-US"/>
        </a:p>
      </dgm:t>
    </dgm:pt>
    <dgm:pt modelId="{B86000F2-A5D2-4D47-B770-530161B3163C}">
      <dgm:prSet/>
      <dgm:spPr/>
      <dgm:t>
        <a:bodyPr/>
        <a:lstStyle/>
        <a:p>
          <a:r>
            <a:rPr lang="en-US"/>
            <a:t>Feature Engineerin</a:t>
          </a:r>
        </a:p>
      </dgm:t>
    </dgm:pt>
    <dgm:pt modelId="{338C19B4-DD9A-4E9C-BFE7-61C989CBFE05}" type="parTrans" cxnId="{ECC59684-EBAD-42B6-B699-0340004BDD36}">
      <dgm:prSet/>
      <dgm:spPr/>
      <dgm:t>
        <a:bodyPr/>
        <a:lstStyle/>
        <a:p>
          <a:endParaRPr lang="en-US"/>
        </a:p>
      </dgm:t>
    </dgm:pt>
    <dgm:pt modelId="{38F7C131-5587-4F01-9D2B-3D8F126D1CB3}" type="sibTrans" cxnId="{ECC59684-EBAD-42B6-B699-0340004BDD36}">
      <dgm:prSet/>
      <dgm:spPr/>
      <dgm:t>
        <a:bodyPr/>
        <a:lstStyle/>
        <a:p>
          <a:endParaRPr lang="en-US"/>
        </a:p>
      </dgm:t>
    </dgm:pt>
    <dgm:pt modelId="{F511BB82-99F6-428E-A45E-27FA80347249}">
      <dgm:prSet/>
      <dgm:spPr/>
      <dgm:t>
        <a:bodyPr/>
        <a:lstStyle/>
        <a:p>
          <a:r>
            <a:rPr lang="en-US"/>
            <a:t>Split the Data</a:t>
          </a:r>
        </a:p>
      </dgm:t>
    </dgm:pt>
    <dgm:pt modelId="{81FE1F8D-2BE3-44E0-93C5-B406ADD2B974}" type="parTrans" cxnId="{E249EF2A-EE75-490E-A548-1DBFDDB618C9}">
      <dgm:prSet/>
      <dgm:spPr/>
      <dgm:t>
        <a:bodyPr/>
        <a:lstStyle/>
        <a:p>
          <a:endParaRPr lang="en-US"/>
        </a:p>
      </dgm:t>
    </dgm:pt>
    <dgm:pt modelId="{B7DBA5A8-A260-4138-9FC0-721305583581}" type="sibTrans" cxnId="{E249EF2A-EE75-490E-A548-1DBFDDB618C9}">
      <dgm:prSet/>
      <dgm:spPr/>
      <dgm:t>
        <a:bodyPr/>
        <a:lstStyle/>
        <a:p>
          <a:endParaRPr lang="en-US"/>
        </a:p>
      </dgm:t>
    </dgm:pt>
    <dgm:pt modelId="{D3B21227-43D7-4E10-8981-22D2D44F5FB0}">
      <dgm:prSet/>
      <dgm:spPr/>
      <dgm:t>
        <a:bodyPr/>
        <a:lstStyle/>
        <a:p>
          <a:r>
            <a:rPr lang="en-US"/>
            <a:t>Choose a Model</a:t>
          </a:r>
        </a:p>
      </dgm:t>
    </dgm:pt>
    <dgm:pt modelId="{4949914D-BC83-4A9B-91D3-B4A77A4A1CE8}" type="parTrans" cxnId="{48EBE2C1-F4E8-47DB-8304-178744A1CF89}">
      <dgm:prSet/>
      <dgm:spPr/>
      <dgm:t>
        <a:bodyPr/>
        <a:lstStyle/>
        <a:p>
          <a:endParaRPr lang="en-US"/>
        </a:p>
      </dgm:t>
    </dgm:pt>
    <dgm:pt modelId="{6DC31FBA-422B-419E-B587-3690D39BE201}" type="sibTrans" cxnId="{48EBE2C1-F4E8-47DB-8304-178744A1CF89}">
      <dgm:prSet/>
      <dgm:spPr/>
      <dgm:t>
        <a:bodyPr/>
        <a:lstStyle/>
        <a:p>
          <a:endParaRPr lang="en-US"/>
        </a:p>
      </dgm:t>
    </dgm:pt>
    <dgm:pt modelId="{130FD2A2-8DF9-4BC8-8CDD-63A31FB8DFE8}">
      <dgm:prSet/>
      <dgm:spPr/>
      <dgm:t>
        <a:bodyPr/>
        <a:lstStyle/>
        <a:p>
          <a:r>
            <a:rPr lang="en-US"/>
            <a:t>Train the Model</a:t>
          </a:r>
        </a:p>
      </dgm:t>
    </dgm:pt>
    <dgm:pt modelId="{CDD3DDB3-0BF3-4855-B67D-7CAC375B23F7}" type="parTrans" cxnId="{A884F5F1-AA1F-4DDE-9EF8-8E5D4371DCE9}">
      <dgm:prSet/>
      <dgm:spPr/>
      <dgm:t>
        <a:bodyPr/>
        <a:lstStyle/>
        <a:p>
          <a:endParaRPr lang="en-US"/>
        </a:p>
      </dgm:t>
    </dgm:pt>
    <dgm:pt modelId="{92DCD551-AFE6-410A-89A8-4695D8E759F3}" type="sibTrans" cxnId="{A884F5F1-AA1F-4DDE-9EF8-8E5D4371DCE9}">
      <dgm:prSet/>
      <dgm:spPr/>
      <dgm:t>
        <a:bodyPr/>
        <a:lstStyle/>
        <a:p>
          <a:endParaRPr lang="en-US"/>
        </a:p>
      </dgm:t>
    </dgm:pt>
    <dgm:pt modelId="{FADA7764-6763-46FA-A3E4-8E22DA34B92E}">
      <dgm:prSet/>
      <dgm:spPr/>
      <dgm:t>
        <a:bodyPr/>
        <a:lstStyle/>
        <a:p>
          <a:r>
            <a:rPr lang="en-US"/>
            <a:t>Evaluate Model</a:t>
          </a:r>
        </a:p>
      </dgm:t>
    </dgm:pt>
    <dgm:pt modelId="{4766106D-B94D-43CA-A218-6703BC2DCA3C}" type="parTrans" cxnId="{CB6A5B73-3C22-4FF9-B789-D745F1111290}">
      <dgm:prSet/>
      <dgm:spPr/>
      <dgm:t>
        <a:bodyPr/>
        <a:lstStyle/>
        <a:p>
          <a:endParaRPr lang="en-US"/>
        </a:p>
      </dgm:t>
    </dgm:pt>
    <dgm:pt modelId="{3B976365-1AA9-45F6-8B35-F6F748967DE0}" type="sibTrans" cxnId="{CB6A5B73-3C22-4FF9-B789-D745F1111290}">
      <dgm:prSet/>
      <dgm:spPr/>
      <dgm:t>
        <a:bodyPr/>
        <a:lstStyle/>
        <a:p>
          <a:endParaRPr lang="en-US"/>
        </a:p>
      </dgm:t>
    </dgm:pt>
    <dgm:pt modelId="{F2910685-10CA-4A0F-9F4E-B7BD5D5408B2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CAC04F55-7065-47B8-A000-4440A469C979}" type="parTrans" cxnId="{4AF83B00-16A8-44AD-B4EB-7245FE636392}">
      <dgm:prSet/>
      <dgm:spPr/>
      <dgm:t>
        <a:bodyPr/>
        <a:lstStyle/>
        <a:p>
          <a:endParaRPr lang="en-US"/>
        </a:p>
      </dgm:t>
    </dgm:pt>
    <dgm:pt modelId="{2D62801E-EF1E-4451-B9A7-4F321BD8472C}" type="sibTrans" cxnId="{4AF83B00-16A8-44AD-B4EB-7245FE636392}">
      <dgm:prSet/>
      <dgm:spPr/>
      <dgm:t>
        <a:bodyPr/>
        <a:lstStyle/>
        <a:p>
          <a:endParaRPr lang="en-US"/>
        </a:p>
      </dgm:t>
    </dgm:pt>
    <dgm:pt modelId="{EFC0F827-B1C6-423A-B53E-54F5AE2347F4}">
      <dgm:prSet/>
      <dgm:spPr/>
      <dgm:t>
        <a:bodyPr/>
        <a:lstStyle/>
        <a:p>
          <a:r>
            <a:rPr lang="en-US"/>
            <a:t>Deploy</a:t>
          </a:r>
        </a:p>
      </dgm:t>
    </dgm:pt>
    <dgm:pt modelId="{796D44CC-B5F4-4E19-A6D2-D4F0A2C4734C}" type="parTrans" cxnId="{ED503598-8DA7-407F-995B-EEFF93D9FDF6}">
      <dgm:prSet/>
      <dgm:spPr/>
      <dgm:t>
        <a:bodyPr/>
        <a:lstStyle/>
        <a:p>
          <a:endParaRPr lang="en-US"/>
        </a:p>
      </dgm:t>
    </dgm:pt>
    <dgm:pt modelId="{A0D8E8B2-FCAC-4D3E-8DA1-C4ABF739BDA0}" type="sibTrans" cxnId="{ED503598-8DA7-407F-995B-EEFF93D9FDF6}">
      <dgm:prSet/>
      <dgm:spPr/>
      <dgm:t>
        <a:bodyPr/>
        <a:lstStyle/>
        <a:p>
          <a:endParaRPr lang="en-US"/>
        </a:p>
      </dgm:t>
    </dgm:pt>
    <dgm:pt modelId="{2C6C11E9-AED3-428C-9D21-408480CF735B}" type="pres">
      <dgm:prSet presAssocID="{B111A554-8EF8-4D40-917A-0A2BDB616995}" presName="diagram" presStyleCnt="0">
        <dgm:presLayoutVars>
          <dgm:dir/>
          <dgm:resizeHandles val="exact"/>
        </dgm:presLayoutVars>
      </dgm:prSet>
      <dgm:spPr/>
    </dgm:pt>
    <dgm:pt modelId="{CB7CEF2E-7F58-4CFE-B144-B703E9CF228D}" type="pres">
      <dgm:prSet presAssocID="{9C122E13-0ADF-4A35-AFD8-0837F1CA877A}" presName="node" presStyleLbl="node1" presStyleIdx="0" presStyleCnt="10">
        <dgm:presLayoutVars>
          <dgm:bulletEnabled val="1"/>
        </dgm:presLayoutVars>
      </dgm:prSet>
      <dgm:spPr/>
    </dgm:pt>
    <dgm:pt modelId="{B73DAC9B-4277-4184-97C6-2560330891EE}" type="pres">
      <dgm:prSet presAssocID="{82DA6C2E-9D74-4ABD-9D79-BBF87516CB5B}" presName="sibTrans" presStyleCnt="0"/>
      <dgm:spPr/>
    </dgm:pt>
    <dgm:pt modelId="{9C4FADFC-D319-46B4-BFE7-9A0E4DAF9B11}" type="pres">
      <dgm:prSet presAssocID="{BE1F607B-FA4D-4CFE-AFBC-74004F0374F6}" presName="node" presStyleLbl="node1" presStyleIdx="1" presStyleCnt="10">
        <dgm:presLayoutVars>
          <dgm:bulletEnabled val="1"/>
        </dgm:presLayoutVars>
      </dgm:prSet>
      <dgm:spPr/>
    </dgm:pt>
    <dgm:pt modelId="{342A84F8-36A2-4C06-AE23-9EAE6BE1F9CB}" type="pres">
      <dgm:prSet presAssocID="{A12C32FB-63FF-4E70-961C-F22B746BD41D}" presName="sibTrans" presStyleCnt="0"/>
      <dgm:spPr/>
    </dgm:pt>
    <dgm:pt modelId="{86D5EA0D-49B1-4D4A-9A80-237B0FF51195}" type="pres">
      <dgm:prSet presAssocID="{84824AC8-10C7-41C6-956A-E6C7D0FF9473}" presName="node" presStyleLbl="node1" presStyleIdx="2" presStyleCnt="10">
        <dgm:presLayoutVars>
          <dgm:bulletEnabled val="1"/>
        </dgm:presLayoutVars>
      </dgm:prSet>
      <dgm:spPr/>
    </dgm:pt>
    <dgm:pt modelId="{34C9A75A-7FC1-4AD6-AA5F-719EAAA3C809}" type="pres">
      <dgm:prSet presAssocID="{F0D0E4FF-4739-457F-81C8-127A8C8DAC73}" presName="sibTrans" presStyleCnt="0"/>
      <dgm:spPr/>
    </dgm:pt>
    <dgm:pt modelId="{9150194E-8D4C-42C1-8598-D3C0F79B5254}" type="pres">
      <dgm:prSet presAssocID="{B86000F2-A5D2-4D47-B770-530161B3163C}" presName="node" presStyleLbl="node1" presStyleIdx="3" presStyleCnt="10">
        <dgm:presLayoutVars>
          <dgm:bulletEnabled val="1"/>
        </dgm:presLayoutVars>
      </dgm:prSet>
      <dgm:spPr/>
    </dgm:pt>
    <dgm:pt modelId="{14C9D6A5-2B71-45E8-9A97-61DEA76D7717}" type="pres">
      <dgm:prSet presAssocID="{38F7C131-5587-4F01-9D2B-3D8F126D1CB3}" presName="sibTrans" presStyleCnt="0"/>
      <dgm:spPr/>
    </dgm:pt>
    <dgm:pt modelId="{7FD1FD2E-B7ED-49AA-BE82-766CC29A6F36}" type="pres">
      <dgm:prSet presAssocID="{F511BB82-99F6-428E-A45E-27FA80347249}" presName="node" presStyleLbl="node1" presStyleIdx="4" presStyleCnt="10">
        <dgm:presLayoutVars>
          <dgm:bulletEnabled val="1"/>
        </dgm:presLayoutVars>
      </dgm:prSet>
      <dgm:spPr/>
    </dgm:pt>
    <dgm:pt modelId="{4B7B1CC6-D12D-4651-930E-965B3F736009}" type="pres">
      <dgm:prSet presAssocID="{B7DBA5A8-A260-4138-9FC0-721305583581}" presName="sibTrans" presStyleCnt="0"/>
      <dgm:spPr/>
    </dgm:pt>
    <dgm:pt modelId="{9F97BF01-F0D8-4314-9230-16E362FCAF75}" type="pres">
      <dgm:prSet presAssocID="{D3B21227-43D7-4E10-8981-22D2D44F5FB0}" presName="node" presStyleLbl="node1" presStyleIdx="5" presStyleCnt="10">
        <dgm:presLayoutVars>
          <dgm:bulletEnabled val="1"/>
        </dgm:presLayoutVars>
      </dgm:prSet>
      <dgm:spPr/>
    </dgm:pt>
    <dgm:pt modelId="{BF04C280-A331-4135-9AB4-04B7FFF3D132}" type="pres">
      <dgm:prSet presAssocID="{6DC31FBA-422B-419E-B587-3690D39BE201}" presName="sibTrans" presStyleCnt="0"/>
      <dgm:spPr/>
    </dgm:pt>
    <dgm:pt modelId="{B6914440-2AD0-469B-886B-839F3DE226FB}" type="pres">
      <dgm:prSet presAssocID="{130FD2A2-8DF9-4BC8-8CDD-63A31FB8DFE8}" presName="node" presStyleLbl="node1" presStyleIdx="6" presStyleCnt="10">
        <dgm:presLayoutVars>
          <dgm:bulletEnabled val="1"/>
        </dgm:presLayoutVars>
      </dgm:prSet>
      <dgm:spPr/>
    </dgm:pt>
    <dgm:pt modelId="{AFD6D052-F8D7-4630-AB8F-806F48EC2E50}" type="pres">
      <dgm:prSet presAssocID="{92DCD551-AFE6-410A-89A8-4695D8E759F3}" presName="sibTrans" presStyleCnt="0"/>
      <dgm:spPr/>
    </dgm:pt>
    <dgm:pt modelId="{0BF77553-0D10-425C-AD40-789C16F78E9C}" type="pres">
      <dgm:prSet presAssocID="{FADA7764-6763-46FA-A3E4-8E22DA34B92E}" presName="node" presStyleLbl="node1" presStyleIdx="7" presStyleCnt="10">
        <dgm:presLayoutVars>
          <dgm:bulletEnabled val="1"/>
        </dgm:presLayoutVars>
      </dgm:prSet>
      <dgm:spPr/>
    </dgm:pt>
    <dgm:pt modelId="{60AA0B2E-2F75-4E40-A44A-2BA8CEF3C247}" type="pres">
      <dgm:prSet presAssocID="{3B976365-1AA9-45F6-8B35-F6F748967DE0}" presName="sibTrans" presStyleCnt="0"/>
      <dgm:spPr/>
    </dgm:pt>
    <dgm:pt modelId="{BF63FAAC-BF19-45CC-A789-D0E09458B097}" type="pres">
      <dgm:prSet presAssocID="{F2910685-10CA-4A0F-9F4E-B7BD5D5408B2}" presName="node" presStyleLbl="node1" presStyleIdx="8" presStyleCnt="10">
        <dgm:presLayoutVars>
          <dgm:bulletEnabled val="1"/>
        </dgm:presLayoutVars>
      </dgm:prSet>
      <dgm:spPr/>
    </dgm:pt>
    <dgm:pt modelId="{DF01EE90-B7E0-43C0-9C99-E0F79BF35D07}" type="pres">
      <dgm:prSet presAssocID="{2D62801E-EF1E-4451-B9A7-4F321BD8472C}" presName="sibTrans" presStyleCnt="0"/>
      <dgm:spPr/>
    </dgm:pt>
    <dgm:pt modelId="{13917B13-2BB4-4292-8AEC-39D1AB750A97}" type="pres">
      <dgm:prSet presAssocID="{EFC0F827-B1C6-423A-B53E-54F5AE2347F4}" presName="node" presStyleLbl="node1" presStyleIdx="9" presStyleCnt="10">
        <dgm:presLayoutVars>
          <dgm:bulletEnabled val="1"/>
        </dgm:presLayoutVars>
      </dgm:prSet>
      <dgm:spPr/>
    </dgm:pt>
  </dgm:ptLst>
  <dgm:cxnLst>
    <dgm:cxn modelId="{4AF83B00-16A8-44AD-B4EB-7245FE636392}" srcId="{B111A554-8EF8-4D40-917A-0A2BDB616995}" destId="{F2910685-10CA-4A0F-9F4E-B7BD5D5408B2}" srcOrd="8" destOrd="0" parTransId="{CAC04F55-7065-47B8-A000-4440A469C979}" sibTransId="{2D62801E-EF1E-4451-B9A7-4F321BD8472C}"/>
    <dgm:cxn modelId="{386F7A18-59B1-4DC4-BD73-5EF08732AF17}" srcId="{B111A554-8EF8-4D40-917A-0A2BDB616995}" destId="{BE1F607B-FA4D-4CFE-AFBC-74004F0374F6}" srcOrd="1" destOrd="0" parTransId="{D5836068-76A8-4EA0-8E3F-971832B10701}" sibTransId="{A12C32FB-63FF-4E70-961C-F22B746BD41D}"/>
    <dgm:cxn modelId="{E249EF2A-EE75-490E-A548-1DBFDDB618C9}" srcId="{B111A554-8EF8-4D40-917A-0A2BDB616995}" destId="{F511BB82-99F6-428E-A45E-27FA80347249}" srcOrd="4" destOrd="0" parTransId="{81FE1F8D-2BE3-44E0-93C5-B406ADD2B974}" sibTransId="{B7DBA5A8-A260-4138-9FC0-721305583581}"/>
    <dgm:cxn modelId="{1CBCED2E-F19A-4357-9F52-E044F48E9D92}" type="presOf" srcId="{BE1F607B-FA4D-4CFE-AFBC-74004F0374F6}" destId="{9C4FADFC-D319-46B4-BFE7-9A0E4DAF9B11}" srcOrd="0" destOrd="0" presId="urn:microsoft.com/office/officeart/2005/8/layout/default"/>
    <dgm:cxn modelId="{C16B6347-E805-4C21-8923-05943C283EBA}" type="presOf" srcId="{D3B21227-43D7-4E10-8981-22D2D44F5FB0}" destId="{9F97BF01-F0D8-4314-9230-16E362FCAF75}" srcOrd="0" destOrd="0" presId="urn:microsoft.com/office/officeart/2005/8/layout/default"/>
    <dgm:cxn modelId="{AB7D0E4C-98B4-440B-9EFA-61A2E3ECC3DD}" type="presOf" srcId="{EFC0F827-B1C6-423A-B53E-54F5AE2347F4}" destId="{13917B13-2BB4-4292-8AEC-39D1AB750A97}" srcOrd="0" destOrd="0" presId="urn:microsoft.com/office/officeart/2005/8/layout/default"/>
    <dgm:cxn modelId="{CB6A5B73-3C22-4FF9-B789-D745F1111290}" srcId="{B111A554-8EF8-4D40-917A-0A2BDB616995}" destId="{FADA7764-6763-46FA-A3E4-8E22DA34B92E}" srcOrd="7" destOrd="0" parTransId="{4766106D-B94D-43CA-A218-6703BC2DCA3C}" sibTransId="{3B976365-1AA9-45F6-8B35-F6F748967DE0}"/>
    <dgm:cxn modelId="{DAF4A254-7B5D-48AB-B84D-E3C2475AD299}" type="presOf" srcId="{FADA7764-6763-46FA-A3E4-8E22DA34B92E}" destId="{0BF77553-0D10-425C-AD40-789C16F78E9C}" srcOrd="0" destOrd="0" presId="urn:microsoft.com/office/officeart/2005/8/layout/default"/>
    <dgm:cxn modelId="{ECC59684-EBAD-42B6-B699-0340004BDD36}" srcId="{B111A554-8EF8-4D40-917A-0A2BDB616995}" destId="{B86000F2-A5D2-4D47-B770-530161B3163C}" srcOrd="3" destOrd="0" parTransId="{338C19B4-DD9A-4E9C-BFE7-61C989CBFE05}" sibTransId="{38F7C131-5587-4F01-9D2B-3D8F126D1CB3}"/>
    <dgm:cxn modelId="{1E0B1993-E08E-45C1-B2BC-694447A73DBC}" type="presOf" srcId="{F511BB82-99F6-428E-A45E-27FA80347249}" destId="{7FD1FD2E-B7ED-49AA-BE82-766CC29A6F36}" srcOrd="0" destOrd="0" presId="urn:microsoft.com/office/officeart/2005/8/layout/default"/>
    <dgm:cxn modelId="{ED503598-8DA7-407F-995B-EEFF93D9FDF6}" srcId="{B111A554-8EF8-4D40-917A-0A2BDB616995}" destId="{EFC0F827-B1C6-423A-B53E-54F5AE2347F4}" srcOrd="9" destOrd="0" parTransId="{796D44CC-B5F4-4E19-A6D2-D4F0A2C4734C}" sibTransId="{A0D8E8B2-FCAC-4D3E-8DA1-C4ABF739BDA0}"/>
    <dgm:cxn modelId="{9771AD9B-1AFE-42D8-BE8B-0B1264208DD9}" type="presOf" srcId="{B111A554-8EF8-4D40-917A-0A2BDB616995}" destId="{2C6C11E9-AED3-428C-9D21-408480CF735B}" srcOrd="0" destOrd="0" presId="urn:microsoft.com/office/officeart/2005/8/layout/default"/>
    <dgm:cxn modelId="{B75AEF9B-DD75-47BB-A57B-6407E7D883EB}" type="presOf" srcId="{F2910685-10CA-4A0F-9F4E-B7BD5D5408B2}" destId="{BF63FAAC-BF19-45CC-A789-D0E09458B097}" srcOrd="0" destOrd="0" presId="urn:microsoft.com/office/officeart/2005/8/layout/default"/>
    <dgm:cxn modelId="{D24820A4-F42B-4741-A3C4-52305C2FED8B}" type="presOf" srcId="{9C122E13-0ADF-4A35-AFD8-0837F1CA877A}" destId="{CB7CEF2E-7F58-4CFE-B144-B703E9CF228D}" srcOrd="0" destOrd="0" presId="urn:microsoft.com/office/officeart/2005/8/layout/default"/>
    <dgm:cxn modelId="{55B3F5B0-6F2D-4DE6-A1A6-CCB83A18B846}" srcId="{B111A554-8EF8-4D40-917A-0A2BDB616995}" destId="{84824AC8-10C7-41C6-956A-E6C7D0FF9473}" srcOrd="2" destOrd="0" parTransId="{C8E53D9C-A37F-45D7-95F3-8BC6281D3945}" sibTransId="{F0D0E4FF-4739-457F-81C8-127A8C8DAC73}"/>
    <dgm:cxn modelId="{8FA413B4-3ED5-4AFD-9744-91420C5D3D9E}" type="presOf" srcId="{84824AC8-10C7-41C6-956A-E6C7D0FF9473}" destId="{86D5EA0D-49B1-4D4A-9A80-237B0FF51195}" srcOrd="0" destOrd="0" presId="urn:microsoft.com/office/officeart/2005/8/layout/default"/>
    <dgm:cxn modelId="{40A99EBD-745B-4638-9C9B-29BA7785CCF1}" type="presOf" srcId="{130FD2A2-8DF9-4BC8-8CDD-63A31FB8DFE8}" destId="{B6914440-2AD0-469B-886B-839F3DE226FB}" srcOrd="0" destOrd="0" presId="urn:microsoft.com/office/officeart/2005/8/layout/default"/>
    <dgm:cxn modelId="{151C4DBF-37E6-40CC-A43F-E190604E1D12}" type="presOf" srcId="{B86000F2-A5D2-4D47-B770-530161B3163C}" destId="{9150194E-8D4C-42C1-8598-D3C0F79B5254}" srcOrd="0" destOrd="0" presId="urn:microsoft.com/office/officeart/2005/8/layout/default"/>
    <dgm:cxn modelId="{48EBE2C1-F4E8-47DB-8304-178744A1CF89}" srcId="{B111A554-8EF8-4D40-917A-0A2BDB616995}" destId="{D3B21227-43D7-4E10-8981-22D2D44F5FB0}" srcOrd="5" destOrd="0" parTransId="{4949914D-BC83-4A9B-91D3-B4A77A4A1CE8}" sibTransId="{6DC31FBA-422B-419E-B587-3690D39BE201}"/>
    <dgm:cxn modelId="{A884F5F1-AA1F-4DDE-9EF8-8E5D4371DCE9}" srcId="{B111A554-8EF8-4D40-917A-0A2BDB616995}" destId="{130FD2A2-8DF9-4BC8-8CDD-63A31FB8DFE8}" srcOrd="6" destOrd="0" parTransId="{CDD3DDB3-0BF3-4855-B67D-7CAC375B23F7}" sibTransId="{92DCD551-AFE6-410A-89A8-4695D8E759F3}"/>
    <dgm:cxn modelId="{AC1B20F3-2008-4504-B105-A56AB80B560A}" srcId="{B111A554-8EF8-4D40-917A-0A2BDB616995}" destId="{9C122E13-0ADF-4A35-AFD8-0837F1CA877A}" srcOrd="0" destOrd="0" parTransId="{16895643-DA58-49BA-855F-654DEEC5F8A2}" sibTransId="{82DA6C2E-9D74-4ABD-9D79-BBF87516CB5B}"/>
    <dgm:cxn modelId="{EF33AC2F-9449-403F-AA46-240D7B919848}" type="presParOf" srcId="{2C6C11E9-AED3-428C-9D21-408480CF735B}" destId="{CB7CEF2E-7F58-4CFE-B144-B703E9CF228D}" srcOrd="0" destOrd="0" presId="urn:microsoft.com/office/officeart/2005/8/layout/default"/>
    <dgm:cxn modelId="{854E5854-5081-4702-A42A-E460698C62EF}" type="presParOf" srcId="{2C6C11E9-AED3-428C-9D21-408480CF735B}" destId="{B73DAC9B-4277-4184-97C6-2560330891EE}" srcOrd="1" destOrd="0" presId="urn:microsoft.com/office/officeart/2005/8/layout/default"/>
    <dgm:cxn modelId="{706EE51C-5D41-4BBE-9A14-3012DFDC452B}" type="presParOf" srcId="{2C6C11E9-AED3-428C-9D21-408480CF735B}" destId="{9C4FADFC-D319-46B4-BFE7-9A0E4DAF9B11}" srcOrd="2" destOrd="0" presId="urn:microsoft.com/office/officeart/2005/8/layout/default"/>
    <dgm:cxn modelId="{5D5450F9-CF3C-45D1-B668-751C6A1FBD6C}" type="presParOf" srcId="{2C6C11E9-AED3-428C-9D21-408480CF735B}" destId="{342A84F8-36A2-4C06-AE23-9EAE6BE1F9CB}" srcOrd="3" destOrd="0" presId="urn:microsoft.com/office/officeart/2005/8/layout/default"/>
    <dgm:cxn modelId="{493C6458-778F-4577-BEBD-B977A00161D8}" type="presParOf" srcId="{2C6C11E9-AED3-428C-9D21-408480CF735B}" destId="{86D5EA0D-49B1-4D4A-9A80-237B0FF51195}" srcOrd="4" destOrd="0" presId="urn:microsoft.com/office/officeart/2005/8/layout/default"/>
    <dgm:cxn modelId="{2507DFEB-1848-49CB-81C5-32B3DCAB5AE0}" type="presParOf" srcId="{2C6C11E9-AED3-428C-9D21-408480CF735B}" destId="{34C9A75A-7FC1-4AD6-AA5F-719EAAA3C809}" srcOrd="5" destOrd="0" presId="urn:microsoft.com/office/officeart/2005/8/layout/default"/>
    <dgm:cxn modelId="{AB5C0A98-3931-4CE1-BFB5-05E94C0367E7}" type="presParOf" srcId="{2C6C11E9-AED3-428C-9D21-408480CF735B}" destId="{9150194E-8D4C-42C1-8598-D3C0F79B5254}" srcOrd="6" destOrd="0" presId="urn:microsoft.com/office/officeart/2005/8/layout/default"/>
    <dgm:cxn modelId="{E0150331-622E-4EAC-91CB-CB999C21CAE2}" type="presParOf" srcId="{2C6C11E9-AED3-428C-9D21-408480CF735B}" destId="{14C9D6A5-2B71-45E8-9A97-61DEA76D7717}" srcOrd="7" destOrd="0" presId="urn:microsoft.com/office/officeart/2005/8/layout/default"/>
    <dgm:cxn modelId="{4FE8A273-1CA5-468F-A168-660711A56C58}" type="presParOf" srcId="{2C6C11E9-AED3-428C-9D21-408480CF735B}" destId="{7FD1FD2E-B7ED-49AA-BE82-766CC29A6F36}" srcOrd="8" destOrd="0" presId="urn:microsoft.com/office/officeart/2005/8/layout/default"/>
    <dgm:cxn modelId="{C29CA7FB-9DD8-41A3-81F2-9F8DF1A97951}" type="presParOf" srcId="{2C6C11E9-AED3-428C-9D21-408480CF735B}" destId="{4B7B1CC6-D12D-4651-930E-965B3F736009}" srcOrd="9" destOrd="0" presId="urn:microsoft.com/office/officeart/2005/8/layout/default"/>
    <dgm:cxn modelId="{4C8BDAF4-E9B7-4992-AF2A-2B90116F88E5}" type="presParOf" srcId="{2C6C11E9-AED3-428C-9D21-408480CF735B}" destId="{9F97BF01-F0D8-4314-9230-16E362FCAF75}" srcOrd="10" destOrd="0" presId="urn:microsoft.com/office/officeart/2005/8/layout/default"/>
    <dgm:cxn modelId="{F914475C-9CD2-4AA1-A99A-662242A8D584}" type="presParOf" srcId="{2C6C11E9-AED3-428C-9D21-408480CF735B}" destId="{BF04C280-A331-4135-9AB4-04B7FFF3D132}" srcOrd="11" destOrd="0" presId="urn:microsoft.com/office/officeart/2005/8/layout/default"/>
    <dgm:cxn modelId="{23F20CC3-A009-4157-BD33-1310C024DEE7}" type="presParOf" srcId="{2C6C11E9-AED3-428C-9D21-408480CF735B}" destId="{B6914440-2AD0-469B-886B-839F3DE226FB}" srcOrd="12" destOrd="0" presId="urn:microsoft.com/office/officeart/2005/8/layout/default"/>
    <dgm:cxn modelId="{C75EABEB-9282-4DC3-947F-DACB93C2F9CF}" type="presParOf" srcId="{2C6C11E9-AED3-428C-9D21-408480CF735B}" destId="{AFD6D052-F8D7-4630-AB8F-806F48EC2E50}" srcOrd="13" destOrd="0" presId="urn:microsoft.com/office/officeart/2005/8/layout/default"/>
    <dgm:cxn modelId="{5DF00D03-580F-407C-8E4E-5B84B350A61E}" type="presParOf" srcId="{2C6C11E9-AED3-428C-9D21-408480CF735B}" destId="{0BF77553-0D10-425C-AD40-789C16F78E9C}" srcOrd="14" destOrd="0" presId="urn:microsoft.com/office/officeart/2005/8/layout/default"/>
    <dgm:cxn modelId="{26082961-DBA3-4925-81BB-2A47CB231C84}" type="presParOf" srcId="{2C6C11E9-AED3-428C-9D21-408480CF735B}" destId="{60AA0B2E-2F75-4E40-A44A-2BA8CEF3C247}" srcOrd="15" destOrd="0" presId="urn:microsoft.com/office/officeart/2005/8/layout/default"/>
    <dgm:cxn modelId="{00647824-962F-471E-8295-28F0BE5BB4E1}" type="presParOf" srcId="{2C6C11E9-AED3-428C-9D21-408480CF735B}" destId="{BF63FAAC-BF19-45CC-A789-D0E09458B097}" srcOrd="16" destOrd="0" presId="urn:microsoft.com/office/officeart/2005/8/layout/default"/>
    <dgm:cxn modelId="{9C10EEF2-E73E-4D59-9901-E39A8A6CEFE5}" type="presParOf" srcId="{2C6C11E9-AED3-428C-9D21-408480CF735B}" destId="{DF01EE90-B7E0-43C0-9C99-E0F79BF35D07}" srcOrd="17" destOrd="0" presId="urn:microsoft.com/office/officeart/2005/8/layout/default"/>
    <dgm:cxn modelId="{169D64BA-EA8E-4503-A272-0D70579942DC}" type="presParOf" srcId="{2C6C11E9-AED3-428C-9D21-408480CF735B}" destId="{13917B13-2BB4-4292-8AEC-39D1AB750A9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CEF2E-7F58-4CFE-B144-B703E9CF228D}">
      <dsp:nvSpPr>
        <dsp:cNvPr id="0" name=""/>
        <dsp:cNvSpPr/>
      </dsp:nvSpPr>
      <dsp:spPr>
        <a:xfrm>
          <a:off x="571142" y="793"/>
          <a:ext cx="2002631" cy="1201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the problem</a:t>
          </a:r>
        </a:p>
      </dsp:txBody>
      <dsp:txXfrm>
        <a:off x="571142" y="793"/>
        <a:ext cx="2002631" cy="1201578"/>
      </dsp:txXfrm>
    </dsp:sp>
    <dsp:sp modelId="{9C4FADFC-D319-46B4-BFE7-9A0E4DAF9B11}">
      <dsp:nvSpPr>
        <dsp:cNvPr id="0" name=""/>
        <dsp:cNvSpPr/>
      </dsp:nvSpPr>
      <dsp:spPr>
        <a:xfrm>
          <a:off x="2774037" y="793"/>
          <a:ext cx="2002631" cy="1201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Gather Data</a:t>
          </a:r>
        </a:p>
      </dsp:txBody>
      <dsp:txXfrm>
        <a:off x="2774037" y="793"/>
        <a:ext cx="2002631" cy="1201578"/>
      </dsp:txXfrm>
    </dsp:sp>
    <dsp:sp modelId="{86D5EA0D-49B1-4D4A-9A80-237B0FF51195}">
      <dsp:nvSpPr>
        <dsp:cNvPr id="0" name=""/>
        <dsp:cNvSpPr/>
      </dsp:nvSpPr>
      <dsp:spPr>
        <a:xfrm>
          <a:off x="4976931" y="793"/>
          <a:ext cx="2002631" cy="1201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and prepare data</a:t>
          </a:r>
        </a:p>
      </dsp:txBody>
      <dsp:txXfrm>
        <a:off x="4976931" y="793"/>
        <a:ext cx="2002631" cy="1201578"/>
      </dsp:txXfrm>
    </dsp:sp>
    <dsp:sp modelId="{9150194E-8D4C-42C1-8598-D3C0F79B5254}">
      <dsp:nvSpPr>
        <dsp:cNvPr id="0" name=""/>
        <dsp:cNvSpPr/>
      </dsp:nvSpPr>
      <dsp:spPr>
        <a:xfrm>
          <a:off x="7179825" y="793"/>
          <a:ext cx="2002631" cy="1201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</a:t>
          </a:r>
        </a:p>
      </dsp:txBody>
      <dsp:txXfrm>
        <a:off x="7179825" y="793"/>
        <a:ext cx="2002631" cy="1201578"/>
      </dsp:txXfrm>
    </dsp:sp>
    <dsp:sp modelId="{7FD1FD2E-B7ED-49AA-BE82-766CC29A6F36}">
      <dsp:nvSpPr>
        <dsp:cNvPr id="0" name=""/>
        <dsp:cNvSpPr/>
      </dsp:nvSpPr>
      <dsp:spPr>
        <a:xfrm>
          <a:off x="571142" y="1402635"/>
          <a:ext cx="2002631" cy="12015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 the Data</a:t>
          </a:r>
        </a:p>
      </dsp:txBody>
      <dsp:txXfrm>
        <a:off x="571142" y="1402635"/>
        <a:ext cx="2002631" cy="1201578"/>
      </dsp:txXfrm>
    </dsp:sp>
    <dsp:sp modelId="{9F97BF01-F0D8-4314-9230-16E362FCAF75}">
      <dsp:nvSpPr>
        <dsp:cNvPr id="0" name=""/>
        <dsp:cNvSpPr/>
      </dsp:nvSpPr>
      <dsp:spPr>
        <a:xfrm>
          <a:off x="2774037" y="1402635"/>
          <a:ext cx="2002631" cy="1201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Choose a Model</a:t>
          </a:r>
        </a:p>
      </dsp:txBody>
      <dsp:txXfrm>
        <a:off x="2774037" y="1402635"/>
        <a:ext cx="2002631" cy="1201578"/>
      </dsp:txXfrm>
    </dsp:sp>
    <dsp:sp modelId="{B6914440-2AD0-469B-886B-839F3DE226FB}">
      <dsp:nvSpPr>
        <dsp:cNvPr id="0" name=""/>
        <dsp:cNvSpPr/>
      </dsp:nvSpPr>
      <dsp:spPr>
        <a:xfrm>
          <a:off x="4976931" y="1402635"/>
          <a:ext cx="2002631" cy="1201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the Model</a:t>
          </a:r>
        </a:p>
      </dsp:txBody>
      <dsp:txXfrm>
        <a:off x="4976931" y="1402635"/>
        <a:ext cx="2002631" cy="1201578"/>
      </dsp:txXfrm>
    </dsp:sp>
    <dsp:sp modelId="{0BF77553-0D10-425C-AD40-789C16F78E9C}">
      <dsp:nvSpPr>
        <dsp:cNvPr id="0" name=""/>
        <dsp:cNvSpPr/>
      </dsp:nvSpPr>
      <dsp:spPr>
        <a:xfrm>
          <a:off x="7179825" y="1402635"/>
          <a:ext cx="2002631" cy="1201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Model</a:t>
          </a:r>
        </a:p>
      </dsp:txBody>
      <dsp:txXfrm>
        <a:off x="7179825" y="1402635"/>
        <a:ext cx="2002631" cy="1201578"/>
      </dsp:txXfrm>
    </dsp:sp>
    <dsp:sp modelId="{BF63FAAC-BF19-45CC-A789-D0E09458B097}">
      <dsp:nvSpPr>
        <dsp:cNvPr id="0" name=""/>
        <dsp:cNvSpPr/>
      </dsp:nvSpPr>
      <dsp:spPr>
        <a:xfrm>
          <a:off x="2774037" y="2804477"/>
          <a:ext cx="2002631" cy="1201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Hyperparameter Tuning</a:t>
          </a:r>
        </a:p>
      </dsp:txBody>
      <dsp:txXfrm>
        <a:off x="2774037" y="2804477"/>
        <a:ext cx="2002631" cy="1201578"/>
      </dsp:txXfrm>
    </dsp:sp>
    <dsp:sp modelId="{13917B13-2BB4-4292-8AEC-39D1AB750A97}">
      <dsp:nvSpPr>
        <dsp:cNvPr id="0" name=""/>
        <dsp:cNvSpPr/>
      </dsp:nvSpPr>
      <dsp:spPr>
        <a:xfrm>
          <a:off x="4976931" y="2804477"/>
          <a:ext cx="2002631" cy="12015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</a:t>
          </a:r>
        </a:p>
      </dsp:txBody>
      <dsp:txXfrm>
        <a:off x="4976931" y="2804477"/>
        <a:ext cx="2002631" cy="120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1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54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7DE701F2-BE15-5CCC-5CFF-584B9E2E4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4280" b="24082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F6B95-D5A8-76F5-35C4-DAAAF42B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Integrative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6302-05FA-6E7E-B2DF-4771AB14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Andres Arango</a:t>
            </a:r>
          </a:p>
          <a:p>
            <a:r>
              <a:rPr lang="en-US" dirty="0">
                <a:solidFill>
                  <a:srgbClr val="FFFFFF"/>
                </a:solidFill>
              </a:rPr>
              <a:t>Jhonatan </a:t>
            </a:r>
            <a:r>
              <a:rPr lang="en-US" dirty="0" err="1">
                <a:solidFill>
                  <a:srgbClr val="FFFFFF"/>
                </a:solidFill>
              </a:rPr>
              <a:t>Casta</a:t>
            </a:r>
            <a:r>
              <a:rPr lang="es-CO" dirty="0" err="1">
                <a:solidFill>
                  <a:srgbClr val="FFFFFF"/>
                </a:solidFill>
              </a:rPr>
              <a:t>ño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FE42-8B57-5667-A6B1-7DF60CDF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Introduction</a:t>
            </a:r>
            <a:r>
              <a:rPr lang="es-CO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F844-41F9-7EF4-8167-9F780372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Objective</a:t>
            </a:r>
            <a:r>
              <a:rPr lang="en-US" dirty="0"/>
              <a:t>:  Build a sentiment analysis model using supervised learning with vanilla Recurrent Neural Networks and LSTM</a:t>
            </a:r>
          </a:p>
          <a:p>
            <a:pPr>
              <a:spcAft>
                <a:spcPts val="800"/>
              </a:spcAft>
            </a:pPr>
            <a:r>
              <a:rPr lang="en-US" dirty="0"/>
              <a:t>Secondary Objectives: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a database with sentences and the type of sentiment of itself.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Tokenize the sentences to find a way to build a supervised learning model.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Implement a </a:t>
            </a:r>
            <a:r>
              <a:rPr lang="en-US" dirty="0" err="1"/>
              <a:t>DummyClassifier</a:t>
            </a:r>
            <a:r>
              <a:rPr lang="en-US" dirty="0"/>
              <a:t> for the model.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Implement a vanilla RNN sentiment analysis model.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Implement a LSTM sentiment analysis model.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43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5A84C6-7CFF-4BEC-9A76-A46ABA94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5C515-8D3B-9668-E264-59A44CAA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Methodology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922CB3A-F806-D9AF-6433-F10C87F24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679538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1A419D-6BA8-43D4-A7A7-E8BA38233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93573"/>
            <a:ext cx="12192000" cy="2179476"/>
          </a:xfrm>
          <a:custGeom>
            <a:avLst/>
            <a:gdLst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79" fmla="*/ 2863153 w 12192000"/>
              <a:gd name="connsiteY79" fmla="*/ 0 h 2194526"/>
              <a:gd name="connsiteX0" fmla="*/ 2863153 w 12192000"/>
              <a:gd name="connsiteY0" fmla="*/ 0 h 2194526"/>
              <a:gd name="connsiteX1" fmla="*/ 7352809 w 12192000"/>
              <a:gd name="connsiteY1" fmla="*/ 439755 h 2194526"/>
              <a:gd name="connsiteX2" fmla="*/ 7380560 w 12192000"/>
              <a:gd name="connsiteY2" fmla="*/ 438794 h 2194526"/>
              <a:gd name="connsiteX3" fmla="*/ 7500925 w 12192000"/>
              <a:gd name="connsiteY3" fmla="*/ 441971 h 2194526"/>
              <a:gd name="connsiteX4" fmla="*/ 7551687 w 12192000"/>
              <a:gd name="connsiteY4" fmla="*/ 458590 h 2194526"/>
              <a:gd name="connsiteX5" fmla="*/ 7655497 w 12192000"/>
              <a:gd name="connsiteY5" fmla="*/ 457591 h 2194526"/>
              <a:gd name="connsiteX6" fmla="*/ 7678276 w 12192000"/>
              <a:gd name="connsiteY6" fmla="*/ 451110 h 2194526"/>
              <a:gd name="connsiteX7" fmla="*/ 7732190 w 12192000"/>
              <a:gd name="connsiteY7" fmla="*/ 445379 h 2194526"/>
              <a:gd name="connsiteX8" fmla="*/ 7812936 w 12192000"/>
              <a:gd name="connsiteY8" fmla="*/ 426611 h 2194526"/>
              <a:gd name="connsiteX9" fmla="*/ 7901019 w 12192000"/>
              <a:gd name="connsiteY9" fmla="*/ 404721 h 2194526"/>
              <a:gd name="connsiteX10" fmla="*/ 7953628 w 12192000"/>
              <a:gd name="connsiteY10" fmla="*/ 393238 h 2194526"/>
              <a:gd name="connsiteX11" fmla="*/ 7959483 w 12192000"/>
              <a:gd name="connsiteY11" fmla="*/ 392181 h 2194526"/>
              <a:gd name="connsiteX12" fmla="*/ 8000268 w 12192000"/>
              <a:gd name="connsiteY12" fmla="*/ 387549 h 2194526"/>
              <a:gd name="connsiteX13" fmla="*/ 8126468 w 12192000"/>
              <a:gd name="connsiteY13" fmla="*/ 389350 h 2194526"/>
              <a:gd name="connsiteX14" fmla="*/ 8163540 w 12192000"/>
              <a:gd name="connsiteY14" fmla="*/ 389680 h 2194526"/>
              <a:gd name="connsiteX15" fmla="*/ 8189733 w 12192000"/>
              <a:gd name="connsiteY15" fmla="*/ 392390 h 2194526"/>
              <a:gd name="connsiteX16" fmla="*/ 8260604 w 12192000"/>
              <a:gd name="connsiteY16" fmla="*/ 386005 h 2194526"/>
              <a:gd name="connsiteX17" fmla="*/ 8379838 w 12192000"/>
              <a:gd name="connsiteY17" fmla="*/ 369868 h 2194526"/>
              <a:gd name="connsiteX18" fmla="*/ 8433895 w 12192000"/>
              <a:gd name="connsiteY18" fmla="*/ 373415 h 2194526"/>
              <a:gd name="connsiteX19" fmla="*/ 8624741 w 12192000"/>
              <a:gd name="connsiteY19" fmla="*/ 352375 h 2194526"/>
              <a:gd name="connsiteX20" fmla="*/ 8786230 w 12192000"/>
              <a:gd name="connsiteY20" fmla="*/ 341567 h 2194526"/>
              <a:gd name="connsiteX21" fmla="*/ 8911903 w 12192000"/>
              <a:gd name="connsiteY21" fmla="*/ 326955 h 2194526"/>
              <a:gd name="connsiteX22" fmla="*/ 9182090 w 12192000"/>
              <a:gd name="connsiteY22" fmla="*/ 289736 h 2194526"/>
              <a:gd name="connsiteX23" fmla="*/ 9196066 w 12192000"/>
              <a:gd name="connsiteY23" fmla="*/ 280767 h 2194526"/>
              <a:gd name="connsiteX24" fmla="*/ 9249142 w 12192000"/>
              <a:gd name="connsiteY24" fmla="*/ 266872 h 2194526"/>
              <a:gd name="connsiteX25" fmla="*/ 9316564 w 12192000"/>
              <a:gd name="connsiteY25" fmla="*/ 251685 h 2194526"/>
              <a:gd name="connsiteX26" fmla="*/ 9317108 w 12192000"/>
              <a:gd name="connsiteY26" fmla="*/ 252553 h 2194526"/>
              <a:gd name="connsiteX27" fmla="*/ 9348338 w 12192000"/>
              <a:gd name="connsiteY27" fmla="*/ 256043 h 2194526"/>
              <a:gd name="connsiteX28" fmla="*/ 9473084 w 12192000"/>
              <a:gd name="connsiteY28" fmla="*/ 257630 h 2194526"/>
              <a:gd name="connsiteX29" fmla="*/ 9478478 w 12192000"/>
              <a:gd name="connsiteY29" fmla="*/ 258305 h 2194526"/>
              <a:gd name="connsiteX30" fmla="*/ 9715853 w 12192000"/>
              <a:gd name="connsiteY30" fmla="*/ 250393 h 2194526"/>
              <a:gd name="connsiteX31" fmla="*/ 9818432 w 12192000"/>
              <a:gd name="connsiteY31" fmla="*/ 245613 h 2194526"/>
              <a:gd name="connsiteX32" fmla="*/ 9904781 w 12192000"/>
              <a:gd name="connsiteY32" fmla="*/ 249961 h 2194526"/>
              <a:gd name="connsiteX33" fmla="*/ 10027169 w 12192000"/>
              <a:gd name="connsiteY33" fmla="*/ 238876 h 2194526"/>
              <a:gd name="connsiteX34" fmla="*/ 10133939 w 12192000"/>
              <a:gd name="connsiteY34" fmla="*/ 202102 h 2194526"/>
              <a:gd name="connsiteX35" fmla="*/ 10149756 w 12192000"/>
              <a:gd name="connsiteY35" fmla="*/ 194691 h 2194526"/>
              <a:gd name="connsiteX36" fmla="*/ 10314272 w 12192000"/>
              <a:gd name="connsiteY36" fmla="*/ 150479 h 2194526"/>
              <a:gd name="connsiteX37" fmla="*/ 10432944 w 12192000"/>
              <a:gd name="connsiteY37" fmla="*/ 126542 h 2194526"/>
              <a:gd name="connsiteX38" fmla="*/ 10554052 w 12192000"/>
              <a:gd name="connsiteY38" fmla="*/ 80826 h 2194526"/>
              <a:gd name="connsiteX39" fmla="*/ 10757451 w 12192000"/>
              <a:gd name="connsiteY39" fmla="*/ 20580 h 2194526"/>
              <a:gd name="connsiteX40" fmla="*/ 10821038 w 12192000"/>
              <a:gd name="connsiteY40" fmla="*/ 17708 h 2194526"/>
              <a:gd name="connsiteX41" fmla="*/ 10835633 w 12192000"/>
              <a:gd name="connsiteY41" fmla="*/ 20028 h 2194526"/>
              <a:gd name="connsiteX42" fmla="*/ 10912235 w 12192000"/>
              <a:gd name="connsiteY42" fmla="*/ 25331 h 2194526"/>
              <a:gd name="connsiteX43" fmla="*/ 10996653 w 12192000"/>
              <a:gd name="connsiteY43" fmla="*/ 42147 h 2194526"/>
              <a:gd name="connsiteX44" fmla="*/ 11221749 w 12192000"/>
              <a:gd name="connsiteY44" fmla="*/ 33707 h 2194526"/>
              <a:gd name="connsiteX45" fmla="*/ 11379086 w 12192000"/>
              <a:gd name="connsiteY45" fmla="*/ 44345 h 2194526"/>
              <a:gd name="connsiteX46" fmla="*/ 11594775 w 12192000"/>
              <a:gd name="connsiteY46" fmla="*/ 72652 h 2194526"/>
              <a:gd name="connsiteX47" fmla="*/ 11671329 w 12192000"/>
              <a:gd name="connsiteY47" fmla="*/ 72671 h 2194526"/>
              <a:gd name="connsiteX48" fmla="*/ 11778165 w 12192000"/>
              <a:gd name="connsiteY48" fmla="*/ 96212 h 2194526"/>
              <a:gd name="connsiteX49" fmla="*/ 11815487 w 12192000"/>
              <a:gd name="connsiteY49" fmla="*/ 98906 h 2194526"/>
              <a:gd name="connsiteX50" fmla="*/ 11918614 w 12192000"/>
              <a:gd name="connsiteY50" fmla="*/ 110058 h 2194526"/>
              <a:gd name="connsiteX51" fmla="*/ 12114359 w 12192000"/>
              <a:gd name="connsiteY51" fmla="*/ 125348 h 2194526"/>
              <a:gd name="connsiteX52" fmla="*/ 12154355 w 12192000"/>
              <a:gd name="connsiteY52" fmla="*/ 136472 h 2194526"/>
              <a:gd name="connsiteX53" fmla="*/ 12187428 w 12192000"/>
              <a:gd name="connsiteY53" fmla="*/ 140665 h 2194526"/>
              <a:gd name="connsiteX54" fmla="*/ 12192000 w 12192000"/>
              <a:gd name="connsiteY54" fmla="*/ 141271 h 2194526"/>
              <a:gd name="connsiteX55" fmla="*/ 12192000 w 12192000"/>
              <a:gd name="connsiteY55" fmla="*/ 2194526 h 2194526"/>
              <a:gd name="connsiteX56" fmla="*/ 0 w 12192000"/>
              <a:gd name="connsiteY56" fmla="*/ 2194526 h 2194526"/>
              <a:gd name="connsiteX57" fmla="*/ 0 w 12192000"/>
              <a:gd name="connsiteY57" fmla="*/ 1463594 h 2194526"/>
              <a:gd name="connsiteX58" fmla="*/ 301314 w 12192000"/>
              <a:gd name="connsiteY58" fmla="*/ 1481625 h 2194526"/>
              <a:gd name="connsiteX59" fmla="*/ 542046 w 12192000"/>
              <a:gd name="connsiteY59" fmla="*/ 1465220 h 2194526"/>
              <a:gd name="connsiteX60" fmla="*/ 631576 w 12192000"/>
              <a:gd name="connsiteY60" fmla="*/ 1466787 h 2194526"/>
              <a:gd name="connsiteX61" fmla="*/ 833545 w 12192000"/>
              <a:gd name="connsiteY61" fmla="*/ 1467200 h 2194526"/>
              <a:gd name="connsiteX62" fmla="*/ 1026791 w 12192000"/>
              <a:gd name="connsiteY62" fmla="*/ 1465975 h 2194526"/>
              <a:gd name="connsiteX63" fmla="*/ 1133245 w 12192000"/>
              <a:gd name="connsiteY63" fmla="*/ 1465231 h 2194526"/>
              <a:gd name="connsiteX64" fmla="*/ 1388954 w 12192000"/>
              <a:gd name="connsiteY64" fmla="*/ 1441190 h 2194526"/>
              <a:gd name="connsiteX65" fmla="*/ 1733238 w 12192000"/>
              <a:gd name="connsiteY65" fmla="*/ 1459604 h 2194526"/>
              <a:gd name="connsiteX66" fmla="*/ 1980800 w 12192000"/>
              <a:gd name="connsiteY66" fmla="*/ 1447820 h 2194526"/>
              <a:gd name="connsiteX67" fmla="*/ 2024005 w 12192000"/>
              <a:gd name="connsiteY67" fmla="*/ 1454309 h 2194526"/>
              <a:gd name="connsiteX68" fmla="*/ 2194956 w 12192000"/>
              <a:gd name="connsiteY68" fmla="*/ 1435546 h 2194526"/>
              <a:gd name="connsiteX69" fmla="*/ 2248113 w 12192000"/>
              <a:gd name="connsiteY69" fmla="*/ 1412185 h 2194526"/>
              <a:gd name="connsiteX70" fmla="*/ 2273752 w 12192000"/>
              <a:gd name="connsiteY70" fmla="*/ 1400036 h 2194526"/>
              <a:gd name="connsiteX71" fmla="*/ 2424909 w 12192000"/>
              <a:gd name="connsiteY71" fmla="*/ 1347576 h 2194526"/>
              <a:gd name="connsiteX72" fmla="*/ 2508995 w 12192000"/>
              <a:gd name="connsiteY72" fmla="*/ 1324637 h 2194526"/>
              <a:gd name="connsiteX73" fmla="*/ 2691501 w 12192000"/>
              <a:gd name="connsiteY73" fmla="*/ 1265727 h 2194526"/>
              <a:gd name="connsiteX74" fmla="*/ 2781983 w 12192000"/>
              <a:gd name="connsiteY74" fmla="*/ 1227540 h 2194526"/>
              <a:gd name="connsiteX75" fmla="*/ 2799081 w 12192000"/>
              <a:gd name="connsiteY75" fmla="*/ 1226834 h 2194526"/>
              <a:gd name="connsiteX76" fmla="*/ 2860515 w 12192000"/>
              <a:gd name="connsiteY76" fmla="*/ 1221520 h 2194526"/>
              <a:gd name="connsiteX77" fmla="*/ 2863153 w 12192000"/>
              <a:gd name="connsiteY77" fmla="*/ 1221224 h 2194526"/>
              <a:gd name="connsiteX78" fmla="*/ 2863153 w 12192000"/>
              <a:gd name="connsiteY78" fmla="*/ 0 h 2194526"/>
              <a:gd name="connsiteX0" fmla="*/ 2863153 w 12192000"/>
              <a:gd name="connsiteY0" fmla="*/ 120617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2863153 w 12192000"/>
              <a:gd name="connsiteY77" fmla="*/ 120617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69389 w 12192000"/>
              <a:gd name="connsiteY4" fmla="*/ 566277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2179476">
                <a:moveTo>
                  <a:pt x="3341832" y="1046614"/>
                </a:moveTo>
                <a:lnTo>
                  <a:pt x="5659021" y="670182"/>
                </a:lnTo>
                <a:cubicBezTo>
                  <a:pt x="6020121" y="718957"/>
                  <a:pt x="6381221" y="669541"/>
                  <a:pt x="6742321" y="669221"/>
                </a:cubicBezTo>
                <a:lnTo>
                  <a:pt x="6973151" y="525111"/>
                </a:lnTo>
                <a:cubicBezTo>
                  <a:pt x="7006435" y="529601"/>
                  <a:pt x="7155665" y="580039"/>
                  <a:pt x="7269389" y="566277"/>
                </a:cubicBezTo>
                <a:cubicBezTo>
                  <a:pt x="7383113" y="552515"/>
                  <a:pt x="7639161" y="444978"/>
                  <a:pt x="7655497" y="442541"/>
                </a:cubicBezTo>
                <a:lnTo>
                  <a:pt x="7678276" y="436060"/>
                </a:lnTo>
                <a:lnTo>
                  <a:pt x="7732190" y="430329"/>
                </a:lnTo>
                <a:lnTo>
                  <a:pt x="7812936" y="411561"/>
                </a:lnTo>
                <a:cubicBezTo>
                  <a:pt x="7842297" y="404265"/>
                  <a:pt x="7878802" y="404112"/>
                  <a:pt x="7901019" y="389671"/>
                </a:cubicBezTo>
                <a:cubicBezTo>
                  <a:pt x="7914492" y="386971"/>
                  <a:pt x="7943884" y="380278"/>
                  <a:pt x="7953628" y="378188"/>
                </a:cubicBezTo>
                <a:lnTo>
                  <a:pt x="7959483" y="377131"/>
                </a:lnTo>
                <a:lnTo>
                  <a:pt x="8000268" y="372499"/>
                </a:lnTo>
                <a:lnTo>
                  <a:pt x="8126468" y="374300"/>
                </a:lnTo>
                <a:cubicBezTo>
                  <a:pt x="8122695" y="385457"/>
                  <a:pt x="8155220" y="366846"/>
                  <a:pt x="8163540" y="374630"/>
                </a:cubicBezTo>
                <a:cubicBezTo>
                  <a:pt x="8168776" y="381342"/>
                  <a:pt x="8179862" y="377261"/>
                  <a:pt x="8189733" y="377340"/>
                </a:cubicBezTo>
                <a:cubicBezTo>
                  <a:pt x="8199251" y="382936"/>
                  <a:pt x="8245905" y="376605"/>
                  <a:pt x="8260604" y="370955"/>
                </a:cubicBezTo>
                <a:cubicBezTo>
                  <a:pt x="8300068" y="350638"/>
                  <a:pt x="8347941" y="370288"/>
                  <a:pt x="8379838" y="354818"/>
                </a:cubicBezTo>
                <a:cubicBezTo>
                  <a:pt x="8413482" y="353911"/>
                  <a:pt x="8411898" y="359345"/>
                  <a:pt x="8433895" y="358365"/>
                </a:cubicBezTo>
                <a:cubicBezTo>
                  <a:pt x="8474712" y="355449"/>
                  <a:pt x="8566018" y="342633"/>
                  <a:pt x="8624741" y="337325"/>
                </a:cubicBezTo>
                <a:cubicBezTo>
                  <a:pt x="8679135" y="333000"/>
                  <a:pt x="8728356" y="332812"/>
                  <a:pt x="8786230" y="326517"/>
                </a:cubicBezTo>
                <a:cubicBezTo>
                  <a:pt x="8830973" y="313842"/>
                  <a:pt x="8879561" y="328299"/>
                  <a:pt x="8911903" y="311905"/>
                </a:cubicBezTo>
                <a:cubicBezTo>
                  <a:pt x="9071021" y="287593"/>
                  <a:pt x="9139653" y="298998"/>
                  <a:pt x="9182090" y="274686"/>
                </a:cubicBezTo>
                <a:cubicBezTo>
                  <a:pt x="9186125" y="271094"/>
                  <a:pt x="9190862" y="268164"/>
                  <a:pt x="9196066" y="265717"/>
                </a:cubicBezTo>
                <a:lnTo>
                  <a:pt x="9249142" y="251822"/>
                </a:lnTo>
                <a:lnTo>
                  <a:pt x="9316564" y="236635"/>
                </a:lnTo>
                <a:lnTo>
                  <a:pt x="9317108" y="237503"/>
                </a:lnTo>
                <a:cubicBezTo>
                  <a:pt x="9322404" y="238229"/>
                  <a:pt x="9335211" y="237802"/>
                  <a:pt x="9348338" y="240993"/>
                </a:cubicBezTo>
                <a:lnTo>
                  <a:pt x="9473084" y="242580"/>
                </a:lnTo>
                <a:lnTo>
                  <a:pt x="9478478" y="243255"/>
                </a:lnTo>
                <a:lnTo>
                  <a:pt x="9715853" y="235343"/>
                </a:lnTo>
                <a:cubicBezTo>
                  <a:pt x="9754866" y="220427"/>
                  <a:pt x="9778153" y="234140"/>
                  <a:pt x="9818432" y="230563"/>
                </a:cubicBezTo>
                <a:cubicBezTo>
                  <a:pt x="9849920" y="230491"/>
                  <a:pt x="9883031" y="236839"/>
                  <a:pt x="9904781" y="234911"/>
                </a:cubicBezTo>
                <a:cubicBezTo>
                  <a:pt x="9970026" y="221435"/>
                  <a:pt x="9986373" y="227521"/>
                  <a:pt x="10027169" y="223826"/>
                </a:cubicBezTo>
                <a:cubicBezTo>
                  <a:pt x="10058004" y="216916"/>
                  <a:pt x="10113508" y="194416"/>
                  <a:pt x="10133939" y="187052"/>
                </a:cubicBezTo>
                <a:lnTo>
                  <a:pt x="10149756" y="179641"/>
                </a:lnTo>
                <a:cubicBezTo>
                  <a:pt x="10179424" y="170998"/>
                  <a:pt x="10295649" y="125356"/>
                  <a:pt x="10314272" y="135429"/>
                </a:cubicBezTo>
                <a:cubicBezTo>
                  <a:pt x="10352854" y="134470"/>
                  <a:pt x="10373231" y="127666"/>
                  <a:pt x="10432944" y="111492"/>
                </a:cubicBezTo>
                <a:cubicBezTo>
                  <a:pt x="10472909" y="99884"/>
                  <a:pt x="10500506" y="76965"/>
                  <a:pt x="10554052" y="65776"/>
                </a:cubicBezTo>
                <a:cubicBezTo>
                  <a:pt x="10604694" y="32254"/>
                  <a:pt x="10695759" y="30386"/>
                  <a:pt x="10757451" y="5530"/>
                </a:cubicBezTo>
                <a:cubicBezTo>
                  <a:pt x="10801949" y="-4990"/>
                  <a:pt x="10808008" y="2750"/>
                  <a:pt x="10821038" y="2658"/>
                </a:cubicBezTo>
                <a:lnTo>
                  <a:pt x="10835633" y="4978"/>
                </a:lnTo>
                <a:cubicBezTo>
                  <a:pt x="10850832" y="6249"/>
                  <a:pt x="10885398" y="6594"/>
                  <a:pt x="10912235" y="10281"/>
                </a:cubicBezTo>
                <a:cubicBezTo>
                  <a:pt x="10931890" y="18578"/>
                  <a:pt x="10982150" y="27829"/>
                  <a:pt x="10996653" y="27097"/>
                </a:cubicBezTo>
                <a:cubicBezTo>
                  <a:pt x="11020097" y="22699"/>
                  <a:pt x="11158708" y="17269"/>
                  <a:pt x="11221749" y="18657"/>
                </a:cubicBezTo>
                <a:cubicBezTo>
                  <a:pt x="11278142" y="26397"/>
                  <a:pt x="11334159" y="22165"/>
                  <a:pt x="11379086" y="29295"/>
                </a:cubicBezTo>
                <a:cubicBezTo>
                  <a:pt x="11429033" y="57791"/>
                  <a:pt x="11546068" y="52882"/>
                  <a:pt x="11594775" y="57602"/>
                </a:cubicBezTo>
                <a:cubicBezTo>
                  <a:pt x="11616110" y="61696"/>
                  <a:pt x="11657629" y="57338"/>
                  <a:pt x="11671329" y="57621"/>
                </a:cubicBezTo>
                <a:cubicBezTo>
                  <a:pt x="11736280" y="63023"/>
                  <a:pt x="11742553" y="73314"/>
                  <a:pt x="11778165" y="81162"/>
                </a:cubicBezTo>
                <a:cubicBezTo>
                  <a:pt x="11790041" y="74369"/>
                  <a:pt x="11802378" y="77524"/>
                  <a:pt x="11815487" y="83856"/>
                </a:cubicBezTo>
                <a:cubicBezTo>
                  <a:pt x="11847624" y="81866"/>
                  <a:pt x="11880597" y="91377"/>
                  <a:pt x="11918614" y="95008"/>
                </a:cubicBezTo>
                <a:cubicBezTo>
                  <a:pt x="11968426" y="99415"/>
                  <a:pt x="12075069" y="105895"/>
                  <a:pt x="12114359" y="110298"/>
                </a:cubicBezTo>
                <a:lnTo>
                  <a:pt x="12154355" y="121422"/>
                </a:lnTo>
                <a:cubicBezTo>
                  <a:pt x="12162312" y="127083"/>
                  <a:pt x="12175466" y="125622"/>
                  <a:pt x="12187428" y="125615"/>
                </a:cubicBezTo>
                <a:lnTo>
                  <a:pt x="12192000" y="126221"/>
                </a:lnTo>
                <a:lnTo>
                  <a:pt x="12192000" y="2179476"/>
                </a:lnTo>
                <a:lnTo>
                  <a:pt x="0" y="2179476"/>
                </a:lnTo>
                <a:lnTo>
                  <a:pt x="0" y="1448544"/>
                </a:lnTo>
                <a:cubicBezTo>
                  <a:pt x="157588" y="1442650"/>
                  <a:pt x="200876" y="1460564"/>
                  <a:pt x="301314" y="1466575"/>
                </a:cubicBezTo>
                <a:cubicBezTo>
                  <a:pt x="391655" y="1466845"/>
                  <a:pt x="487002" y="1452643"/>
                  <a:pt x="542046" y="1450170"/>
                </a:cubicBezTo>
                <a:cubicBezTo>
                  <a:pt x="578952" y="1458612"/>
                  <a:pt x="598969" y="1458748"/>
                  <a:pt x="631576" y="1451737"/>
                </a:cubicBezTo>
                <a:cubicBezTo>
                  <a:pt x="703084" y="1452094"/>
                  <a:pt x="742331" y="1427079"/>
                  <a:pt x="833545" y="1452150"/>
                </a:cubicBezTo>
                <a:cubicBezTo>
                  <a:pt x="875767" y="1445181"/>
                  <a:pt x="1007125" y="1464363"/>
                  <a:pt x="1026791" y="1450925"/>
                </a:cubicBezTo>
                <a:cubicBezTo>
                  <a:pt x="1078655" y="1446365"/>
                  <a:pt x="1051750" y="1463310"/>
                  <a:pt x="1133245" y="1450181"/>
                </a:cubicBezTo>
                <a:cubicBezTo>
                  <a:pt x="1218481" y="1442167"/>
                  <a:pt x="1342837" y="1419483"/>
                  <a:pt x="1388954" y="1426140"/>
                </a:cubicBezTo>
                <a:cubicBezTo>
                  <a:pt x="1450148" y="1423642"/>
                  <a:pt x="1651146" y="1443440"/>
                  <a:pt x="1733238" y="1444554"/>
                </a:cubicBezTo>
                <a:cubicBezTo>
                  <a:pt x="1765024" y="1452305"/>
                  <a:pt x="1864758" y="1426732"/>
                  <a:pt x="1980800" y="1432770"/>
                </a:cubicBezTo>
                <a:cubicBezTo>
                  <a:pt x="1996088" y="1438948"/>
                  <a:pt x="2019057" y="1450689"/>
                  <a:pt x="2024005" y="1439259"/>
                </a:cubicBezTo>
                <a:cubicBezTo>
                  <a:pt x="2060029" y="1440080"/>
                  <a:pt x="2160792" y="1423153"/>
                  <a:pt x="2194956" y="1420496"/>
                </a:cubicBezTo>
                <a:cubicBezTo>
                  <a:pt x="2219557" y="1399871"/>
                  <a:pt x="2240669" y="1420646"/>
                  <a:pt x="2248113" y="1397135"/>
                </a:cubicBezTo>
                <a:lnTo>
                  <a:pt x="2273752" y="1384986"/>
                </a:lnTo>
                <a:cubicBezTo>
                  <a:pt x="2318581" y="1388931"/>
                  <a:pt x="2384842" y="1347631"/>
                  <a:pt x="2424909" y="1332526"/>
                </a:cubicBezTo>
                <a:cubicBezTo>
                  <a:pt x="2463257" y="1322498"/>
                  <a:pt x="2477790" y="1343428"/>
                  <a:pt x="2508995" y="1309587"/>
                </a:cubicBezTo>
                <a:cubicBezTo>
                  <a:pt x="2553427" y="1295945"/>
                  <a:pt x="2638668" y="1254635"/>
                  <a:pt x="2691501" y="1250677"/>
                </a:cubicBezTo>
                <a:cubicBezTo>
                  <a:pt x="2740057" y="1239383"/>
                  <a:pt x="2764053" y="1218972"/>
                  <a:pt x="2781983" y="1212490"/>
                </a:cubicBezTo>
                <a:cubicBezTo>
                  <a:pt x="2783640" y="1215996"/>
                  <a:pt x="2796218" y="1215475"/>
                  <a:pt x="2799081" y="1211784"/>
                </a:cubicBezTo>
                <a:lnTo>
                  <a:pt x="2860515" y="1206470"/>
                </a:lnTo>
                <a:lnTo>
                  <a:pt x="3341832" y="104661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82" y="493976"/>
            <a:ext cx="6907276" cy="5424483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5CD2EE-2632-4CEA-B1D4-24613B1B7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52" y="602132"/>
            <a:ext cx="6684754" cy="5194194"/>
          </a:xfrm>
          <a:custGeom>
            <a:avLst/>
            <a:gdLst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6520329 w 6684754"/>
              <a:gd name="connsiteY9" fmla="*/ 5238109 h 5238109"/>
              <a:gd name="connsiteX10" fmla="*/ 4326514 w 6684754"/>
              <a:gd name="connsiteY10" fmla="*/ 5238109 h 5238109"/>
              <a:gd name="connsiteX11" fmla="*/ 4326514 w 6684754"/>
              <a:gd name="connsiteY11" fmla="*/ 5194155 h 5238109"/>
              <a:gd name="connsiteX12" fmla="*/ 4234559 w 6684754"/>
              <a:gd name="connsiteY12" fmla="*/ 5194194 h 5238109"/>
              <a:gd name="connsiteX13" fmla="*/ 86137 w 6684754"/>
              <a:gd name="connsiteY13" fmla="*/ 5187003 h 5238109"/>
              <a:gd name="connsiteX14" fmla="*/ 35239 w 6684754"/>
              <a:gd name="connsiteY14" fmla="*/ 5178012 h 5238109"/>
              <a:gd name="connsiteX15" fmla="*/ 0 w 6684754"/>
              <a:gd name="connsiteY15" fmla="*/ 5128498 h 5238109"/>
              <a:gd name="connsiteX16" fmla="*/ 4197 w 6684754"/>
              <a:gd name="connsiteY16" fmla="*/ 38408 h 5238109"/>
              <a:gd name="connsiteX17" fmla="*/ 42297 w 6684754"/>
              <a:gd name="connsiteY17" fmla="*/ 0 h 5238109"/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4326514 w 6684754"/>
              <a:gd name="connsiteY9" fmla="*/ 5238109 h 5238109"/>
              <a:gd name="connsiteX10" fmla="*/ 4326514 w 6684754"/>
              <a:gd name="connsiteY10" fmla="*/ 5194155 h 5238109"/>
              <a:gd name="connsiteX11" fmla="*/ 4234559 w 6684754"/>
              <a:gd name="connsiteY11" fmla="*/ 5194194 h 5238109"/>
              <a:gd name="connsiteX12" fmla="*/ 86137 w 6684754"/>
              <a:gd name="connsiteY12" fmla="*/ 5187003 h 5238109"/>
              <a:gd name="connsiteX13" fmla="*/ 35239 w 6684754"/>
              <a:gd name="connsiteY13" fmla="*/ 5178012 h 5238109"/>
              <a:gd name="connsiteX14" fmla="*/ 0 w 6684754"/>
              <a:gd name="connsiteY14" fmla="*/ 5128498 h 5238109"/>
              <a:gd name="connsiteX15" fmla="*/ 4197 w 6684754"/>
              <a:gd name="connsiteY15" fmla="*/ 38408 h 5238109"/>
              <a:gd name="connsiteX16" fmla="*/ 42297 w 6684754"/>
              <a:gd name="connsiteY16" fmla="*/ 0 h 5238109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326514 w 6684754"/>
              <a:gd name="connsiteY9" fmla="*/ 5194155 h 5194194"/>
              <a:gd name="connsiteX10" fmla="*/ 4234559 w 6684754"/>
              <a:gd name="connsiteY10" fmla="*/ 5194194 h 5194194"/>
              <a:gd name="connsiteX11" fmla="*/ 86137 w 6684754"/>
              <a:gd name="connsiteY11" fmla="*/ 5187003 h 5194194"/>
              <a:gd name="connsiteX12" fmla="*/ 35239 w 6684754"/>
              <a:gd name="connsiteY12" fmla="*/ 5178012 h 5194194"/>
              <a:gd name="connsiteX13" fmla="*/ 0 w 6684754"/>
              <a:gd name="connsiteY13" fmla="*/ 5128498 h 5194194"/>
              <a:gd name="connsiteX14" fmla="*/ 4197 w 6684754"/>
              <a:gd name="connsiteY14" fmla="*/ 38408 h 5194194"/>
              <a:gd name="connsiteX15" fmla="*/ 42297 w 6684754"/>
              <a:gd name="connsiteY15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234559 w 6684754"/>
              <a:gd name="connsiteY9" fmla="*/ 5194194 h 5194194"/>
              <a:gd name="connsiteX10" fmla="*/ 86137 w 6684754"/>
              <a:gd name="connsiteY10" fmla="*/ 5187003 h 5194194"/>
              <a:gd name="connsiteX11" fmla="*/ 35239 w 6684754"/>
              <a:gd name="connsiteY11" fmla="*/ 5178012 h 5194194"/>
              <a:gd name="connsiteX12" fmla="*/ 0 w 6684754"/>
              <a:gd name="connsiteY12" fmla="*/ 5128498 h 5194194"/>
              <a:gd name="connsiteX13" fmla="*/ 4197 w 6684754"/>
              <a:gd name="connsiteY13" fmla="*/ 38408 h 5194194"/>
              <a:gd name="connsiteX14" fmla="*/ 42297 w 6684754"/>
              <a:gd name="connsiteY14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5128500 h 5194194"/>
              <a:gd name="connsiteX5" fmla="*/ 6628972 w 6684754"/>
              <a:gd name="connsiteY5" fmla="*/ 5185796 h 5194194"/>
              <a:gd name="connsiteX6" fmla="*/ 6576141 w 6684754"/>
              <a:gd name="connsiteY6" fmla="*/ 5183621 h 5194194"/>
              <a:gd name="connsiteX7" fmla="*/ 6520329 w 6684754"/>
              <a:gd name="connsiteY7" fmla="*/ 5183317 h 5194194"/>
              <a:gd name="connsiteX8" fmla="*/ 4234559 w 6684754"/>
              <a:gd name="connsiteY8" fmla="*/ 5194194 h 5194194"/>
              <a:gd name="connsiteX9" fmla="*/ 86137 w 6684754"/>
              <a:gd name="connsiteY9" fmla="*/ 5187003 h 5194194"/>
              <a:gd name="connsiteX10" fmla="*/ 35239 w 6684754"/>
              <a:gd name="connsiteY10" fmla="*/ 5178012 h 5194194"/>
              <a:gd name="connsiteX11" fmla="*/ 0 w 6684754"/>
              <a:gd name="connsiteY11" fmla="*/ 5128498 h 5194194"/>
              <a:gd name="connsiteX12" fmla="*/ 4197 w 6684754"/>
              <a:gd name="connsiteY12" fmla="*/ 38408 h 5194194"/>
              <a:gd name="connsiteX13" fmla="*/ 42297 w 6684754"/>
              <a:gd name="connsiteY13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0558 w 6684754"/>
              <a:gd name="connsiteY3" fmla="*/ 5128500 h 5194194"/>
              <a:gd name="connsiteX4" fmla="*/ 6628972 w 6684754"/>
              <a:gd name="connsiteY4" fmla="*/ 5185796 h 5194194"/>
              <a:gd name="connsiteX5" fmla="*/ 6576141 w 6684754"/>
              <a:gd name="connsiteY5" fmla="*/ 5183621 h 5194194"/>
              <a:gd name="connsiteX6" fmla="*/ 6520329 w 6684754"/>
              <a:gd name="connsiteY6" fmla="*/ 5183317 h 5194194"/>
              <a:gd name="connsiteX7" fmla="*/ 4234559 w 6684754"/>
              <a:gd name="connsiteY7" fmla="*/ 5194194 h 5194194"/>
              <a:gd name="connsiteX8" fmla="*/ 86137 w 6684754"/>
              <a:gd name="connsiteY8" fmla="*/ 5187003 h 5194194"/>
              <a:gd name="connsiteX9" fmla="*/ 35239 w 6684754"/>
              <a:gd name="connsiteY9" fmla="*/ 5178012 h 5194194"/>
              <a:gd name="connsiteX10" fmla="*/ 0 w 6684754"/>
              <a:gd name="connsiteY10" fmla="*/ 5128498 h 5194194"/>
              <a:gd name="connsiteX11" fmla="*/ 4197 w 6684754"/>
              <a:gd name="connsiteY11" fmla="*/ 38408 h 5194194"/>
              <a:gd name="connsiteX12" fmla="*/ 42297 w 6684754"/>
              <a:gd name="connsiteY12" fmla="*/ 0 h 519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4754" h="5194194">
                <a:moveTo>
                  <a:pt x="42297" y="0"/>
                </a:moveTo>
                <a:lnTo>
                  <a:pt x="6635831" y="1"/>
                </a:lnTo>
                <a:cubicBezTo>
                  <a:pt x="6656828" y="1"/>
                  <a:pt x="6684754" y="28152"/>
                  <a:pt x="6684754" y="49319"/>
                </a:cubicBezTo>
                <a:cubicBezTo>
                  <a:pt x="6683355" y="1742379"/>
                  <a:pt x="6681957" y="3435440"/>
                  <a:pt x="6680558" y="5128500"/>
                </a:cubicBezTo>
                <a:cubicBezTo>
                  <a:pt x="6674714" y="5192078"/>
                  <a:pt x="6646375" y="5176609"/>
                  <a:pt x="6628972" y="5185796"/>
                </a:cubicBezTo>
                <a:cubicBezTo>
                  <a:pt x="6617591" y="5185727"/>
                  <a:pt x="6587524" y="5183690"/>
                  <a:pt x="6576141" y="5183621"/>
                </a:cubicBezTo>
                <a:lnTo>
                  <a:pt x="6520329" y="5183317"/>
                </a:lnTo>
                <a:lnTo>
                  <a:pt x="4234559" y="5194194"/>
                </a:lnTo>
                <a:lnTo>
                  <a:pt x="86137" y="5187003"/>
                </a:lnTo>
                <a:lnTo>
                  <a:pt x="35239" y="5178012"/>
                </a:lnTo>
                <a:cubicBezTo>
                  <a:pt x="14262" y="5177891"/>
                  <a:pt x="55" y="5149644"/>
                  <a:pt x="0" y="5128498"/>
                </a:cubicBezTo>
                <a:lnTo>
                  <a:pt x="4197" y="38408"/>
                </a:lnTo>
                <a:cubicBezTo>
                  <a:pt x="4251" y="17220"/>
                  <a:pt x="21276" y="61"/>
                  <a:pt x="422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497A8-645A-55F2-4529-928562A6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945" y="923704"/>
            <a:ext cx="6316114" cy="4563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FAE33-C636-E3A2-99A9-BC8B12EB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593" y="3595124"/>
            <a:ext cx="5820308" cy="2587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Data From Each of the Databases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040078-E66A-4749-A36C-D07BD10F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61E96A-CA26-48B7-A3DC-05AAA57EF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06199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B26615-6628-44FC-97FC-656C0A834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76"/>
            <a:ext cx="5852458" cy="6374525"/>
          </a:xfrm>
          <a:custGeom>
            <a:avLst/>
            <a:gdLst>
              <a:gd name="connsiteX0" fmla="*/ 5517259 w 5852458"/>
              <a:gd name="connsiteY0" fmla="*/ 0 h 6410965"/>
              <a:gd name="connsiteX1" fmla="*/ 5852458 w 5852458"/>
              <a:gd name="connsiteY1" fmla="*/ 6410965 h 6410965"/>
              <a:gd name="connsiteX2" fmla="*/ 0 w 5852458"/>
              <a:gd name="connsiteY2" fmla="*/ 6410965 h 6410965"/>
              <a:gd name="connsiteX3" fmla="*/ 0 w 5852458"/>
              <a:gd name="connsiteY3" fmla="*/ 288471 h 64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2458" h="6410965">
                <a:moveTo>
                  <a:pt x="5517259" y="0"/>
                </a:moveTo>
                <a:lnTo>
                  <a:pt x="5852458" y="6410965"/>
                </a:lnTo>
                <a:lnTo>
                  <a:pt x="0" y="6410965"/>
                </a:lnTo>
                <a:lnTo>
                  <a:pt x="0" y="28847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0EBE27-2B58-4043-9268-90B6853F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9683"/>
            <a:ext cx="5729996" cy="6248316"/>
          </a:xfrm>
          <a:custGeom>
            <a:avLst/>
            <a:gdLst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398009 h 6248316"/>
              <a:gd name="connsiteX10" fmla="*/ 5639379 w 5729996"/>
              <a:gd name="connsiteY10" fmla="*/ 2227390 h 6248316"/>
              <a:gd name="connsiteX11" fmla="*/ 5541101 w 5729996"/>
              <a:gd name="connsiteY11" fmla="*/ 2227390 h 6248316"/>
              <a:gd name="connsiteX12" fmla="*/ 5543339 w 5729996"/>
              <a:gd name="connsiteY12" fmla="*/ 2241697 h 6248316"/>
              <a:gd name="connsiteX13" fmla="*/ 5546917 w 5729996"/>
              <a:gd name="connsiteY13" fmla="*/ 2285652 h 6248316"/>
              <a:gd name="connsiteX14" fmla="*/ 5546985 w 5729996"/>
              <a:gd name="connsiteY14" fmla="*/ 2292052 h 6248316"/>
              <a:gd name="connsiteX15" fmla="*/ 5540356 w 5729996"/>
              <a:gd name="connsiteY15" fmla="*/ 2345382 h 6248316"/>
              <a:gd name="connsiteX16" fmla="*/ 5545313 w 5729996"/>
              <a:gd name="connsiteY16" fmla="*/ 2350046 h 6248316"/>
              <a:gd name="connsiteX17" fmla="*/ 5550954 w 5729996"/>
              <a:gd name="connsiteY17" fmla="*/ 2366333 h 6248316"/>
              <a:gd name="connsiteX18" fmla="*/ 5546070 w 5729996"/>
              <a:gd name="connsiteY18" fmla="*/ 2380820 h 6248316"/>
              <a:gd name="connsiteX19" fmla="*/ 5539473 w 5729996"/>
              <a:gd name="connsiteY19" fmla="*/ 2447770 h 6248316"/>
              <a:gd name="connsiteX20" fmla="*/ 5536626 w 5729996"/>
              <a:gd name="connsiteY20" fmla="*/ 2513456 h 6248316"/>
              <a:gd name="connsiteX21" fmla="*/ 5610789 w 5729996"/>
              <a:gd name="connsiteY21" fmla="*/ 3898260 h 6248316"/>
              <a:gd name="connsiteX22" fmla="*/ 5629514 w 5729996"/>
              <a:gd name="connsiteY22" fmla="*/ 4230682 h 6248316"/>
              <a:gd name="connsiteX23" fmla="*/ 5637643 w 5729996"/>
              <a:gd name="connsiteY23" fmla="*/ 4444335 h 6248316"/>
              <a:gd name="connsiteX24" fmla="*/ 5729996 w 5729996"/>
              <a:gd name="connsiteY24" fmla="*/ 6248315 h 6248316"/>
              <a:gd name="connsiteX25" fmla="*/ 0 w 5729996"/>
              <a:gd name="connsiteY25" fmla="*/ 6248316 h 6248316"/>
              <a:gd name="connsiteX26" fmla="*/ 0 w 5729996"/>
              <a:gd name="connsiteY26" fmla="*/ 281035 h 6248316"/>
              <a:gd name="connsiteX27" fmla="*/ 138300 w 5729996"/>
              <a:gd name="connsiteY27" fmla="*/ 274616 h 6248316"/>
              <a:gd name="connsiteX28" fmla="*/ 3740423 w 5729996"/>
              <a:gd name="connsiteY28" fmla="*/ 77589 h 6248316"/>
              <a:gd name="connsiteX29" fmla="*/ 4864389 w 5729996"/>
              <a:gd name="connsiteY29" fmla="*/ 28034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2227390 h 6248316"/>
              <a:gd name="connsiteX10" fmla="*/ 5541101 w 5729996"/>
              <a:gd name="connsiteY10" fmla="*/ 2227390 h 6248316"/>
              <a:gd name="connsiteX11" fmla="*/ 5543339 w 5729996"/>
              <a:gd name="connsiteY11" fmla="*/ 2241697 h 6248316"/>
              <a:gd name="connsiteX12" fmla="*/ 5546917 w 5729996"/>
              <a:gd name="connsiteY12" fmla="*/ 2285652 h 6248316"/>
              <a:gd name="connsiteX13" fmla="*/ 5546985 w 5729996"/>
              <a:gd name="connsiteY13" fmla="*/ 2292052 h 6248316"/>
              <a:gd name="connsiteX14" fmla="*/ 5540356 w 5729996"/>
              <a:gd name="connsiteY14" fmla="*/ 2345382 h 6248316"/>
              <a:gd name="connsiteX15" fmla="*/ 5545313 w 5729996"/>
              <a:gd name="connsiteY15" fmla="*/ 2350046 h 6248316"/>
              <a:gd name="connsiteX16" fmla="*/ 5550954 w 5729996"/>
              <a:gd name="connsiteY16" fmla="*/ 2366333 h 6248316"/>
              <a:gd name="connsiteX17" fmla="*/ 5546070 w 5729996"/>
              <a:gd name="connsiteY17" fmla="*/ 2380820 h 6248316"/>
              <a:gd name="connsiteX18" fmla="*/ 5539473 w 5729996"/>
              <a:gd name="connsiteY18" fmla="*/ 2447770 h 6248316"/>
              <a:gd name="connsiteX19" fmla="*/ 5536626 w 5729996"/>
              <a:gd name="connsiteY19" fmla="*/ 2513456 h 6248316"/>
              <a:gd name="connsiteX20" fmla="*/ 5610789 w 5729996"/>
              <a:gd name="connsiteY20" fmla="*/ 3898260 h 6248316"/>
              <a:gd name="connsiteX21" fmla="*/ 5629514 w 5729996"/>
              <a:gd name="connsiteY21" fmla="*/ 4230682 h 6248316"/>
              <a:gd name="connsiteX22" fmla="*/ 5637643 w 5729996"/>
              <a:gd name="connsiteY22" fmla="*/ 4444335 h 6248316"/>
              <a:gd name="connsiteX23" fmla="*/ 5729996 w 5729996"/>
              <a:gd name="connsiteY23" fmla="*/ 6248315 h 6248316"/>
              <a:gd name="connsiteX24" fmla="*/ 0 w 5729996"/>
              <a:gd name="connsiteY24" fmla="*/ 6248316 h 6248316"/>
              <a:gd name="connsiteX25" fmla="*/ 0 w 5729996"/>
              <a:gd name="connsiteY25" fmla="*/ 281035 h 6248316"/>
              <a:gd name="connsiteX26" fmla="*/ 138300 w 5729996"/>
              <a:gd name="connsiteY26" fmla="*/ 274616 h 6248316"/>
              <a:gd name="connsiteX27" fmla="*/ 3740423 w 5729996"/>
              <a:gd name="connsiteY27" fmla="*/ 77589 h 6248316"/>
              <a:gd name="connsiteX28" fmla="*/ 4864389 w 5729996"/>
              <a:gd name="connsiteY28" fmla="*/ 28034 h 6248316"/>
              <a:gd name="connsiteX29" fmla="*/ 5369862 w 5729996"/>
              <a:gd name="connsiteY2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3339 w 5729996"/>
              <a:gd name="connsiteY10" fmla="*/ 2241697 h 6248316"/>
              <a:gd name="connsiteX11" fmla="*/ 5546917 w 5729996"/>
              <a:gd name="connsiteY11" fmla="*/ 2285652 h 6248316"/>
              <a:gd name="connsiteX12" fmla="*/ 5546985 w 5729996"/>
              <a:gd name="connsiteY12" fmla="*/ 2292052 h 6248316"/>
              <a:gd name="connsiteX13" fmla="*/ 5540356 w 5729996"/>
              <a:gd name="connsiteY13" fmla="*/ 2345382 h 6248316"/>
              <a:gd name="connsiteX14" fmla="*/ 5545313 w 5729996"/>
              <a:gd name="connsiteY14" fmla="*/ 2350046 h 6248316"/>
              <a:gd name="connsiteX15" fmla="*/ 5550954 w 5729996"/>
              <a:gd name="connsiteY15" fmla="*/ 2366333 h 6248316"/>
              <a:gd name="connsiteX16" fmla="*/ 5546070 w 5729996"/>
              <a:gd name="connsiteY16" fmla="*/ 2380820 h 6248316"/>
              <a:gd name="connsiteX17" fmla="*/ 5539473 w 5729996"/>
              <a:gd name="connsiteY17" fmla="*/ 2447770 h 6248316"/>
              <a:gd name="connsiteX18" fmla="*/ 5536626 w 5729996"/>
              <a:gd name="connsiteY18" fmla="*/ 2513456 h 6248316"/>
              <a:gd name="connsiteX19" fmla="*/ 5610789 w 5729996"/>
              <a:gd name="connsiteY19" fmla="*/ 3898260 h 6248316"/>
              <a:gd name="connsiteX20" fmla="*/ 5629514 w 5729996"/>
              <a:gd name="connsiteY20" fmla="*/ 4230682 h 6248316"/>
              <a:gd name="connsiteX21" fmla="*/ 5637643 w 5729996"/>
              <a:gd name="connsiteY21" fmla="*/ 4444335 h 6248316"/>
              <a:gd name="connsiteX22" fmla="*/ 5729996 w 5729996"/>
              <a:gd name="connsiteY22" fmla="*/ 6248315 h 6248316"/>
              <a:gd name="connsiteX23" fmla="*/ 0 w 5729996"/>
              <a:gd name="connsiteY23" fmla="*/ 6248316 h 6248316"/>
              <a:gd name="connsiteX24" fmla="*/ 0 w 5729996"/>
              <a:gd name="connsiteY24" fmla="*/ 281035 h 6248316"/>
              <a:gd name="connsiteX25" fmla="*/ 138300 w 5729996"/>
              <a:gd name="connsiteY25" fmla="*/ 274616 h 6248316"/>
              <a:gd name="connsiteX26" fmla="*/ 3740423 w 5729996"/>
              <a:gd name="connsiteY26" fmla="*/ 77589 h 6248316"/>
              <a:gd name="connsiteX27" fmla="*/ 4864389 w 5729996"/>
              <a:gd name="connsiteY27" fmla="*/ 28034 h 6248316"/>
              <a:gd name="connsiteX28" fmla="*/ 5369862 w 5729996"/>
              <a:gd name="connsiteY2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6917 w 5729996"/>
              <a:gd name="connsiteY10" fmla="*/ 2285652 h 6248316"/>
              <a:gd name="connsiteX11" fmla="*/ 5546985 w 5729996"/>
              <a:gd name="connsiteY11" fmla="*/ 2292052 h 6248316"/>
              <a:gd name="connsiteX12" fmla="*/ 5540356 w 5729996"/>
              <a:gd name="connsiteY12" fmla="*/ 2345382 h 6248316"/>
              <a:gd name="connsiteX13" fmla="*/ 5545313 w 5729996"/>
              <a:gd name="connsiteY13" fmla="*/ 2350046 h 6248316"/>
              <a:gd name="connsiteX14" fmla="*/ 5550954 w 5729996"/>
              <a:gd name="connsiteY14" fmla="*/ 2366333 h 6248316"/>
              <a:gd name="connsiteX15" fmla="*/ 5546070 w 5729996"/>
              <a:gd name="connsiteY15" fmla="*/ 2380820 h 6248316"/>
              <a:gd name="connsiteX16" fmla="*/ 5539473 w 5729996"/>
              <a:gd name="connsiteY16" fmla="*/ 2447770 h 6248316"/>
              <a:gd name="connsiteX17" fmla="*/ 5536626 w 5729996"/>
              <a:gd name="connsiteY17" fmla="*/ 2513456 h 6248316"/>
              <a:gd name="connsiteX18" fmla="*/ 5610789 w 5729996"/>
              <a:gd name="connsiteY18" fmla="*/ 3898260 h 6248316"/>
              <a:gd name="connsiteX19" fmla="*/ 5629514 w 5729996"/>
              <a:gd name="connsiteY19" fmla="*/ 4230682 h 6248316"/>
              <a:gd name="connsiteX20" fmla="*/ 5637643 w 5729996"/>
              <a:gd name="connsiteY20" fmla="*/ 4444335 h 6248316"/>
              <a:gd name="connsiteX21" fmla="*/ 5729996 w 5729996"/>
              <a:gd name="connsiteY21" fmla="*/ 6248315 h 6248316"/>
              <a:gd name="connsiteX22" fmla="*/ 0 w 5729996"/>
              <a:gd name="connsiteY22" fmla="*/ 6248316 h 6248316"/>
              <a:gd name="connsiteX23" fmla="*/ 0 w 5729996"/>
              <a:gd name="connsiteY23" fmla="*/ 281035 h 6248316"/>
              <a:gd name="connsiteX24" fmla="*/ 138300 w 5729996"/>
              <a:gd name="connsiteY24" fmla="*/ 274616 h 6248316"/>
              <a:gd name="connsiteX25" fmla="*/ 3740423 w 5729996"/>
              <a:gd name="connsiteY25" fmla="*/ 77589 h 6248316"/>
              <a:gd name="connsiteX26" fmla="*/ 4864389 w 5729996"/>
              <a:gd name="connsiteY26" fmla="*/ 28034 h 6248316"/>
              <a:gd name="connsiteX27" fmla="*/ 5369862 w 5729996"/>
              <a:gd name="connsiteY2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6985 w 5729996"/>
              <a:gd name="connsiteY10" fmla="*/ 2292052 h 6248316"/>
              <a:gd name="connsiteX11" fmla="*/ 5540356 w 5729996"/>
              <a:gd name="connsiteY11" fmla="*/ 2345382 h 6248316"/>
              <a:gd name="connsiteX12" fmla="*/ 5545313 w 5729996"/>
              <a:gd name="connsiteY12" fmla="*/ 2350046 h 6248316"/>
              <a:gd name="connsiteX13" fmla="*/ 5550954 w 5729996"/>
              <a:gd name="connsiteY13" fmla="*/ 2366333 h 6248316"/>
              <a:gd name="connsiteX14" fmla="*/ 5546070 w 5729996"/>
              <a:gd name="connsiteY14" fmla="*/ 2380820 h 6248316"/>
              <a:gd name="connsiteX15" fmla="*/ 5539473 w 5729996"/>
              <a:gd name="connsiteY15" fmla="*/ 2447770 h 6248316"/>
              <a:gd name="connsiteX16" fmla="*/ 5536626 w 5729996"/>
              <a:gd name="connsiteY16" fmla="*/ 2513456 h 6248316"/>
              <a:gd name="connsiteX17" fmla="*/ 5610789 w 5729996"/>
              <a:gd name="connsiteY17" fmla="*/ 3898260 h 6248316"/>
              <a:gd name="connsiteX18" fmla="*/ 5629514 w 5729996"/>
              <a:gd name="connsiteY18" fmla="*/ 4230682 h 6248316"/>
              <a:gd name="connsiteX19" fmla="*/ 5637643 w 5729996"/>
              <a:gd name="connsiteY19" fmla="*/ 4444335 h 6248316"/>
              <a:gd name="connsiteX20" fmla="*/ 5729996 w 5729996"/>
              <a:gd name="connsiteY20" fmla="*/ 6248315 h 6248316"/>
              <a:gd name="connsiteX21" fmla="*/ 0 w 5729996"/>
              <a:gd name="connsiteY21" fmla="*/ 6248316 h 6248316"/>
              <a:gd name="connsiteX22" fmla="*/ 0 w 5729996"/>
              <a:gd name="connsiteY22" fmla="*/ 281035 h 6248316"/>
              <a:gd name="connsiteX23" fmla="*/ 138300 w 5729996"/>
              <a:gd name="connsiteY23" fmla="*/ 274616 h 6248316"/>
              <a:gd name="connsiteX24" fmla="*/ 3740423 w 5729996"/>
              <a:gd name="connsiteY24" fmla="*/ 77589 h 6248316"/>
              <a:gd name="connsiteX25" fmla="*/ 4864389 w 5729996"/>
              <a:gd name="connsiteY25" fmla="*/ 28034 h 6248316"/>
              <a:gd name="connsiteX26" fmla="*/ 5369862 w 5729996"/>
              <a:gd name="connsiteY2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0356 w 5729996"/>
              <a:gd name="connsiteY10" fmla="*/ 2345382 h 6248316"/>
              <a:gd name="connsiteX11" fmla="*/ 5545313 w 5729996"/>
              <a:gd name="connsiteY11" fmla="*/ 2350046 h 6248316"/>
              <a:gd name="connsiteX12" fmla="*/ 5550954 w 5729996"/>
              <a:gd name="connsiteY12" fmla="*/ 2366333 h 6248316"/>
              <a:gd name="connsiteX13" fmla="*/ 5546070 w 5729996"/>
              <a:gd name="connsiteY13" fmla="*/ 2380820 h 6248316"/>
              <a:gd name="connsiteX14" fmla="*/ 5539473 w 5729996"/>
              <a:gd name="connsiteY14" fmla="*/ 2447770 h 6248316"/>
              <a:gd name="connsiteX15" fmla="*/ 5536626 w 5729996"/>
              <a:gd name="connsiteY15" fmla="*/ 2513456 h 6248316"/>
              <a:gd name="connsiteX16" fmla="*/ 5610789 w 5729996"/>
              <a:gd name="connsiteY16" fmla="*/ 3898260 h 6248316"/>
              <a:gd name="connsiteX17" fmla="*/ 5629514 w 5729996"/>
              <a:gd name="connsiteY17" fmla="*/ 4230682 h 6248316"/>
              <a:gd name="connsiteX18" fmla="*/ 5637643 w 5729996"/>
              <a:gd name="connsiteY18" fmla="*/ 4444335 h 6248316"/>
              <a:gd name="connsiteX19" fmla="*/ 5729996 w 5729996"/>
              <a:gd name="connsiteY19" fmla="*/ 6248315 h 6248316"/>
              <a:gd name="connsiteX20" fmla="*/ 0 w 5729996"/>
              <a:gd name="connsiteY20" fmla="*/ 6248316 h 6248316"/>
              <a:gd name="connsiteX21" fmla="*/ 0 w 5729996"/>
              <a:gd name="connsiteY21" fmla="*/ 281035 h 6248316"/>
              <a:gd name="connsiteX22" fmla="*/ 138300 w 5729996"/>
              <a:gd name="connsiteY22" fmla="*/ 274616 h 6248316"/>
              <a:gd name="connsiteX23" fmla="*/ 3740423 w 5729996"/>
              <a:gd name="connsiteY23" fmla="*/ 77589 h 6248316"/>
              <a:gd name="connsiteX24" fmla="*/ 4864389 w 5729996"/>
              <a:gd name="connsiteY24" fmla="*/ 28034 h 6248316"/>
              <a:gd name="connsiteX25" fmla="*/ 5369862 w 5729996"/>
              <a:gd name="connsiteY2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50954 w 5729996"/>
              <a:gd name="connsiteY11" fmla="*/ 2366333 h 6248316"/>
              <a:gd name="connsiteX12" fmla="*/ 5546070 w 5729996"/>
              <a:gd name="connsiteY12" fmla="*/ 2380820 h 6248316"/>
              <a:gd name="connsiteX13" fmla="*/ 5539473 w 5729996"/>
              <a:gd name="connsiteY13" fmla="*/ 2447770 h 6248316"/>
              <a:gd name="connsiteX14" fmla="*/ 5536626 w 5729996"/>
              <a:gd name="connsiteY14" fmla="*/ 2513456 h 6248316"/>
              <a:gd name="connsiteX15" fmla="*/ 5610789 w 5729996"/>
              <a:gd name="connsiteY15" fmla="*/ 3898260 h 6248316"/>
              <a:gd name="connsiteX16" fmla="*/ 5629514 w 5729996"/>
              <a:gd name="connsiteY16" fmla="*/ 4230682 h 6248316"/>
              <a:gd name="connsiteX17" fmla="*/ 5637643 w 5729996"/>
              <a:gd name="connsiteY17" fmla="*/ 4444335 h 6248316"/>
              <a:gd name="connsiteX18" fmla="*/ 5729996 w 5729996"/>
              <a:gd name="connsiteY18" fmla="*/ 6248315 h 6248316"/>
              <a:gd name="connsiteX19" fmla="*/ 0 w 5729996"/>
              <a:gd name="connsiteY19" fmla="*/ 6248316 h 6248316"/>
              <a:gd name="connsiteX20" fmla="*/ 0 w 5729996"/>
              <a:gd name="connsiteY20" fmla="*/ 281035 h 6248316"/>
              <a:gd name="connsiteX21" fmla="*/ 138300 w 5729996"/>
              <a:gd name="connsiteY21" fmla="*/ 274616 h 6248316"/>
              <a:gd name="connsiteX22" fmla="*/ 3740423 w 5729996"/>
              <a:gd name="connsiteY22" fmla="*/ 77589 h 6248316"/>
              <a:gd name="connsiteX23" fmla="*/ 4864389 w 5729996"/>
              <a:gd name="connsiteY23" fmla="*/ 28034 h 6248316"/>
              <a:gd name="connsiteX24" fmla="*/ 5369862 w 5729996"/>
              <a:gd name="connsiteY2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46070 w 5729996"/>
              <a:gd name="connsiteY11" fmla="*/ 2380820 h 6248316"/>
              <a:gd name="connsiteX12" fmla="*/ 5539473 w 5729996"/>
              <a:gd name="connsiteY12" fmla="*/ 2447770 h 6248316"/>
              <a:gd name="connsiteX13" fmla="*/ 5536626 w 5729996"/>
              <a:gd name="connsiteY13" fmla="*/ 2513456 h 6248316"/>
              <a:gd name="connsiteX14" fmla="*/ 5610789 w 5729996"/>
              <a:gd name="connsiteY14" fmla="*/ 3898260 h 6248316"/>
              <a:gd name="connsiteX15" fmla="*/ 5629514 w 5729996"/>
              <a:gd name="connsiteY15" fmla="*/ 4230682 h 6248316"/>
              <a:gd name="connsiteX16" fmla="*/ 5637643 w 5729996"/>
              <a:gd name="connsiteY16" fmla="*/ 4444335 h 6248316"/>
              <a:gd name="connsiteX17" fmla="*/ 5729996 w 5729996"/>
              <a:gd name="connsiteY17" fmla="*/ 6248315 h 6248316"/>
              <a:gd name="connsiteX18" fmla="*/ 0 w 5729996"/>
              <a:gd name="connsiteY18" fmla="*/ 6248316 h 6248316"/>
              <a:gd name="connsiteX19" fmla="*/ 0 w 5729996"/>
              <a:gd name="connsiteY19" fmla="*/ 281035 h 6248316"/>
              <a:gd name="connsiteX20" fmla="*/ 138300 w 5729996"/>
              <a:gd name="connsiteY20" fmla="*/ 274616 h 6248316"/>
              <a:gd name="connsiteX21" fmla="*/ 3740423 w 5729996"/>
              <a:gd name="connsiteY21" fmla="*/ 77589 h 6248316"/>
              <a:gd name="connsiteX22" fmla="*/ 4864389 w 5729996"/>
              <a:gd name="connsiteY22" fmla="*/ 28034 h 6248316"/>
              <a:gd name="connsiteX23" fmla="*/ 5369862 w 5729996"/>
              <a:gd name="connsiteY2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6070 w 5729996"/>
              <a:gd name="connsiteY10" fmla="*/ 2380820 h 6248316"/>
              <a:gd name="connsiteX11" fmla="*/ 5539473 w 5729996"/>
              <a:gd name="connsiteY11" fmla="*/ 2447770 h 6248316"/>
              <a:gd name="connsiteX12" fmla="*/ 5536626 w 5729996"/>
              <a:gd name="connsiteY12" fmla="*/ 2513456 h 6248316"/>
              <a:gd name="connsiteX13" fmla="*/ 5610789 w 5729996"/>
              <a:gd name="connsiteY13" fmla="*/ 3898260 h 6248316"/>
              <a:gd name="connsiteX14" fmla="*/ 5629514 w 5729996"/>
              <a:gd name="connsiteY14" fmla="*/ 4230682 h 6248316"/>
              <a:gd name="connsiteX15" fmla="*/ 5637643 w 5729996"/>
              <a:gd name="connsiteY15" fmla="*/ 4444335 h 6248316"/>
              <a:gd name="connsiteX16" fmla="*/ 5729996 w 5729996"/>
              <a:gd name="connsiteY16" fmla="*/ 6248315 h 6248316"/>
              <a:gd name="connsiteX17" fmla="*/ 0 w 5729996"/>
              <a:gd name="connsiteY17" fmla="*/ 6248316 h 6248316"/>
              <a:gd name="connsiteX18" fmla="*/ 0 w 5729996"/>
              <a:gd name="connsiteY18" fmla="*/ 281035 h 6248316"/>
              <a:gd name="connsiteX19" fmla="*/ 138300 w 5729996"/>
              <a:gd name="connsiteY19" fmla="*/ 274616 h 6248316"/>
              <a:gd name="connsiteX20" fmla="*/ 3740423 w 5729996"/>
              <a:gd name="connsiteY20" fmla="*/ 77589 h 6248316"/>
              <a:gd name="connsiteX21" fmla="*/ 4864389 w 5729996"/>
              <a:gd name="connsiteY21" fmla="*/ 28034 h 6248316"/>
              <a:gd name="connsiteX22" fmla="*/ 5369862 w 5729996"/>
              <a:gd name="connsiteY22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9473 w 5729996"/>
              <a:gd name="connsiteY10" fmla="*/ 2447770 h 6248316"/>
              <a:gd name="connsiteX11" fmla="*/ 5536626 w 5729996"/>
              <a:gd name="connsiteY11" fmla="*/ 2513456 h 6248316"/>
              <a:gd name="connsiteX12" fmla="*/ 5610789 w 5729996"/>
              <a:gd name="connsiteY12" fmla="*/ 3898260 h 6248316"/>
              <a:gd name="connsiteX13" fmla="*/ 5629514 w 5729996"/>
              <a:gd name="connsiteY13" fmla="*/ 4230682 h 6248316"/>
              <a:gd name="connsiteX14" fmla="*/ 5637643 w 5729996"/>
              <a:gd name="connsiteY14" fmla="*/ 4444335 h 6248316"/>
              <a:gd name="connsiteX15" fmla="*/ 5729996 w 5729996"/>
              <a:gd name="connsiteY15" fmla="*/ 6248315 h 6248316"/>
              <a:gd name="connsiteX16" fmla="*/ 0 w 5729996"/>
              <a:gd name="connsiteY16" fmla="*/ 6248316 h 6248316"/>
              <a:gd name="connsiteX17" fmla="*/ 0 w 5729996"/>
              <a:gd name="connsiteY17" fmla="*/ 281035 h 6248316"/>
              <a:gd name="connsiteX18" fmla="*/ 138300 w 5729996"/>
              <a:gd name="connsiteY18" fmla="*/ 274616 h 6248316"/>
              <a:gd name="connsiteX19" fmla="*/ 3740423 w 5729996"/>
              <a:gd name="connsiteY19" fmla="*/ 77589 h 6248316"/>
              <a:gd name="connsiteX20" fmla="*/ 4864389 w 5729996"/>
              <a:gd name="connsiteY20" fmla="*/ 28034 h 6248316"/>
              <a:gd name="connsiteX21" fmla="*/ 5369862 w 5729996"/>
              <a:gd name="connsiteY21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6626 w 5729996"/>
              <a:gd name="connsiteY10" fmla="*/ 2513456 h 6248316"/>
              <a:gd name="connsiteX11" fmla="*/ 5610789 w 5729996"/>
              <a:gd name="connsiteY11" fmla="*/ 3898260 h 6248316"/>
              <a:gd name="connsiteX12" fmla="*/ 5629514 w 5729996"/>
              <a:gd name="connsiteY12" fmla="*/ 4230682 h 6248316"/>
              <a:gd name="connsiteX13" fmla="*/ 5637643 w 5729996"/>
              <a:gd name="connsiteY13" fmla="*/ 4444335 h 6248316"/>
              <a:gd name="connsiteX14" fmla="*/ 5729996 w 5729996"/>
              <a:gd name="connsiteY14" fmla="*/ 6248315 h 6248316"/>
              <a:gd name="connsiteX15" fmla="*/ 0 w 5729996"/>
              <a:gd name="connsiteY15" fmla="*/ 6248316 h 6248316"/>
              <a:gd name="connsiteX16" fmla="*/ 0 w 5729996"/>
              <a:gd name="connsiteY16" fmla="*/ 281035 h 6248316"/>
              <a:gd name="connsiteX17" fmla="*/ 138300 w 5729996"/>
              <a:gd name="connsiteY17" fmla="*/ 274616 h 6248316"/>
              <a:gd name="connsiteX18" fmla="*/ 3740423 w 5729996"/>
              <a:gd name="connsiteY18" fmla="*/ 77589 h 6248316"/>
              <a:gd name="connsiteX19" fmla="*/ 4864389 w 5729996"/>
              <a:gd name="connsiteY19" fmla="*/ 28034 h 6248316"/>
              <a:gd name="connsiteX20" fmla="*/ 5369862 w 5729996"/>
              <a:gd name="connsiteY20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36626 w 5729996"/>
              <a:gd name="connsiteY9" fmla="*/ 2513456 h 6248316"/>
              <a:gd name="connsiteX10" fmla="*/ 5610789 w 5729996"/>
              <a:gd name="connsiteY10" fmla="*/ 3898260 h 6248316"/>
              <a:gd name="connsiteX11" fmla="*/ 5629514 w 5729996"/>
              <a:gd name="connsiteY11" fmla="*/ 4230682 h 6248316"/>
              <a:gd name="connsiteX12" fmla="*/ 5637643 w 5729996"/>
              <a:gd name="connsiteY12" fmla="*/ 4444335 h 6248316"/>
              <a:gd name="connsiteX13" fmla="*/ 5729996 w 5729996"/>
              <a:gd name="connsiteY13" fmla="*/ 6248315 h 6248316"/>
              <a:gd name="connsiteX14" fmla="*/ 0 w 5729996"/>
              <a:gd name="connsiteY14" fmla="*/ 6248316 h 6248316"/>
              <a:gd name="connsiteX15" fmla="*/ 0 w 5729996"/>
              <a:gd name="connsiteY15" fmla="*/ 281035 h 6248316"/>
              <a:gd name="connsiteX16" fmla="*/ 138300 w 5729996"/>
              <a:gd name="connsiteY16" fmla="*/ 274616 h 6248316"/>
              <a:gd name="connsiteX17" fmla="*/ 3740423 w 5729996"/>
              <a:gd name="connsiteY17" fmla="*/ 77589 h 6248316"/>
              <a:gd name="connsiteX18" fmla="*/ 4864389 w 5729996"/>
              <a:gd name="connsiteY18" fmla="*/ 28034 h 6248316"/>
              <a:gd name="connsiteX19" fmla="*/ 5369862 w 5729996"/>
              <a:gd name="connsiteY1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10789 w 5729996"/>
              <a:gd name="connsiteY9" fmla="*/ 3898260 h 6248316"/>
              <a:gd name="connsiteX10" fmla="*/ 5629514 w 5729996"/>
              <a:gd name="connsiteY10" fmla="*/ 4230682 h 6248316"/>
              <a:gd name="connsiteX11" fmla="*/ 5637643 w 5729996"/>
              <a:gd name="connsiteY11" fmla="*/ 4444335 h 6248316"/>
              <a:gd name="connsiteX12" fmla="*/ 5729996 w 5729996"/>
              <a:gd name="connsiteY12" fmla="*/ 6248315 h 6248316"/>
              <a:gd name="connsiteX13" fmla="*/ 0 w 5729996"/>
              <a:gd name="connsiteY13" fmla="*/ 6248316 h 6248316"/>
              <a:gd name="connsiteX14" fmla="*/ 0 w 5729996"/>
              <a:gd name="connsiteY14" fmla="*/ 281035 h 6248316"/>
              <a:gd name="connsiteX15" fmla="*/ 138300 w 5729996"/>
              <a:gd name="connsiteY15" fmla="*/ 274616 h 6248316"/>
              <a:gd name="connsiteX16" fmla="*/ 3740423 w 5729996"/>
              <a:gd name="connsiteY16" fmla="*/ 77589 h 6248316"/>
              <a:gd name="connsiteX17" fmla="*/ 4864389 w 5729996"/>
              <a:gd name="connsiteY17" fmla="*/ 28034 h 6248316"/>
              <a:gd name="connsiteX18" fmla="*/ 5369862 w 5729996"/>
              <a:gd name="connsiteY1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610789 w 5729996"/>
              <a:gd name="connsiteY8" fmla="*/ 3898260 h 6248316"/>
              <a:gd name="connsiteX9" fmla="*/ 5629514 w 5729996"/>
              <a:gd name="connsiteY9" fmla="*/ 4230682 h 6248316"/>
              <a:gd name="connsiteX10" fmla="*/ 5637643 w 5729996"/>
              <a:gd name="connsiteY10" fmla="*/ 4444335 h 6248316"/>
              <a:gd name="connsiteX11" fmla="*/ 5729996 w 5729996"/>
              <a:gd name="connsiteY11" fmla="*/ 6248315 h 6248316"/>
              <a:gd name="connsiteX12" fmla="*/ 0 w 5729996"/>
              <a:gd name="connsiteY12" fmla="*/ 6248316 h 6248316"/>
              <a:gd name="connsiteX13" fmla="*/ 0 w 5729996"/>
              <a:gd name="connsiteY13" fmla="*/ 281035 h 6248316"/>
              <a:gd name="connsiteX14" fmla="*/ 138300 w 5729996"/>
              <a:gd name="connsiteY14" fmla="*/ 274616 h 6248316"/>
              <a:gd name="connsiteX15" fmla="*/ 3740423 w 5729996"/>
              <a:gd name="connsiteY15" fmla="*/ 77589 h 6248316"/>
              <a:gd name="connsiteX16" fmla="*/ 4864389 w 5729996"/>
              <a:gd name="connsiteY16" fmla="*/ 28034 h 6248316"/>
              <a:gd name="connsiteX17" fmla="*/ 5369862 w 5729996"/>
              <a:gd name="connsiteY1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422482 w 5729996"/>
              <a:gd name="connsiteY6" fmla="*/ 260845 h 6248316"/>
              <a:gd name="connsiteX7" fmla="*/ 5610789 w 5729996"/>
              <a:gd name="connsiteY7" fmla="*/ 3898260 h 6248316"/>
              <a:gd name="connsiteX8" fmla="*/ 5629514 w 5729996"/>
              <a:gd name="connsiteY8" fmla="*/ 4230682 h 6248316"/>
              <a:gd name="connsiteX9" fmla="*/ 5637643 w 5729996"/>
              <a:gd name="connsiteY9" fmla="*/ 4444335 h 6248316"/>
              <a:gd name="connsiteX10" fmla="*/ 5729996 w 5729996"/>
              <a:gd name="connsiteY10" fmla="*/ 6248315 h 6248316"/>
              <a:gd name="connsiteX11" fmla="*/ 0 w 5729996"/>
              <a:gd name="connsiteY11" fmla="*/ 6248316 h 6248316"/>
              <a:gd name="connsiteX12" fmla="*/ 0 w 5729996"/>
              <a:gd name="connsiteY12" fmla="*/ 281035 h 6248316"/>
              <a:gd name="connsiteX13" fmla="*/ 138300 w 5729996"/>
              <a:gd name="connsiteY13" fmla="*/ 274616 h 6248316"/>
              <a:gd name="connsiteX14" fmla="*/ 3740423 w 5729996"/>
              <a:gd name="connsiteY14" fmla="*/ 77589 h 6248316"/>
              <a:gd name="connsiteX15" fmla="*/ 4864389 w 5729996"/>
              <a:gd name="connsiteY15" fmla="*/ 28034 h 6248316"/>
              <a:gd name="connsiteX16" fmla="*/ 5369862 w 5729996"/>
              <a:gd name="connsiteY1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610789 w 5729996"/>
              <a:gd name="connsiteY6" fmla="*/ 3898260 h 6248316"/>
              <a:gd name="connsiteX7" fmla="*/ 5629514 w 5729996"/>
              <a:gd name="connsiteY7" fmla="*/ 4230682 h 6248316"/>
              <a:gd name="connsiteX8" fmla="*/ 5637643 w 5729996"/>
              <a:gd name="connsiteY8" fmla="*/ 4444335 h 6248316"/>
              <a:gd name="connsiteX9" fmla="*/ 5729996 w 5729996"/>
              <a:gd name="connsiteY9" fmla="*/ 6248315 h 6248316"/>
              <a:gd name="connsiteX10" fmla="*/ 0 w 5729996"/>
              <a:gd name="connsiteY10" fmla="*/ 6248316 h 6248316"/>
              <a:gd name="connsiteX11" fmla="*/ 0 w 5729996"/>
              <a:gd name="connsiteY11" fmla="*/ 281035 h 6248316"/>
              <a:gd name="connsiteX12" fmla="*/ 138300 w 5729996"/>
              <a:gd name="connsiteY12" fmla="*/ 274616 h 6248316"/>
              <a:gd name="connsiteX13" fmla="*/ 3740423 w 5729996"/>
              <a:gd name="connsiteY13" fmla="*/ 77589 h 6248316"/>
              <a:gd name="connsiteX14" fmla="*/ 4864389 w 5729996"/>
              <a:gd name="connsiteY14" fmla="*/ 28034 h 6248316"/>
              <a:gd name="connsiteX15" fmla="*/ 5369862 w 5729996"/>
              <a:gd name="connsiteY1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610789 w 5729996"/>
              <a:gd name="connsiteY5" fmla="*/ 3898260 h 6248316"/>
              <a:gd name="connsiteX6" fmla="*/ 5629514 w 5729996"/>
              <a:gd name="connsiteY6" fmla="*/ 4230682 h 6248316"/>
              <a:gd name="connsiteX7" fmla="*/ 5637643 w 5729996"/>
              <a:gd name="connsiteY7" fmla="*/ 4444335 h 6248316"/>
              <a:gd name="connsiteX8" fmla="*/ 5729996 w 5729996"/>
              <a:gd name="connsiteY8" fmla="*/ 6248315 h 6248316"/>
              <a:gd name="connsiteX9" fmla="*/ 0 w 5729996"/>
              <a:gd name="connsiteY9" fmla="*/ 6248316 h 6248316"/>
              <a:gd name="connsiteX10" fmla="*/ 0 w 5729996"/>
              <a:gd name="connsiteY10" fmla="*/ 281035 h 6248316"/>
              <a:gd name="connsiteX11" fmla="*/ 138300 w 5729996"/>
              <a:gd name="connsiteY11" fmla="*/ 274616 h 6248316"/>
              <a:gd name="connsiteX12" fmla="*/ 3740423 w 5729996"/>
              <a:gd name="connsiteY12" fmla="*/ 77589 h 6248316"/>
              <a:gd name="connsiteX13" fmla="*/ 4864389 w 5729996"/>
              <a:gd name="connsiteY13" fmla="*/ 28034 h 6248316"/>
              <a:gd name="connsiteX14" fmla="*/ 5369862 w 5729996"/>
              <a:gd name="connsiteY1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9996" h="6248316">
                <a:moveTo>
                  <a:pt x="5369862" y="0"/>
                </a:moveTo>
                <a:lnTo>
                  <a:pt x="5410496" y="24334"/>
                </a:lnTo>
                <a:cubicBezTo>
                  <a:pt x="5411201" y="38214"/>
                  <a:pt x="5411902" y="52091"/>
                  <a:pt x="5412606" y="65970"/>
                </a:cubicBezTo>
                <a:lnTo>
                  <a:pt x="5416784" y="67780"/>
                </a:lnTo>
                <a:cubicBezTo>
                  <a:pt x="5449814" y="706495"/>
                  <a:pt x="5575334" y="3204443"/>
                  <a:pt x="5610789" y="3898260"/>
                </a:cubicBezTo>
                <a:cubicBezTo>
                  <a:pt x="5604061" y="4042978"/>
                  <a:pt x="5622336" y="4127685"/>
                  <a:pt x="5629514" y="4230682"/>
                </a:cubicBezTo>
                <a:cubicBezTo>
                  <a:pt x="5637574" y="4222004"/>
                  <a:pt x="5648339" y="4380991"/>
                  <a:pt x="5637643" y="4444335"/>
                </a:cubicBezTo>
                <a:lnTo>
                  <a:pt x="5729996" y="6248315"/>
                </a:lnTo>
                <a:lnTo>
                  <a:pt x="0" y="6248316"/>
                </a:lnTo>
                <a:lnTo>
                  <a:pt x="0" y="281035"/>
                </a:lnTo>
                <a:lnTo>
                  <a:pt x="138300" y="274616"/>
                </a:lnTo>
                <a:lnTo>
                  <a:pt x="3740423" y="77589"/>
                </a:lnTo>
                <a:lnTo>
                  <a:pt x="4864389" y="28034"/>
                </a:lnTo>
                <a:lnTo>
                  <a:pt x="5369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C19A6-F2CE-C51C-D4C3-7AA559ED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58" y="721744"/>
            <a:ext cx="5032572" cy="1706584"/>
          </a:xfrm>
        </p:spPr>
        <p:txBody>
          <a:bodyPr anchor="ctr">
            <a:normAutofit/>
          </a:bodyPr>
          <a:lstStyle/>
          <a:p>
            <a:r>
              <a:rPr lang="en-US" dirty="0" err="1"/>
              <a:t>Clasiffication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4C1795-1DA9-CB6E-C3E5-527DB7D9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760" y="2821664"/>
            <a:ext cx="5032572" cy="350293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09933-2AEC-8788-7F40-6FA70F5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419">
            <a:off x="291346" y="1055975"/>
            <a:ext cx="5079349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1A419D-6BA8-43D4-A7A7-E8BA38233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93573"/>
            <a:ext cx="12192000" cy="2179476"/>
          </a:xfrm>
          <a:custGeom>
            <a:avLst/>
            <a:gdLst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0" fmla="*/ 2863153 w 12192000"/>
              <a:gd name="connsiteY0" fmla="*/ 0 h 2194526"/>
              <a:gd name="connsiteX1" fmla="*/ 7352809 w 12192000"/>
              <a:gd name="connsiteY1" fmla="*/ 0 h 2194526"/>
              <a:gd name="connsiteX2" fmla="*/ 7352809 w 12192000"/>
              <a:gd name="connsiteY2" fmla="*/ 439755 h 2194526"/>
              <a:gd name="connsiteX3" fmla="*/ 7380560 w 12192000"/>
              <a:gd name="connsiteY3" fmla="*/ 438794 h 2194526"/>
              <a:gd name="connsiteX4" fmla="*/ 7500925 w 12192000"/>
              <a:gd name="connsiteY4" fmla="*/ 441971 h 2194526"/>
              <a:gd name="connsiteX5" fmla="*/ 7551687 w 12192000"/>
              <a:gd name="connsiteY5" fmla="*/ 458590 h 2194526"/>
              <a:gd name="connsiteX6" fmla="*/ 7655497 w 12192000"/>
              <a:gd name="connsiteY6" fmla="*/ 457591 h 2194526"/>
              <a:gd name="connsiteX7" fmla="*/ 7678276 w 12192000"/>
              <a:gd name="connsiteY7" fmla="*/ 451110 h 2194526"/>
              <a:gd name="connsiteX8" fmla="*/ 7732190 w 12192000"/>
              <a:gd name="connsiteY8" fmla="*/ 445379 h 2194526"/>
              <a:gd name="connsiteX9" fmla="*/ 7812936 w 12192000"/>
              <a:gd name="connsiteY9" fmla="*/ 426611 h 2194526"/>
              <a:gd name="connsiteX10" fmla="*/ 7901019 w 12192000"/>
              <a:gd name="connsiteY10" fmla="*/ 404721 h 2194526"/>
              <a:gd name="connsiteX11" fmla="*/ 7953628 w 12192000"/>
              <a:gd name="connsiteY11" fmla="*/ 393238 h 2194526"/>
              <a:gd name="connsiteX12" fmla="*/ 7959483 w 12192000"/>
              <a:gd name="connsiteY12" fmla="*/ 392181 h 2194526"/>
              <a:gd name="connsiteX13" fmla="*/ 8000268 w 12192000"/>
              <a:gd name="connsiteY13" fmla="*/ 387549 h 2194526"/>
              <a:gd name="connsiteX14" fmla="*/ 8126468 w 12192000"/>
              <a:gd name="connsiteY14" fmla="*/ 389350 h 2194526"/>
              <a:gd name="connsiteX15" fmla="*/ 8163540 w 12192000"/>
              <a:gd name="connsiteY15" fmla="*/ 389680 h 2194526"/>
              <a:gd name="connsiteX16" fmla="*/ 8189733 w 12192000"/>
              <a:gd name="connsiteY16" fmla="*/ 392390 h 2194526"/>
              <a:gd name="connsiteX17" fmla="*/ 8260604 w 12192000"/>
              <a:gd name="connsiteY17" fmla="*/ 386005 h 2194526"/>
              <a:gd name="connsiteX18" fmla="*/ 8379838 w 12192000"/>
              <a:gd name="connsiteY18" fmla="*/ 369868 h 2194526"/>
              <a:gd name="connsiteX19" fmla="*/ 8433895 w 12192000"/>
              <a:gd name="connsiteY19" fmla="*/ 373415 h 2194526"/>
              <a:gd name="connsiteX20" fmla="*/ 8624741 w 12192000"/>
              <a:gd name="connsiteY20" fmla="*/ 352375 h 2194526"/>
              <a:gd name="connsiteX21" fmla="*/ 8786230 w 12192000"/>
              <a:gd name="connsiteY21" fmla="*/ 341567 h 2194526"/>
              <a:gd name="connsiteX22" fmla="*/ 8911903 w 12192000"/>
              <a:gd name="connsiteY22" fmla="*/ 326955 h 2194526"/>
              <a:gd name="connsiteX23" fmla="*/ 9182090 w 12192000"/>
              <a:gd name="connsiteY23" fmla="*/ 289736 h 2194526"/>
              <a:gd name="connsiteX24" fmla="*/ 9196066 w 12192000"/>
              <a:gd name="connsiteY24" fmla="*/ 280767 h 2194526"/>
              <a:gd name="connsiteX25" fmla="*/ 9249142 w 12192000"/>
              <a:gd name="connsiteY25" fmla="*/ 266872 h 2194526"/>
              <a:gd name="connsiteX26" fmla="*/ 9316564 w 12192000"/>
              <a:gd name="connsiteY26" fmla="*/ 251685 h 2194526"/>
              <a:gd name="connsiteX27" fmla="*/ 9317108 w 12192000"/>
              <a:gd name="connsiteY27" fmla="*/ 252553 h 2194526"/>
              <a:gd name="connsiteX28" fmla="*/ 9348338 w 12192000"/>
              <a:gd name="connsiteY28" fmla="*/ 256043 h 2194526"/>
              <a:gd name="connsiteX29" fmla="*/ 9473084 w 12192000"/>
              <a:gd name="connsiteY29" fmla="*/ 257630 h 2194526"/>
              <a:gd name="connsiteX30" fmla="*/ 9478478 w 12192000"/>
              <a:gd name="connsiteY30" fmla="*/ 258305 h 2194526"/>
              <a:gd name="connsiteX31" fmla="*/ 9715853 w 12192000"/>
              <a:gd name="connsiteY31" fmla="*/ 250393 h 2194526"/>
              <a:gd name="connsiteX32" fmla="*/ 9818432 w 12192000"/>
              <a:gd name="connsiteY32" fmla="*/ 245613 h 2194526"/>
              <a:gd name="connsiteX33" fmla="*/ 9904781 w 12192000"/>
              <a:gd name="connsiteY33" fmla="*/ 249961 h 2194526"/>
              <a:gd name="connsiteX34" fmla="*/ 10027169 w 12192000"/>
              <a:gd name="connsiteY34" fmla="*/ 238876 h 2194526"/>
              <a:gd name="connsiteX35" fmla="*/ 10133939 w 12192000"/>
              <a:gd name="connsiteY35" fmla="*/ 202102 h 2194526"/>
              <a:gd name="connsiteX36" fmla="*/ 10149756 w 12192000"/>
              <a:gd name="connsiteY36" fmla="*/ 194691 h 2194526"/>
              <a:gd name="connsiteX37" fmla="*/ 10314272 w 12192000"/>
              <a:gd name="connsiteY37" fmla="*/ 150479 h 2194526"/>
              <a:gd name="connsiteX38" fmla="*/ 10432944 w 12192000"/>
              <a:gd name="connsiteY38" fmla="*/ 126542 h 2194526"/>
              <a:gd name="connsiteX39" fmla="*/ 10554052 w 12192000"/>
              <a:gd name="connsiteY39" fmla="*/ 80826 h 2194526"/>
              <a:gd name="connsiteX40" fmla="*/ 10757451 w 12192000"/>
              <a:gd name="connsiteY40" fmla="*/ 20580 h 2194526"/>
              <a:gd name="connsiteX41" fmla="*/ 10821038 w 12192000"/>
              <a:gd name="connsiteY41" fmla="*/ 17708 h 2194526"/>
              <a:gd name="connsiteX42" fmla="*/ 10835633 w 12192000"/>
              <a:gd name="connsiteY42" fmla="*/ 20028 h 2194526"/>
              <a:gd name="connsiteX43" fmla="*/ 10912235 w 12192000"/>
              <a:gd name="connsiteY43" fmla="*/ 25331 h 2194526"/>
              <a:gd name="connsiteX44" fmla="*/ 10996653 w 12192000"/>
              <a:gd name="connsiteY44" fmla="*/ 42147 h 2194526"/>
              <a:gd name="connsiteX45" fmla="*/ 11221749 w 12192000"/>
              <a:gd name="connsiteY45" fmla="*/ 33707 h 2194526"/>
              <a:gd name="connsiteX46" fmla="*/ 11379086 w 12192000"/>
              <a:gd name="connsiteY46" fmla="*/ 44345 h 2194526"/>
              <a:gd name="connsiteX47" fmla="*/ 11594775 w 12192000"/>
              <a:gd name="connsiteY47" fmla="*/ 72652 h 2194526"/>
              <a:gd name="connsiteX48" fmla="*/ 11671329 w 12192000"/>
              <a:gd name="connsiteY48" fmla="*/ 72671 h 2194526"/>
              <a:gd name="connsiteX49" fmla="*/ 11778165 w 12192000"/>
              <a:gd name="connsiteY49" fmla="*/ 96212 h 2194526"/>
              <a:gd name="connsiteX50" fmla="*/ 11815487 w 12192000"/>
              <a:gd name="connsiteY50" fmla="*/ 98906 h 2194526"/>
              <a:gd name="connsiteX51" fmla="*/ 11918614 w 12192000"/>
              <a:gd name="connsiteY51" fmla="*/ 110058 h 2194526"/>
              <a:gd name="connsiteX52" fmla="*/ 12114359 w 12192000"/>
              <a:gd name="connsiteY52" fmla="*/ 125348 h 2194526"/>
              <a:gd name="connsiteX53" fmla="*/ 12154355 w 12192000"/>
              <a:gd name="connsiteY53" fmla="*/ 136472 h 2194526"/>
              <a:gd name="connsiteX54" fmla="*/ 12187428 w 12192000"/>
              <a:gd name="connsiteY54" fmla="*/ 140665 h 2194526"/>
              <a:gd name="connsiteX55" fmla="*/ 12192000 w 12192000"/>
              <a:gd name="connsiteY55" fmla="*/ 141271 h 2194526"/>
              <a:gd name="connsiteX56" fmla="*/ 12192000 w 12192000"/>
              <a:gd name="connsiteY56" fmla="*/ 2194526 h 2194526"/>
              <a:gd name="connsiteX57" fmla="*/ 0 w 12192000"/>
              <a:gd name="connsiteY57" fmla="*/ 2194526 h 2194526"/>
              <a:gd name="connsiteX58" fmla="*/ 0 w 12192000"/>
              <a:gd name="connsiteY58" fmla="*/ 1463594 h 2194526"/>
              <a:gd name="connsiteX59" fmla="*/ 301314 w 12192000"/>
              <a:gd name="connsiteY59" fmla="*/ 1481625 h 2194526"/>
              <a:gd name="connsiteX60" fmla="*/ 542046 w 12192000"/>
              <a:gd name="connsiteY60" fmla="*/ 1465220 h 2194526"/>
              <a:gd name="connsiteX61" fmla="*/ 631576 w 12192000"/>
              <a:gd name="connsiteY61" fmla="*/ 1466787 h 2194526"/>
              <a:gd name="connsiteX62" fmla="*/ 833545 w 12192000"/>
              <a:gd name="connsiteY62" fmla="*/ 1467200 h 2194526"/>
              <a:gd name="connsiteX63" fmla="*/ 1026791 w 12192000"/>
              <a:gd name="connsiteY63" fmla="*/ 1465975 h 2194526"/>
              <a:gd name="connsiteX64" fmla="*/ 1133245 w 12192000"/>
              <a:gd name="connsiteY64" fmla="*/ 1465231 h 2194526"/>
              <a:gd name="connsiteX65" fmla="*/ 1388954 w 12192000"/>
              <a:gd name="connsiteY65" fmla="*/ 1441190 h 2194526"/>
              <a:gd name="connsiteX66" fmla="*/ 1733238 w 12192000"/>
              <a:gd name="connsiteY66" fmla="*/ 1459604 h 2194526"/>
              <a:gd name="connsiteX67" fmla="*/ 1980800 w 12192000"/>
              <a:gd name="connsiteY67" fmla="*/ 1447820 h 2194526"/>
              <a:gd name="connsiteX68" fmla="*/ 2024005 w 12192000"/>
              <a:gd name="connsiteY68" fmla="*/ 1454309 h 2194526"/>
              <a:gd name="connsiteX69" fmla="*/ 2194956 w 12192000"/>
              <a:gd name="connsiteY69" fmla="*/ 1435546 h 2194526"/>
              <a:gd name="connsiteX70" fmla="*/ 2248113 w 12192000"/>
              <a:gd name="connsiteY70" fmla="*/ 1412185 h 2194526"/>
              <a:gd name="connsiteX71" fmla="*/ 2273752 w 12192000"/>
              <a:gd name="connsiteY71" fmla="*/ 1400036 h 2194526"/>
              <a:gd name="connsiteX72" fmla="*/ 2424909 w 12192000"/>
              <a:gd name="connsiteY72" fmla="*/ 1347576 h 2194526"/>
              <a:gd name="connsiteX73" fmla="*/ 2508995 w 12192000"/>
              <a:gd name="connsiteY73" fmla="*/ 1324637 h 2194526"/>
              <a:gd name="connsiteX74" fmla="*/ 2691501 w 12192000"/>
              <a:gd name="connsiteY74" fmla="*/ 1265727 h 2194526"/>
              <a:gd name="connsiteX75" fmla="*/ 2781983 w 12192000"/>
              <a:gd name="connsiteY75" fmla="*/ 1227540 h 2194526"/>
              <a:gd name="connsiteX76" fmla="*/ 2799081 w 12192000"/>
              <a:gd name="connsiteY76" fmla="*/ 1226834 h 2194526"/>
              <a:gd name="connsiteX77" fmla="*/ 2860515 w 12192000"/>
              <a:gd name="connsiteY77" fmla="*/ 1221520 h 2194526"/>
              <a:gd name="connsiteX78" fmla="*/ 2863153 w 12192000"/>
              <a:gd name="connsiteY78" fmla="*/ 1221224 h 2194526"/>
              <a:gd name="connsiteX79" fmla="*/ 2863153 w 12192000"/>
              <a:gd name="connsiteY79" fmla="*/ 0 h 2194526"/>
              <a:gd name="connsiteX0" fmla="*/ 2863153 w 12192000"/>
              <a:gd name="connsiteY0" fmla="*/ 0 h 2194526"/>
              <a:gd name="connsiteX1" fmla="*/ 7352809 w 12192000"/>
              <a:gd name="connsiteY1" fmla="*/ 439755 h 2194526"/>
              <a:gd name="connsiteX2" fmla="*/ 7380560 w 12192000"/>
              <a:gd name="connsiteY2" fmla="*/ 438794 h 2194526"/>
              <a:gd name="connsiteX3" fmla="*/ 7500925 w 12192000"/>
              <a:gd name="connsiteY3" fmla="*/ 441971 h 2194526"/>
              <a:gd name="connsiteX4" fmla="*/ 7551687 w 12192000"/>
              <a:gd name="connsiteY4" fmla="*/ 458590 h 2194526"/>
              <a:gd name="connsiteX5" fmla="*/ 7655497 w 12192000"/>
              <a:gd name="connsiteY5" fmla="*/ 457591 h 2194526"/>
              <a:gd name="connsiteX6" fmla="*/ 7678276 w 12192000"/>
              <a:gd name="connsiteY6" fmla="*/ 451110 h 2194526"/>
              <a:gd name="connsiteX7" fmla="*/ 7732190 w 12192000"/>
              <a:gd name="connsiteY7" fmla="*/ 445379 h 2194526"/>
              <a:gd name="connsiteX8" fmla="*/ 7812936 w 12192000"/>
              <a:gd name="connsiteY8" fmla="*/ 426611 h 2194526"/>
              <a:gd name="connsiteX9" fmla="*/ 7901019 w 12192000"/>
              <a:gd name="connsiteY9" fmla="*/ 404721 h 2194526"/>
              <a:gd name="connsiteX10" fmla="*/ 7953628 w 12192000"/>
              <a:gd name="connsiteY10" fmla="*/ 393238 h 2194526"/>
              <a:gd name="connsiteX11" fmla="*/ 7959483 w 12192000"/>
              <a:gd name="connsiteY11" fmla="*/ 392181 h 2194526"/>
              <a:gd name="connsiteX12" fmla="*/ 8000268 w 12192000"/>
              <a:gd name="connsiteY12" fmla="*/ 387549 h 2194526"/>
              <a:gd name="connsiteX13" fmla="*/ 8126468 w 12192000"/>
              <a:gd name="connsiteY13" fmla="*/ 389350 h 2194526"/>
              <a:gd name="connsiteX14" fmla="*/ 8163540 w 12192000"/>
              <a:gd name="connsiteY14" fmla="*/ 389680 h 2194526"/>
              <a:gd name="connsiteX15" fmla="*/ 8189733 w 12192000"/>
              <a:gd name="connsiteY15" fmla="*/ 392390 h 2194526"/>
              <a:gd name="connsiteX16" fmla="*/ 8260604 w 12192000"/>
              <a:gd name="connsiteY16" fmla="*/ 386005 h 2194526"/>
              <a:gd name="connsiteX17" fmla="*/ 8379838 w 12192000"/>
              <a:gd name="connsiteY17" fmla="*/ 369868 h 2194526"/>
              <a:gd name="connsiteX18" fmla="*/ 8433895 w 12192000"/>
              <a:gd name="connsiteY18" fmla="*/ 373415 h 2194526"/>
              <a:gd name="connsiteX19" fmla="*/ 8624741 w 12192000"/>
              <a:gd name="connsiteY19" fmla="*/ 352375 h 2194526"/>
              <a:gd name="connsiteX20" fmla="*/ 8786230 w 12192000"/>
              <a:gd name="connsiteY20" fmla="*/ 341567 h 2194526"/>
              <a:gd name="connsiteX21" fmla="*/ 8911903 w 12192000"/>
              <a:gd name="connsiteY21" fmla="*/ 326955 h 2194526"/>
              <a:gd name="connsiteX22" fmla="*/ 9182090 w 12192000"/>
              <a:gd name="connsiteY22" fmla="*/ 289736 h 2194526"/>
              <a:gd name="connsiteX23" fmla="*/ 9196066 w 12192000"/>
              <a:gd name="connsiteY23" fmla="*/ 280767 h 2194526"/>
              <a:gd name="connsiteX24" fmla="*/ 9249142 w 12192000"/>
              <a:gd name="connsiteY24" fmla="*/ 266872 h 2194526"/>
              <a:gd name="connsiteX25" fmla="*/ 9316564 w 12192000"/>
              <a:gd name="connsiteY25" fmla="*/ 251685 h 2194526"/>
              <a:gd name="connsiteX26" fmla="*/ 9317108 w 12192000"/>
              <a:gd name="connsiteY26" fmla="*/ 252553 h 2194526"/>
              <a:gd name="connsiteX27" fmla="*/ 9348338 w 12192000"/>
              <a:gd name="connsiteY27" fmla="*/ 256043 h 2194526"/>
              <a:gd name="connsiteX28" fmla="*/ 9473084 w 12192000"/>
              <a:gd name="connsiteY28" fmla="*/ 257630 h 2194526"/>
              <a:gd name="connsiteX29" fmla="*/ 9478478 w 12192000"/>
              <a:gd name="connsiteY29" fmla="*/ 258305 h 2194526"/>
              <a:gd name="connsiteX30" fmla="*/ 9715853 w 12192000"/>
              <a:gd name="connsiteY30" fmla="*/ 250393 h 2194526"/>
              <a:gd name="connsiteX31" fmla="*/ 9818432 w 12192000"/>
              <a:gd name="connsiteY31" fmla="*/ 245613 h 2194526"/>
              <a:gd name="connsiteX32" fmla="*/ 9904781 w 12192000"/>
              <a:gd name="connsiteY32" fmla="*/ 249961 h 2194526"/>
              <a:gd name="connsiteX33" fmla="*/ 10027169 w 12192000"/>
              <a:gd name="connsiteY33" fmla="*/ 238876 h 2194526"/>
              <a:gd name="connsiteX34" fmla="*/ 10133939 w 12192000"/>
              <a:gd name="connsiteY34" fmla="*/ 202102 h 2194526"/>
              <a:gd name="connsiteX35" fmla="*/ 10149756 w 12192000"/>
              <a:gd name="connsiteY35" fmla="*/ 194691 h 2194526"/>
              <a:gd name="connsiteX36" fmla="*/ 10314272 w 12192000"/>
              <a:gd name="connsiteY36" fmla="*/ 150479 h 2194526"/>
              <a:gd name="connsiteX37" fmla="*/ 10432944 w 12192000"/>
              <a:gd name="connsiteY37" fmla="*/ 126542 h 2194526"/>
              <a:gd name="connsiteX38" fmla="*/ 10554052 w 12192000"/>
              <a:gd name="connsiteY38" fmla="*/ 80826 h 2194526"/>
              <a:gd name="connsiteX39" fmla="*/ 10757451 w 12192000"/>
              <a:gd name="connsiteY39" fmla="*/ 20580 h 2194526"/>
              <a:gd name="connsiteX40" fmla="*/ 10821038 w 12192000"/>
              <a:gd name="connsiteY40" fmla="*/ 17708 h 2194526"/>
              <a:gd name="connsiteX41" fmla="*/ 10835633 w 12192000"/>
              <a:gd name="connsiteY41" fmla="*/ 20028 h 2194526"/>
              <a:gd name="connsiteX42" fmla="*/ 10912235 w 12192000"/>
              <a:gd name="connsiteY42" fmla="*/ 25331 h 2194526"/>
              <a:gd name="connsiteX43" fmla="*/ 10996653 w 12192000"/>
              <a:gd name="connsiteY43" fmla="*/ 42147 h 2194526"/>
              <a:gd name="connsiteX44" fmla="*/ 11221749 w 12192000"/>
              <a:gd name="connsiteY44" fmla="*/ 33707 h 2194526"/>
              <a:gd name="connsiteX45" fmla="*/ 11379086 w 12192000"/>
              <a:gd name="connsiteY45" fmla="*/ 44345 h 2194526"/>
              <a:gd name="connsiteX46" fmla="*/ 11594775 w 12192000"/>
              <a:gd name="connsiteY46" fmla="*/ 72652 h 2194526"/>
              <a:gd name="connsiteX47" fmla="*/ 11671329 w 12192000"/>
              <a:gd name="connsiteY47" fmla="*/ 72671 h 2194526"/>
              <a:gd name="connsiteX48" fmla="*/ 11778165 w 12192000"/>
              <a:gd name="connsiteY48" fmla="*/ 96212 h 2194526"/>
              <a:gd name="connsiteX49" fmla="*/ 11815487 w 12192000"/>
              <a:gd name="connsiteY49" fmla="*/ 98906 h 2194526"/>
              <a:gd name="connsiteX50" fmla="*/ 11918614 w 12192000"/>
              <a:gd name="connsiteY50" fmla="*/ 110058 h 2194526"/>
              <a:gd name="connsiteX51" fmla="*/ 12114359 w 12192000"/>
              <a:gd name="connsiteY51" fmla="*/ 125348 h 2194526"/>
              <a:gd name="connsiteX52" fmla="*/ 12154355 w 12192000"/>
              <a:gd name="connsiteY52" fmla="*/ 136472 h 2194526"/>
              <a:gd name="connsiteX53" fmla="*/ 12187428 w 12192000"/>
              <a:gd name="connsiteY53" fmla="*/ 140665 h 2194526"/>
              <a:gd name="connsiteX54" fmla="*/ 12192000 w 12192000"/>
              <a:gd name="connsiteY54" fmla="*/ 141271 h 2194526"/>
              <a:gd name="connsiteX55" fmla="*/ 12192000 w 12192000"/>
              <a:gd name="connsiteY55" fmla="*/ 2194526 h 2194526"/>
              <a:gd name="connsiteX56" fmla="*/ 0 w 12192000"/>
              <a:gd name="connsiteY56" fmla="*/ 2194526 h 2194526"/>
              <a:gd name="connsiteX57" fmla="*/ 0 w 12192000"/>
              <a:gd name="connsiteY57" fmla="*/ 1463594 h 2194526"/>
              <a:gd name="connsiteX58" fmla="*/ 301314 w 12192000"/>
              <a:gd name="connsiteY58" fmla="*/ 1481625 h 2194526"/>
              <a:gd name="connsiteX59" fmla="*/ 542046 w 12192000"/>
              <a:gd name="connsiteY59" fmla="*/ 1465220 h 2194526"/>
              <a:gd name="connsiteX60" fmla="*/ 631576 w 12192000"/>
              <a:gd name="connsiteY60" fmla="*/ 1466787 h 2194526"/>
              <a:gd name="connsiteX61" fmla="*/ 833545 w 12192000"/>
              <a:gd name="connsiteY61" fmla="*/ 1467200 h 2194526"/>
              <a:gd name="connsiteX62" fmla="*/ 1026791 w 12192000"/>
              <a:gd name="connsiteY62" fmla="*/ 1465975 h 2194526"/>
              <a:gd name="connsiteX63" fmla="*/ 1133245 w 12192000"/>
              <a:gd name="connsiteY63" fmla="*/ 1465231 h 2194526"/>
              <a:gd name="connsiteX64" fmla="*/ 1388954 w 12192000"/>
              <a:gd name="connsiteY64" fmla="*/ 1441190 h 2194526"/>
              <a:gd name="connsiteX65" fmla="*/ 1733238 w 12192000"/>
              <a:gd name="connsiteY65" fmla="*/ 1459604 h 2194526"/>
              <a:gd name="connsiteX66" fmla="*/ 1980800 w 12192000"/>
              <a:gd name="connsiteY66" fmla="*/ 1447820 h 2194526"/>
              <a:gd name="connsiteX67" fmla="*/ 2024005 w 12192000"/>
              <a:gd name="connsiteY67" fmla="*/ 1454309 h 2194526"/>
              <a:gd name="connsiteX68" fmla="*/ 2194956 w 12192000"/>
              <a:gd name="connsiteY68" fmla="*/ 1435546 h 2194526"/>
              <a:gd name="connsiteX69" fmla="*/ 2248113 w 12192000"/>
              <a:gd name="connsiteY69" fmla="*/ 1412185 h 2194526"/>
              <a:gd name="connsiteX70" fmla="*/ 2273752 w 12192000"/>
              <a:gd name="connsiteY70" fmla="*/ 1400036 h 2194526"/>
              <a:gd name="connsiteX71" fmla="*/ 2424909 w 12192000"/>
              <a:gd name="connsiteY71" fmla="*/ 1347576 h 2194526"/>
              <a:gd name="connsiteX72" fmla="*/ 2508995 w 12192000"/>
              <a:gd name="connsiteY72" fmla="*/ 1324637 h 2194526"/>
              <a:gd name="connsiteX73" fmla="*/ 2691501 w 12192000"/>
              <a:gd name="connsiteY73" fmla="*/ 1265727 h 2194526"/>
              <a:gd name="connsiteX74" fmla="*/ 2781983 w 12192000"/>
              <a:gd name="connsiteY74" fmla="*/ 1227540 h 2194526"/>
              <a:gd name="connsiteX75" fmla="*/ 2799081 w 12192000"/>
              <a:gd name="connsiteY75" fmla="*/ 1226834 h 2194526"/>
              <a:gd name="connsiteX76" fmla="*/ 2860515 w 12192000"/>
              <a:gd name="connsiteY76" fmla="*/ 1221520 h 2194526"/>
              <a:gd name="connsiteX77" fmla="*/ 2863153 w 12192000"/>
              <a:gd name="connsiteY77" fmla="*/ 1221224 h 2194526"/>
              <a:gd name="connsiteX78" fmla="*/ 2863153 w 12192000"/>
              <a:gd name="connsiteY78" fmla="*/ 0 h 2194526"/>
              <a:gd name="connsiteX0" fmla="*/ 2863153 w 12192000"/>
              <a:gd name="connsiteY0" fmla="*/ 120617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2863153 w 12192000"/>
              <a:gd name="connsiteY77" fmla="*/ 120617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7380560 w 12192000"/>
              <a:gd name="connsiteY2" fmla="*/ 423744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7352809 w 12192000"/>
              <a:gd name="connsiteY1" fmla="*/ 424705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551687 w 12192000"/>
              <a:gd name="connsiteY4" fmla="*/ 443540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7500925 w 12192000"/>
              <a:gd name="connsiteY3" fmla="*/ 42692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81663 w 12192000"/>
              <a:gd name="connsiteY4" fmla="*/ 689016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  <a:gd name="connsiteX0" fmla="*/ 3341832 w 12192000"/>
              <a:gd name="connsiteY0" fmla="*/ 1046614 h 2179476"/>
              <a:gd name="connsiteX1" fmla="*/ 5659021 w 12192000"/>
              <a:gd name="connsiteY1" fmla="*/ 670182 h 2179476"/>
              <a:gd name="connsiteX2" fmla="*/ 6742321 w 12192000"/>
              <a:gd name="connsiteY2" fmla="*/ 669221 h 2179476"/>
              <a:gd name="connsiteX3" fmla="*/ 6973151 w 12192000"/>
              <a:gd name="connsiteY3" fmla="*/ 525111 h 2179476"/>
              <a:gd name="connsiteX4" fmla="*/ 7269389 w 12192000"/>
              <a:gd name="connsiteY4" fmla="*/ 566277 h 2179476"/>
              <a:gd name="connsiteX5" fmla="*/ 7655497 w 12192000"/>
              <a:gd name="connsiteY5" fmla="*/ 442541 h 2179476"/>
              <a:gd name="connsiteX6" fmla="*/ 7678276 w 12192000"/>
              <a:gd name="connsiteY6" fmla="*/ 436060 h 2179476"/>
              <a:gd name="connsiteX7" fmla="*/ 7732190 w 12192000"/>
              <a:gd name="connsiteY7" fmla="*/ 430329 h 2179476"/>
              <a:gd name="connsiteX8" fmla="*/ 7812936 w 12192000"/>
              <a:gd name="connsiteY8" fmla="*/ 411561 h 2179476"/>
              <a:gd name="connsiteX9" fmla="*/ 7901019 w 12192000"/>
              <a:gd name="connsiteY9" fmla="*/ 389671 h 2179476"/>
              <a:gd name="connsiteX10" fmla="*/ 7953628 w 12192000"/>
              <a:gd name="connsiteY10" fmla="*/ 378188 h 2179476"/>
              <a:gd name="connsiteX11" fmla="*/ 7959483 w 12192000"/>
              <a:gd name="connsiteY11" fmla="*/ 377131 h 2179476"/>
              <a:gd name="connsiteX12" fmla="*/ 8000268 w 12192000"/>
              <a:gd name="connsiteY12" fmla="*/ 372499 h 2179476"/>
              <a:gd name="connsiteX13" fmla="*/ 8126468 w 12192000"/>
              <a:gd name="connsiteY13" fmla="*/ 374300 h 2179476"/>
              <a:gd name="connsiteX14" fmla="*/ 8163540 w 12192000"/>
              <a:gd name="connsiteY14" fmla="*/ 374630 h 2179476"/>
              <a:gd name="connsiteX15" fmla="*/ 8189733 w 12192000"/>
              <a:gd name="connsiteY15" fmla="*/ 377340 h 2179476"/>
              <a:gd name="connsiteX16" fmla="*/ 8260604 w 12192000"/>
              <a:gd name="connsiteY16" fmla="*/ 370955 h 2179476"/>
              <a:gd name="connsiteX17" fmla="*/ 8379838 w 12192000"/>
              <a:gd name="connsiteY17" fmla="*/ 354818 h 2179476"/>
              <a:gd name="connsiteX18" fmla="*/ 8433895 w 12192000"/>
              <a:gd name="connsiteY18" fmla="*/ 358365 h 2179476"/>
              <a:gd name="connsiteX19" fmla="*/ 8624741 w 12192000"/>
              <a:gd name="connsiteY19" fmla="*/ 337325 h 2179476"/>
              <a:gd name="connsiteX20" fmla="*/ 8786230 w 12192000"/>
              <a:gd name="connsiteY20" fmla="*/ 326517 h 2179476"/>
              <a:gd name="connsiteX21" fmla="*/ 8911903 w 12192000"/>
              <a:gd name="connsiteY21" fmla="*/ 311905 h 2179476"/>
              <a:gd name="connsiteX22" fmla="*/ 9182090 w 12192000"/>
              <a:gd name="connsiteY22" fmla="*/ 274686 h 2179476"/>
              <a:gd name="connsiteX23" fmla="*/ 9196066 w 12192000"/>
              <a:gd name="connsiteY23" fmla="*/ 265717 h 2179476"/>
              <a:gd name="connsiteX24" fmla="*/ 9249142 w 12192000"/>
              <a:gd name="connsiteY24" fmla="*/ 251822 h 2179476"/>
              <a:gd name="connsiteX25" fmla="*/ 9316564 w 12192000"/>
              <a:gd name="connsiteY25" fmla="*/ 236635 h 2179476"/>
              <a:gd name="connsiteX26" fmla="*/ 9317108 w 12192000"/>
              <a:gd name="connsiteY26" fmla="*/ 237503 h 2179476"/>
              <a:gd name="connsiteX27" fmla="*/ 9348338 w 12192000"/>
              <a:gd name="connsiteY27" fmla="*/ 240993 h 2179476"/>
              <a:gd name="connsiteX28" fmla="*/ 9473084 w 12192000"/>
              <a:gd name="connsiteY28" fmla="*/ 242580 h 2179476"/>
              <a:gd name="connsiteX29" fmla="*/ 9478478 w 12192000"/>
              <a:gd name="connsiteY29" fmla="*/ 243255 h 2179476"/>
              <a:gd name="connsiteX30" fmla="*/ 9715853 w 12192000"/>
              <a:gd name="connsiteY30" fmla="*/ 235343 h 2179476"/>
              <a:gd name="connsiteX31" fmla="*/ 9818432 w 12192000"/>
              <a:gd name="connsiteY31" fmla="*/ 230563 h 2179476"/>
              <a:gd name="connsiteX32" fmla="*/ 9904781 w 12192000"/>
              <a:gd name="connsiteY32" fmla="*/ 234911 h 2179476"/>
              <a:gd name="connsiteX33" fmla="*/ 10027169 w 12192000"/>
              <a:gd name="connsiteY33" fmla="*/ 223826 h 2179476"/>
              <a:gd name="connsiteX34" fmla="*/ 10133939 w 12192000"/>
              <a:gd name="connsiteY34" fmla="*/ 187052 h 2179476"/>
              <a:gd name="connsiteX35" fmla="*/ 10149756 w 12192000"/>
              <a:gd name="connsiteY35" fmla="*/ 179641 h 2179476"/>
              <a:gd name="connsiteX36" fmla="*/ 10314272 w 12192000"/>
              <a:gd name="connsiteY36" fmla="*/ 135429 h 2179476"/>
              <a:gd name="connsiteX37" fmla="*/ 10432944 w 12192000"/>
              <a:gd name="connsiteY37" fmla="*/ 111492 h 2179476"/>
              <a:gd name="connsiteX38" fmla="*/ 10554052 w 12192000"/>
              <a:gd name="connsiteY38" fmla="*/ 65776 h 2179476"/>
              <a:gd name="connsiteX39" fmla="*/ 10757451 w 12192000"/>
              <a:gd name="connsiteY39" fmla="*/ 5530 h 2179476"/>
              <a:gd name="connsiteX40" fmla="*/ 10821038 w 12192000"/>
              <a:gd name="connsiteY40" fmla="*/ 2658 h 2179476"/>
              <a:gd name="connsiteX41" fmla="*/ 10835633 w 12192000"/>
              <a:gd name="connsiteY41" fmla="*/ 4978 h 2179476"/>
              <a:gd name="connsiteX42" fmla="*/ 10912235 w 12192000"/>
              <a:gd name="connsiteY42" fmla="*/ 10281 h 2179476"/>
              <a:gd name="connsiteX43" fmla="*/ 10996653 w 12192000"/>
              <a:gd name="connsiteY43" fmla="*/ 27097 h 2179476"/>
              <a:gd name="connsiteX44" fmla="*/ 11221749 w 12192000"/>
              <a:gd name="connsiteY44" fmla="*/ 18657 h 2179476"/>
              <a:gd name="connsiteX45" fmla="*/ 11379086 w 12192000"/>
              <a:gd name="connsiteY45" fmla="*/ 29295 h 2179476"/>
              <a:gd name="connsiteX46" fmla="*/ 11594775 w 12192000"/>
              <a:gd name="connsiteY46" fmla="*/ 57602 h 2179476"/>
              <a:gd name="connsiteX47" fmla="*/ 11671329 w 12192000"/>
              <a:gd name="connsiteY47" fmla="*/ 57621 h 2179476"/>
              <a:gd name="connsiteX48" fmla="*/ 11778165 w 12192000"/>
              <a:gd name="connsiteY48" fmla="*/ 81162 h 2179476"/>
              <a:gd name="connsiteX49" fmla="*/ 11815487 w 12192000"/>
              <a:gd name="connsiteY49" fmla="*/ 83856 h 2179476"/>
              <a:gd name="connsiteX50" fmla="*/ 11918614 w 12192000"/>
              <a:gd name="connsiteY50" fmla="*/ 95008 h 2179476"/>
              <a:gd name="connsiteX51" fmla="*/ 12114359 w 12192000"/>
              <a:gd name="connsiteY51" fmla="*/ 110298 h 2179476"/>
              <a:gd name="connsiteX52" fmla="*/ 12154355 w 12192000"/>
              <a:gd name="connsiteY52" fmla="*/ 121422 h 2179476"/>
              <a:gd name="connsiteX53" fmla="*/ 12187428 w 12192000"/>
              <a:gd name="connsiteY53" fmla="*/ 125615 h 2179476"/>
              <a:gd name="connsiteX54" fmla="*/ 12192000 w 12192000"/>
              <a:gd name="connsiteY54" fmla="*/ 126221 h 2179476"/>
              <a:gd name="connsiteX55" fmla="*/ 12192000 w 12192000"/>
              <a:gd name="connsiteY55" fmla="*/ 2179476 h 2179476"/>
              <a:gd name="connsiteX56" fmla="*/ 0 w 12192000"/>
              <a:gd name="connsiteY56" fmla="*/ 2179476 h 2179476"/>
              <a:gd name="connsiteX57" fmla="*/ 0 w 12192000"/>
              <a:gd name="connsiteY57" fmla="*/ 1448544 h 2179476"/>
              <a:gd name="connsiteX58" fmla="*/ 301314 w 12192000"/>
              <a:gd name="connsiteY58" fmla="*/ 1466575 h 2179476"/>
              <a:gd name="connsiteX59" fmla="*/ 542046 w 12192000"/>
              <a:gd name="connsiteY59" fmla="*/ 1450170 h 2179476"/>
              <a:gd name="connsiteX60" fmla="*/ 631576 w 12192000"/>
              <a:gd name="connsiteY60" fmla="*/ 1451737 h 2179476"/>
              <a:gd name="connsiteX61" fmla="*/ 833545 w 12192000"/>
              <a:gd name="connsiteY61" fmla="*/ 1452150 h 2179476"/>
              <a:gd name="connsiteX62" fmla="*/ 1026791 w 12192000"/>
              <a:gd name="connsiteY62" fmla="*/ 1450925 h 2179476"/>
              <a:gd name="connsiteX63" fmla="*/ 1133245 w 12192000"/>
              <a:gd name="connsiteY63" fmla="*/ 1450181 h 2179476"/>
              <a:gd name="connsiteX64" fmla="*/ 1388954 w 12192000"/>
              <a:gd name="connsiteY64" fmla="*/ 1426140 h 2179476"/>
              <a:gd name="connsiteX65" fmla="*/ 1733238 w 12192000"/>
              <a:gd name="connsiteY65" fmla="*/ 1444554 h 2179476"/>
              <a:gd name="connsiteX66" fmla="*/ 1980800 w 12192000"/>
              <a:gd name="connsiteY66" fmla="*/ 1432770 h 2179476"/>
              <a:gd name="connsiteX67" fmla="*/ 2024005 w 12192000"/>
              <a:gd name="connsiteY67" fmla="*/ 1439259 h 2179476"/>
              <a:gd name="connsiteX68" fmla="*/ 2194956 w 12192000"/>
              <a:gd name="connsiteY68" fmla="*/ 1420496 h 2179476"/>
              <a:gd name="connsiteX69" fmla="*/ 2248113 w 12192000"/>
              <a:gd name="connsiteY69" fmla="*/ 1397135 h 2179476"/>
              <a:gd name="connsiteX70" fmla="*/ 2273752 w 12192000"/>
              <a:gd name="connsiteY70" fmla="*/ 1384986 h 2179476"/>
              <a:gd name="connsiteX71" fmla="*/ 2424909 w 12192000"/>
              <a:gd name="connsiteY71" fmla="*/ 1332526 h 2179476"/>
              <a:gd name="connsiteX72" fmla="*/ 2508995 w 12192000"/>
              <a:gd name="connsiteY72" fmla="*/ 1309587 h 2179476"/>
              <a:gd name="connsiteX73" fmla="*/ 2691501 w 12192000"/>
              <a:gd name="connsiteY73" fmla="*/ 1250677 h 2179476"/>
              <a:gd name="connsiteX74" fmla="*/ 2781983 w 12192000"/>
              <a:gd name="connsiteY74" fmla="*/ 1212490 h 2179476"/>
              <a:gd name="connsiteX75" fmla="*/ 2799081 w 12192000"/>
              <a:gd name="connsiteY75" fmla="*/ 1211784 h 2179476"/>
              <a:gd name="connsiteX76" fmla="*/ 2860515 w 12192000"/>
              <a:gd name="connsiteY76" fmla="*/ 1206470 h 2179476"/>
              <a:gd name="connsiteX77" fmla="*/ 3341832 w 12192000"/>
              <a:gd name="connsiteY77" fmla="*/ 1046614 h 217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2179476">
                <a:moveTo>
                  <a:pt x="3341832" y="1046614"/>
                </a:moveTo>
                <a:lnTo>
                  <a:pt x="5659021" y="670182"/>
                </a:lnTo>
                <a:cubicBezTo>
                  <a:pt x="6020121" y="718957"/>
                  <a:pt x="6381221" y="669541"/>
                  <a:pt x="6742321" y="669221"/>
                </a:cubicBezTo>
                <a:lnTo>
                  <a:pt x="6973151" y="525111"/>
                </a:lnTo>
                <a:cubicBezTo>
                  <a:pt x="7006435" y="529601"/>
                  <a:pt x="7155665" y="580039"/>
                  <a:pt x="7269389" y="566277"/>
                </a:cubicBezTo>
                <a:cubicBezTo>
                  <a:pt x="7383113" y="552515"/>
                  <a:pt x="7639161" y="444978"/>
                  <a:pt x="7655497" y="442541"/>
                </a:cubicBezTo>
                <a:lnTo>
                  <a:pt x="7678276" y="436060"/>
                </a:lnTo>
                <a:lnTo>
                  <a:pt x="7732190" y="430329"/>
                </a:lnTo>
                <a:lnTo>
                  <a:pt x="7812936" y="411561"/>
                </a:lnTo>
                <a:cubicBezTo>
                  <a:pt x="7842297" y="404265"/>
                  <a:pt x="7878802" y="404112"/>
                  <a:pt x="7901019" y="389671"/>
                </a:cubicBezTo>
                <a:cubicBezTo>
                  <a:pt x="7914492" y="386971"/>
                  <a:pt x="7943884" y="380278"/>
                  <a:pt x="7953628" y="378188"/>
                </a:cubicBezTo>
                <a:lnTo>
                  <a:pt x="7959483" y="377131"/>
                </a:lnTo>
                <a:lnTo>
                  <a:pt x="8000268" y="372499"/>
                </a:lnTo>
                <a:lnTo>
                  <a:pt x="8126468" y="374300"/>
                </a:lnTo>
                <a:cubicBezTo>
                  <a:pt x="8122695" y="385457"/>
                  <a:pt x="8155220" y="366846"/>
                  <a:pt x="8163540" y="374630"/>
                </a:cubicBezTo>
                <a:cubicBezTo>
                  <a:pt x="8168776" y="381342"/>
                  <a:pt x="8179862" y="377261"/>
                  <a:pt x="8189733" y="377340"/>
                </a:cubicBezTo>
                <a:cubicBezTo>
                  <a:pt x="8199251" y="382936"/>
                  <a:pt x="8245905" y="376605"/>
                  <a:pt x="8260604" y="370955"/>
                </a:cubicBezTo>
                <a:cubicBezTo>
                  <a:pt x="8300068" y="350638"/>
                  <a:pt x="8347941" y="370288"/>
                  <a:pt x="8379838" y="354818"/>
                </a:cubicBezTo>
                <a:cubicBezTo>
                  <a:pt x="8413482" y="353911"/>
                  <a:pt x="8411898" y="359345"/>
                  <a:pt x="8433895" y="358365"/>
                </a:cubicBezTo>
                <a:cubicBezTo>
                  <a:pt x="8474712" y="355449"/>
                  <a:pt x="8566018" y="342633"/>
                  <a:pt x="8624741" y="337325"/>
                </a:cubicBezTo>
                <a:cubicBezTo>
                  <a:pt x="8679135" y="333000"/>
                  <a:pt x="8728356" y="332812"/>
                  <a:pt x="8786230" y="326517"/>
                </a:cubicBezTo>
                <a:cubicBezTo>
                  <a:pt x="8830973" y="313842"/>
                  <a:pt x="8879561" y="328299"/>
                  <a:pt x="8911903" y="311905"/>
                </a:cubicBezTo>
                <a:cubicBezTo>
                  <a:pt x="9071021" y="287593"/>
                  <a:pt x="9139653" y="298998"/>
                  <a:pt x="9182090" y="274686"/>
                </a:cubicBezTo>
                <a:cubicBezTo>
                  <a:pt x="9186125" y="271094"/>
                  <a:pt x="9190862" y="268164"/>
                  <a:pt x="9196066" y="265717"/>
                </a:cubicBezTo>
                <a:lnTo>
                  <a:pt x="9249142" y="251822"/>
                </a:lnTo>
                <a:lnTo>
                  <a:pt x="9316564" y="236635"/>
                </a:lnTo>
                <a:lnTo>
                  <a:pt x="9317108" y="237503"/>
                </a:lnTo>
                <a:cubicBezTo>
                  <a:pt x="9322404" y="238229"/>
                  <a:pt x="9335211" y="237802"/>
                  <a:pt x="9348338" y="240993"/>
                </a:cubicBezTo>
                <a:lnTo>
                  <a:pt x="9473084" y="242580"/>
                </a:lnTo>
                <a:lnTo>
                  <a:pt x="9478478" y="243255"/>
                </a:lnTo>
                <a:lnTo>
                  <a:pt x="9715853" y="235343"/>
                </a:lnTo>
                <a:cubicBezTo>
                  <a:pt x="9754866" y="220427"/>
                  <a:pt x="9778153" y="234140"/>
                  <a:pt x="9818432" y="230563"/>
                </a:cubicBezTo>
                <a:cubicBezTo>
                  <a:pt x="9849920" y="230491"/>
                  <a:pt x="9883031" y="236839"/>
                  <a:pt x="9904781" y="234911"/>
                </a:cubicBezTo>
                <a:cubicBezTo>
                  <a:pt x="9970026" y="221435"/>
                  <a:pt x="9986373" y="227521"/>
                  <a:pt x="10027169" y="223826"/>
                </a:cubicBezTo>
                <a:cubicBezTo>
                  <a:pt x="10058004" y="216916"/>
                  <a:pt x="10113508" y="194416"/>
                  <a:pt x="10133939" y="187052"/>
                </a:cubicBezTo>
                <a:lnTo>
                  <a:pt x="10149756" y="179641"/>
                </a:lnTo>
                <a:cubicBezTo>
                  <a:pt x="10179424" y="170998"/>
                  <a:pt x="10295649" y="125356"/>
                  <a:pt x="10314272" y="135429"/>
                </a:cubicBezTo>
                <a:cubicBezTo>
                  <a:pt x="10352854" y="134470"/>
                  <a:pt x="10373231" y="127666"/>
                  <a:pt x="10432944" y="111492"/>
                </a:cubicBezTo>
                <a:cubicBezTo>
                  <a:pt x="10472909" y="99884"/>
                  <a:pt x="10500506" y="76965"/>
                  <a:pt x="10554052" y="65776"/>
                </a:cubicBezTo>
                <a:cubicBezTo>
                  <a:pt x="10604694" y="32254"/>
                  <a:pt x="10695759" y="30386"/>
                  <a:pt x="10757451" y="5530"/>
                </a:cubicBezTo>
                <a:cubicBezTo>
                  <a:pt x="10801949" y="-4990"/>
                  <a:pt x="10808008" y="2750"/>
                  <a:pt x="10821038" y="2658"/>
                </a:cubicBezTo>
                <a:lnTo>
                  <a:pt x="10835633" y="4978"/>
                </a:lnTo>
                <a:cubicBezTo>
                  <a:pt x="10850832" y="6249"/>
                  <a:pt x="10885398" y="6594"/>
                  <a:pt x="10912235" y="10281"/>
                </a:cubicBezTo>
                <a:cubicBezTo>
                  <a:pt x="10931890" y="18578"/>
                  <a:pt x="10982150" y="27829"/>
                  <a:pt x="10996653" y="27097"/>
                </a:cubicBezTo>
                <a:cubicBezTo>
                  <a:pt x="11020097" y="22699"/>
                  <a:pt x="11158708" y="17269"/>
                  <a:pt x="11221749" y="18657"/>
                </a:cubicBezTo>
                <a:cubicBezTo>
                  <a:pt x="11278142" y="26397"/>
                  <a:pt x="11334159" y="22165"/>
                  <a:pt x="11379086" y="29295"/>
                </a:cubicBezTo>
                <a:cubicBezTo>
                  <a:pt x="11429033" y="57791"/>
                  <a:pt x="11546068" y="52882"/>
                  <a:pt x="11594775" y="57602"/>
                </a:cubicBezTo>
                <a:cubicBezTo>
                  <a:pt x="11616110" y="61696"/>
                  <a:pt x="11657629" y="57338"/>
                  <a:pt x="11671329" y="57621"/>
                </a:cubicBezTo>
                <a:cubicBezTo>
                  <a:pt x="11736280" y="63023"/>
                  <a:pt x="11742553" y="73314"/>
                  <a:pt x="11778165" y="81162"/>
                </a:cubicBezTo>
                <a:cubicBezTo>
                  <a:pt x="11790041" y="74369"/>
                  <a:pt x="11802378" y="77524"/>
                  <a:pt x="11815487" y="83856"/>
                </a:cubicBezTo>
                <a:cubicBezTo>
                  <a:pt x="11847624" y="81866"/>
                  <a:pt x="11880597" y="91377"/>
                  <a:pt x="11918614" y="95008"/>
                </a:cubicBezTo>
                <a:cubicBezTo>
                  <a:pt x="11968426" y="99415"/>
                  <a:pt x="12075069" y="105895"/>
                  <a:pt x="12114359" y="110298"/>
                </a:cubicBezTo>
                <a:lnTo>
                  <a:pt x="12154355" y="121422"/>
                </a:lnTo>
                <a:cubicBezTo>
                  <a:pt x="12162312" y="127083"/>
                  <a:pt x="12175466" y="125622"/>
                  <a:pt x="12187428" y="125615"/>
                </a:cubicBezTo>
                <a:lnTo>
                  <a:pt x="12192000" y="126221"/>
                </a:lnTo>
                <a:lnTo>
                  <a:pt x="12192000" y="2179476"/>
                </a:lnTo>
                <a:lnTo>
                  <a:pt x="0" y="2179476"/>
                </a:lnTo>
                <a:lnTo>
                  <a:pt x="0" y="1448544"/>
                </a:lnTo>
                <a:cubicBezTo>
                  <a:pt x="157588" y="1442650"/>
                  <a:pt x="200876" y="1460564"/>
                  <a:pt x="301314" y="1466575"/>
                </a:cubicBezTo>
                <a:cubicBezTo>
                  <a:pt x="391655" y="1466845"/>
                  <a:pt x="487002" y="1452643"/>
                  <a:pt x="542046" y="1450170"/>
                </a:cubicBezTo>
                <a:cubicBezTo>
                  <a:pt x="578952" y="1458612"/>
                  <a:pt x="598969" y="1458748"/>
                  <a:pt x="631576" y="1451737"/>
                </a:cubicBezTo>
                <a:cubicBezTo>
                  <a:pt x="703084" y="1452094"/>
                  <a:pt x="742331" y="1427079"/>
                  <a:pt x="833545" y="1452150"/>
                </a:cubicBezTo>
                <a:cubicBezTo>
                  <a:pt x="875767" y="1445181"/>
                  <a:pt x="1007125" y="1464363"/>
                  <a:pt x="1026791" y="1450925"/>
                </a:cubicBezTo>
                <a:cubicBezTo>
                  <a:pt x="1078655" y="1446365"/>
                  <a:pt x="1051750" y="1463310"/>
                  <a:pt x="1133245" y="1450181"/>
                </a:cubicBezTo>
                <a:cubicBezTo>
                  <a:pt x="1218481" y="1442167"/>
                  <a:pt x="1342837" y="1419483"/>
                  <a:pt x="1388954" y="1426140"/>
                </a:cubicBezTo>
                <a:cubicBezTo>
                  <a:pt x="1450148" y="1423642"/>
                  <a:pt x="1651146" y="1443440"/>
                  <a:pt x="1733238" y="1444554"/>
                </a:cubicBezTo>
                <a:cubicBezTo>
                  <a:pt x="1765024" y="1452305"/>
                  <a:pt x="1864758" y="1426732"/>
                  <a:pt x="1980800" y="1432770"/>
                </a:cubicBezTo>
                <a:cubicBezTo>
                  <a:pt x="1996088" y="1438948"/>
                  <a:pt x="2019057" y="1450689"/>
                  <a:pt x="2024005" y="1439259"/>
                </a:cubicBezTo>
                <a:cubicBezTo>
                  <a:pt x="2060029" y="1440080"/>
                  <a:pt x="2160792" y="1423153"/>
                  <a:pt x="2194956" y="1420496"/>
                </a:cubicBezTo>
                <a:cubicBezTo>
                  <a:pt x="2219557" y="1399871"/>
                  <a:pt x="2240669" y="1420646"/>
                  <a:pt x="2248113" y="1397135"/>
                </a:cubicBezTo>
                <a:lnTo>
                  <a:pt x="2273752" y="1384986"/>
                </a:lnTo>
                <a:cubicBezTo>
                  <a:pt x="2318581" y="1388931"/>
                  <a:pt x="2384842" y="1347631"/>
                  <a:pt x="2424909" y="1332526"/>
                </a:cubicBezTo>
                <a:cubicBezTo>
                  <a:pt x="2463257" y="1322498"/>
                  <a:pt x="2477790" y="1343428"/>
                  <a:pt x="2508995" y="1309587"/>
                </a:cubicBezTo>
                <a:cubicBezTo>
                  <a:pt x="2553427" y="1295945"/>
                  <a:pt x="2638668" y="1254635"/>
                  <a:pt x="2691501" y="1250677"/>
                </a:cubicBezTo>
                <a:cubicBezTo>
                  <a:pt x="2740057" y="1239383"/>
                  <a:pt x="2764053" y="1218972"/>
                  <a:pt x="2781983" y="1212490"/>
                </a:cubicBezTo>
                <a:cubicBezTo>
                  <a:pt x="2783640" y="1215996"/>
                  <a:pt x="2796218" y="1215475"/>
                  <a:pt x="2799081" y="1211784"/>
                </a:cubicBezTo>
                <a:lnTo>
                  <a:pt x="2860515" y="1206470"/>
                </a:lnTo>
                <a:lnTo>
                  <a:pt x="3341832" y="104661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82" y="493976"/>
            <a:ext cx="6907276" cy="5424483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5CD2EE-2632-4CEA-B1D4-24613B1B7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52" y="602132"/>
            <a:ext cx="6684754" cy="5194194"/>
          </a:xfrm>
          <a:custGeom>
            <a:avLst/>
            <a:gdLst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6520329 w 6684754"/>
              <a:gd name="connsiteY9" fmla="*/ 5238109 h 5238109"/>
              <a:gd name="connsiteX10" fmla="*/ 4326514 w 6684754"/>
              <a:gd name="connsiteY10" fmla="*/ 5238109 h 5238109"/>
              <a:gd name="connsiteX11" fmla="*/ 4326514 w 6684754"/>
              <a:gd name="connsiteY11" fmla="*/ 5194155 h 5238109"/>
              <a:gd name="connsiteX12" fmla="*/ 4234559 w 6684754"/>
              <a:gd name="connsiteY12" fmla="*/ 5194194 h 5238109"/>
              <a:gd name="connsiteX13" fmla="*/ 86137 w 6684754"/>
              <a:gd name="connsiteY13" fmla="*/ 5187003 h 5238109"/>
              <a:gd name="connsiteX14" fmla="*/ 35239 w 6684754"/>
              <a:gd name="connsiteY14" fmla="*/ 5178012 h 5238109"/>
              <a:gd name="connsiteX15" fmla="*/ 0 w 6684754"/>
              <a:gd name="connsiteY15" fmla="*/ 5128498 h 5238109"/>
              <a:gd name="connsiteX16" fmla="*/ 4197 w 6684754"/>
              <a:gd name="connsiteY16" fmla="*/ 38408 h 5238109"/>
              <a:gd name="connsiteX17" fmla="*/ 42297 w 6684754"/>
              <a:gd name="connsiteY17" fmla="*/ 0 h 5238109"/>
              <a:gd name="connsiteX0" fmla="*/ 42297 w 6684754"/>
              <a:gd name="connsiteY0" fmla="*/ 0 h 5238109"/>
              <a:gd name="connsiteX1" fmla="*/ 6635831 w 6684754"/>
              <a:gd name="connsiteY1" fmla="*/ 1 h 5238109"/>
              <a:gd name="connsiteX2" fmla="*/ 6684754 w 6684754"/>
              <a:gd name="connsiteY2" fmla="*/ 49319 h 5238109"/>
              <a:gd name="connsiteX3" fmla="*/ 6684754 w 6684754"/>
              <a:gd name="connsiteY3" fmla="*/ 4177833 h 5238109"/>
              <a:gd name="connsiteX4" fmla="*/ 6680558 w 6684754"/>
              <a:gd name="connsiteY4" fmla="*/ 4188007 h 5238109"/>
              <a:gd name="connsiteX5" fmla="*/ 6680558 w 6684754"/>
              <a:gd name="connsiteY5" fmla="*/ 5128500 h 5238109"/>
              <a:gd name="connsiteX6" fmla="*/ 6628972 w 6684754"/>
              <a:gd name="connsiteY6" fmla="*/ 5185796 h 5238109"/>
              <a:gd name="connsiteX7" fmla="*/ 6576141 w 6684754"/>
              <a:gd name="connsiteY7" fmla="*/ 5183621 h 5238109"/>
              <a:gd name="connsiteX8" fmla="*/ 6520329 w 6684754"/>
              <a:gd name="connsiteY8" fmla="*/ 5183317 h 5238109"/>
              <a:gd name="connsiteX9" fmla="*/ 4326514 w 6684754"/>
              <a:gd name="connsiteY9" fmla="*/ 5238109 h 5238109"/>
              <a:gd name="connsiteX10" fmla="*/ 4326514 w 6684754"/>
              <a:gd name="connsiteY10" fmla="*/ 5194155 h 5238109"/>
              <a:gd name="connsiteX11" fmla="*/ 4234559 w 6684754"/>
              <a:gd name="connsiteY11" fmla="*/ 5194194 h 5238109"/>
              <a:gd name="connsiteX12" fmla="*/ 86137 w 6684754"/>
              <a:gd name="connsiteY12" fmla="*/ 5187003 h 5238109"/>
              <a:gd name="connsiteX13" fmla="*/ 35239 w 6684754"/>
              <a:gd name="connsiteY13" fmla="*/ 5178012 h 5238109"/>
              <a:gd name="connsiteX14" fmla="*/ 0 w 6684754"/>
              <a:gd name="connsiteY14" fmla="*/ 5128498 h 5238109"/>
              <a:gd name="connsiteX15" fmla="*/ 4197 w 6684754"/>
              <a:gd name="connsiteY15" fmla="*/ 38408 h 5238109"/>
              <a:gd name="connsiteX16" fmla="*/ 42297 w 6684754"/>
              <a:gd name="connsiteY16" fmla="*/ 0 h 5238109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326514 w 6684754"/>
              <a:gd name="connsiteY9" fmla="*/ 5194155 h 5194194"/>
              <a:gd name="connsiteX10" fmla="*/ 4234559 w 6684754"/>
              <a:gd name="connsiteY10" fmla="*/ 5194194 h 5194194"/>
              <a:gd name="connsiteX11" fmla="*/ 86137 w 6684754"/>
              <a:gd name="connsiteY11" fmla="*/ 5187003 h 5194194"/>
              <a:gd name="connsiteX12" fmla="*/ 35239 w 6684754"/>
              <a:gd name="connsiteY12" fmla="*/ 5178012 h 5194194"/>
              <a:gd name="connsiteX13" fmla="*/ 0 w 6684754"/>
              <a:gd name="connsiteY13" fmla="*/ 5128498 h 5194194"/>
              <a:gd name="connsiteX14" fmla="*/ 4197 w 6684754"/>
              <a:gd name="connsiteY14" fmla="*/ 38408 h 5194194"/>
              <a:gd name="connsiteX15" fmla="*/ 42297 w 6684754"/>
              <a:gd name="connsiteY15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4188007 h 5194194"/>
              <a:gd name="connsiteX5" fmla="*/ 6680558 w 6684754"/>
              <a:gd name="connsiteY5" fmla="*/ 5128500 h 5194194"/>
              <a:gd name="connsiteX6" fmla="*/ 6628972 w 6684754"/>
              <a:gd name="connsiteY6" fmla="*/ 5185796 h 5194194"/>
              <a:gd name="connsiteX7" fmla="*/ 6576141 w 6684754"/>
              <a:gd name="connsiteY7" fmla="*/ 5183621 h 5194194"/>
              <a:gd name="connsiteX8" fmla="*/ 6520329 w 6684754"/>
              <a:gd name="connsiteY8" fmla="*/ 5183317 h 5194194"/>
              <a:gd name="connsiteX9" fmla="*/ 4234559 w 6684754"/>
              <a:gd name="connsiteY9" fmla="*/ 5194194 h 5194194"/>
              <a:gd name="connsiteX10" fmla="*/ 86137 w 6684754"/>
              <a:gd name="connsiteY10" fmla="*/ 5187003 h 5194194"/>
              <a:gd name="connsiteX11" fmla="*/ 35239 w 6684754"/>
              <a:gd name="connsiteY11" fmla="*/ 5178012 h 5194194"/>
              <a:gd name="connsiteX12" fmla="*/ 0 w 6684754"/>
              <a:gd name="connsiteY12" fmla="*/ 5128498 h 5194194"/>
              <a:gd name="connsiteX13" fmla="*/ 4197 w 6684754"/>
              <a:gd name="connsiteY13" fmla="*/ 38408 h 5194194"/>
              <a:gd name="connsiteX14" fmla="*/ 42297 w 6684754"/>
              <a:gd name="connsiteY14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4754 w 6684754"/>
              <a:gd name="connsiteY3" fmla="*/ 4177833 h 5194194"/>
              <a:gd name="connsiteX4" fmla="*/ 6680558 w 6684754"/>
              <a:gd name="connsiteY4" fmla="*/ 5128500 h 5194194"/>
              <a:gd name="connsiteX5" fmla="*/ 6628972 w 6684754"/>
              <a:gd name="connsiteY5" fmla="*/ 5185796 h 5194194"/>
              <a:gd name="connsiteX6" fmla="*/ 6576141 w 6684754"/>
              <a:gd name="connsiteY6" fmla="*/ 5183621 h 5194194"/>
              <a:gd name="connsiteX7" fmla="*/ 6520329 w 6684754"/>
              <a:gd name="connsiteY7" fmla="*/ 5183317 h 5194194"/>
              <a:gd name="connsiteX8" fmla="*/ 4234559 w 6684754"/>
              <a:gd name="connsiteY8" fmla="*/ 5194194 h 5194194"/>
              <a:gd name="connsiteX9" fmla="*/ 86137 w 6684754"/>
              <a:gd name="connsiteY9" fmla="*/ 5187003 h 5194194"/>
              <a:gd name="connsiteX10" fmla="*/ 35239 w 6684754"/>
              <a:gd name="connsiteY10" fmla="*/ 5178012 h 5194194"/>
              <a:gd name="connsiteX11" fmla="*/ 0 w 6684754"/>
              <a:gd name="connsiteY11" fmla="*/ 5128498 h 5194194"/>
              <a:gd name="connsiteX12" fmla="*/ 4197 w 6684754"/>
              <a:gd name="connsiteY12" fmla="*/ 38408 h 5194194"/>
              <a:gd name="connsiteX13" fmla="*/ 42297 w 6684754"/>
              <a:gd name="connsiteY13" fmla="*/ 0 h 5194194"/>
              <a:gd name="connsiteX0" fmla="*/ 42297 w 6684754"/>
              <a:gd name="connsiteY0" fmla="*/ 0 h 5194194"/>
              <a:gd name="connsiteX1" fmla="*/ 6635831 w 6684754"/>
              <a:gd name="connsiteY1" fmla="*/ 1 h 5194194"/>
              <a:gd name="connsiteX2" fmla="*/ 6684754 w 6684754"/>
              <a:gd name="connsiteY2" fmla="*/ 49319 h 5194194"/>
              <a:gd name="connsiteX3" fmla="*/ 6680558 w 6684754"/>
              <a:gd name="connsiteY3" fmla="*/ 5128500 h 5194194"/>
              <a:gd name="connsiteX4" fmla="*/ 6628972 w 6684754"/>
              <a:gd name="connsiteY4" fmla="*/ 5185796 h 5194194"/>
              <a:gd name="connsiteX5" fmla="*/ 6576141 w 6684754"/>
              <a:gd name="connsiteY5" fmla="*/ 5183621 h 5194194"/>
              <a:gd name="connsiteX6" fmla="*/ 6520329 w 6684754"/>
              <a:gd name="connsiteY6" fmla="*/ 5183317 h 5194194"/>
              <a:gd name="connsiteX7" fmla="*/ 4234559 w 6684754"/>
              <a:gd name="connsiteY7" fmla="*/ 5194194 h 5194194"/>
              <a:gd name="connsiteX8" fmla="*/ 86137 w 6684754"/>
              <a:gd name="connsiteY8" fmla="*/ 5187003 h 5194194"/>
              <a:gd name="connsiteX9" fmla="*/ 35239 w 6684754"/>
              <a:gd name="connsiteY9" fmla="*/ 5178012 h 5194194"/>
              <a:gd name="connsiteX10" fmla="*/ 0 w 6684754"/>
              <a:gd name="connsiteY10" fmla="*/ 5128498 h 5194194"/>
              <a:gd name="connsiteX11" fmla="*/ 4197 w 6684754"/>
              <a:gd name="connsiteY11" fmla="*/ 38408 h 5194194"/>
              <a:gd name="connsiteX12" fmla="*/ 42297 w 6684754"/>
              <a:gd name="connsiteY12" fmla="*/ 0 h 519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4754" h="5194194">
                <a:moveTo>
                  <a:pt x="42297" y="0"/>
                </a:moveTo>
                <a:lnTo>
                  <a:pt x="6635831" y="1"/>
                </a:lnTo>
                <a:cubicBezTo>
                  <a:pt x="6656828" y="1"/>
                  <a:pt x="6684754" y="28152"/>
                  <a:pt x="6684754" y="49319"/>
                </a:cubicBezTo>
                <a:cubicBezTo>
                  <a:pt x="6683355" y="1742379"/>
                  <a:pt x="6681957" y="3435440"/>
                  <a:pt x="6680558" y="5128500"/>
                </a:cubicBezTo>
                <a:cubicBezTo>
                  <a:pt x="6674714" y="5192078"/>
                  <a:pt x="6646375" y="5176609"/>
                  <a:pt x="6628972" y="5185796"/>
                </a:cubicBezTo>
                <a:cubicBezTo>
                  <a:pt x="6617591" y="5185727"/>
                  <a:pt x="6587524" y="5183690"/>
                  <a:pt x="6576141" y="5183621"/>
                </a:cubicBezTo>
                <a:lnTo>
                  <a:pt x="6520329" y="5183317"/>
                </a:lnTo>
                <a:lnTo>
                  <a:pt x="4234559" y="5194194"/>
                </a:lnTo>
                <a:lnTo>
                  <a:pt x="86137" y="5187003"/>
                </a:lnTo>
                <a:lnTo>
                  <a:pt x="35239" y="5178012"/>
                </a:lnTo>
                <a:cubicBezTo>
                  <a:pt x="14262" y="5177891"/>
                  <a:pt x="55" y="5149644"/>
                  <a:pt x="0" y="5128498"/>
                </a:cubicBezTo>
                <a:lnTo>
                  <a:pt x="4197" y="38408"/>
                </a:lnTo>
                <a:cubicBezTo>
                  <a:pt x="4251" y="17220"/>
                  <a:pt x="21276" y="61"/>
                  <a:pt x="422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0F792-7906-1ED5-04A0-A26DCC220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945" y="1223719"/>
            <a:ext cx="6316114" cy="396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0437C-3988-7186-34D7-538C53E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593" y="3595124"/>
            <a:ext cx="5820308" cy="2587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Token length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352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BD634-9105-3CF7-4B0E-305D2F2B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1" y="908471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Token length Dispersion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6BFA2-0C76-94FE-4DF2-9A939317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8997" y="2254762"/>
            <a:ext cx="9197376" cy="4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0B475-3F28-CB33-739E-3E25F594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843" r="4204" b="-1"/>
          <a:stretch/>
        </p:blipFill>
        <p:spPr>
          <a:xfrm>
            <a:off x="20" y="-5732"/>
            <a:ext cx="12191980" cy="68694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9269" y="375267"/>
            <a:ext cx="6869465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A2B41-0410-915D-FEB1-E40F64FD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578" y="599879"/>
            <a:ext cx="9071322" cy="13857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Token Word Cloud</a:t>
            </a:r>
          </a:p>
        </p:txBody>
      </p:sp>
    </p:spTree>
    <p:extLst>
      <p:ext uri="{BB962C8B-B14F-4D97-AF65-F5344CB8AC3E}">
        <p14:creationId xmlns:p14="http://schemas.microsoft.com/office/powerpoint/2010/main" val="323405858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Franklin Gothic Heavy</vt:lpstr>
      <vt:lpstr>AfterhoursVTI</vt:lpstr>
      <vt:lpstr>Integrative Task 2</vt:lpstr>
      <vt:lpstr>Introduction </vt:lpstr>
      <vt:lpstr>Methodology</vt:lpstr>
      <vt:lpstr>Data From Each of the Databases</vt:lpstr>
      <vt:lpstr>Clasiffication</vt:lpstr>
      <vt:lpstr>Token length Distribution</vt:lpstr>
      <vt:lpstr>Token length Dispersion</vt:lpstr>
      <vt:lpstr>Token 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Integrative Task 2</dc:title>
  <dc:creator>Tyrone Mabuchi</dc:creator>
  <cp:lastModifiedBy>Tyrone Mabuchi</cp:lastModifiedBy>
  <cp:revision>1</cp:revision>
  <dcterms:created xsi:type="dcterms:W3CDTF">2023-11-24T17:07:42Z</dcterms:created>
  <dcterms:modified xsi:type="dcterms:W3CDTF">2023-11-24T19:07:45Z</dcterms:modified>
</cp:coreProperties>
</file>