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pubsys.miamiherald.com/static/media/projects/2015/affordable-homes/" TargetMode="External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nehamas@miamiherald.com" TargetMode="External"/><Relationship Id="rId4" Type="http://schemas.openxmlformats.org/officeDocument/2006/relationships/hyperlink" Target="twitter.com/NickNehamas" TargetMode="External"/><Relationship Id="rId5" Type="http://schemas.openxmlformats.org/officeDocument/2006/relationships/hyperlink" Target="mailto:calcantara@miamiherald.com" TargetMode="External"/><Relationship Id="rId6" Type="http://schemas.openxmlformats.org/officeDocument/2006/relationships/hyperlink" Target="twitter.com/chrisalcantara" TargetMode="External"/><Relationship Id="rId7" Type="http://schemas.openxmlformats.org/officeDocument/2006/relationships/hyperlink" Target="github.com/chrisalcantar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edia.miamiherald.com/static/media/projects/2014/zipcod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ubsys.miamiherald.com/static/media/projects/2015/bus-gripes/" TargetMode="External"/><Relationship Id="rId4" Type="http://schemas.openxmlformats.org/officeDocument/2006/relationships/hyperlink" Target="http://media.miamiherald.com/static/media/projects/2014/zipcode/map/?33126" TargetMode="External"/><Relationship Id="rId5" Type="http://schemas.openxmlformats.org/officeDocument/2006/relationships/hyperlink" Target="http://media.miamiherald.com/static/media/projects/2015/hospital-infection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0" y="199250"/>
            <a:ext cx="8520599" cy="74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will your money buy?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4350900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Miami Herald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125" y="907874"/>
            <a:ext cx="5443748" cy="3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735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Works on mobile	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587" y="598625"/>
            <a:ext cx="2280824" cy="43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Reaction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interactive was one the more popular tool the Herald has published.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received a lot positive feedback from readers, although many lamented the fact they couldn’t afford homes in the neighborhoods they wanted to live in.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Our editors also thought the project was a success, meaning we hope to have the opportunity to create more map-based interactives in the coming months.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82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Communication</a:t>
            </a:r>
            <a:r>
              <a:rPr lang="en"/>
              <a:t> between developer and reporter is crucial. Good for both to understand the goal. Also, good for reporter to translate “code talk” to “normal English” for editors. 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Compromising </a:t>
            </a:r>
            <a:r>
              <a:rPr lang="en"/>
              <a:t>on expectations and realities can lead to less stress and better results, especially while working in a small team.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Experimenting </a:t>
            </a:r>
            <a:r>
              <a:rPr lang="en"/>
              <a:t>with new ways to tell a story is always good but make sure to have a backup plan when disaster strikes.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Seek</a:t>
            </a:r>
            <a:r>
              <a:rPr lang="en"/>
              <a:t> </a:t>
            </a:r>
            <a:r>
              <a:rPr b="1" lang="en"/>
              <a:t>help</a:t>
            </a:r>
            <a:r>
              <a:rPr lang="en"/>
              <a:t> when stuck. There’s a lot the Internet can provide, but sitting with another person and talking out the problem can save hours of research.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Nicholas Nehamas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nnehamas@miamiherald.com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@NickNehamas</a:t>
            </a:r>
            <a:br>
              <a:rPr lang="en"/>
            </a:br>
            <a:r>
              <a:rPr lang="en"/>
              <a:t>305-376-3745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Chris Alcantara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calcantara@miamiherald.com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@chrisalcantara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7"/>
              </a:rPr>
              <a:t>github.com/chrisalcantara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2854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</a:rPr>
              <a:t>Nicholas Nehamas</a:t>
            </a:r>
            <a:br>
              <a:rPr b="1" lang="en" sz="3000">
                <a:solidFill>
                  <a:srgbClr val="000000"/>
                </a:solidFill>
              </a:rPr>
            </a:br>
            <a:r>
              <a:rPr lang="en"/>
              <a:t>Reporter on the Miami Herald business desk. Covers real estate and the economy and contributes to ongoing 2016 presidential race. Previously covered health care.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b="1" lang="en" sz="3000">
                <a:solidFill>
                  <a:schemeClr val="dk1"/>
                </a:solidFill>
              </a:rPr>
              <a:t>Chris Alcantara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/>
              <a:t>Interactive news developer. Specializes in building data visualizations, multimedia projects and interactive graphics.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purpose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55875" y="11338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Because wages are low and foreign investors snap up available properties, Miami is one of the least affordable housing markets in the United States.</a:t>
            </a:r>
            <a:br>
              <a:rPr lang="en"/>
            </a:br>
            <a:br>
              <a:rPr lang="en"/>
            </a:br>
            <a:r>
              <a:rPr lang="en"/>
              <a:t>We wanted to make a tool that readers could see where exactly in South Florida they could afford a home – and how those areas matched up on schools and safety.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found	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539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Middle-class people are being pushed farther away from where they work and where the best schools and safest neighborhoods are.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Story also includes profiles of different neighborhoods around Miami-Dade County written by more than half-dozen reporters.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300" y="184424"/>
            <a:ext cx="2436298" cy="4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Planning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didn’t just want to tell people our conclusions. We wanted to let them figure it out for themselves based on their income.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calculator works, but we wanted to show people </a:t>
            </a:r>
            <a:r>
              <a:rPr b="1" lang="en"/>
              <a:t>where</a:t>
            </a:r>
            <a:r>
              <a:rPr lang="en"/>
              <a:t> they can afford a home.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decided on a map, drawing inspiration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previous</a:t>
            </a:r>
            <a:r>
              <a:rPr lang="en"/>
              <a:t> real estate coverage.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	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Tools used: Leaflet, JavaScript, jQuery, Gulp, HTML and CSS/SCSS.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Decided to use Leaflet because: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We’ve </a:t>
            </a:r>
            <a:r>
              <a:rPr lang="en" u="sng">
                <a:solidFill>
                  <a:schemeClr val="hlink"/>
                </a:solidFill>
                <a:hlinkClick r:id="rId3"/>
              </a:rPr>
              <a:t>used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it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before</a:t>
            </a:r>
            <a:r>
              <a:rPr lang="en"/>
              <a:t>. Plenty of code to reference.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Thorough documentation and big community on Stack Overflow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Plays nicely with other libraries include, D3.js.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Meanwhile, Nick gathered data and compiled it into a format (JSON) used to feed the map. First time using GitHub.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realized early on we weren’t going to find perfect data. We had to compromise on what we could show and explain the decisions we made to readers.</a:t>
            </a:r>
            <a:br>
              <a:rPr lang="en"/>
            </a:br>
            <a:br>
              <a:rPr lang="en"/>
            </a:br>
            <a:r>
              <a:rPr lang="en"/>
              <a:t>Also: Time. Inputting the data was labor-intensive, more so than we expected.</a:t>
            </a:r>
            <a:br>
              <a:rPr lang="en"/>
            </a:br>
            <a:br>
              <a:rPr lang="en"/>
            </a:br>
            <a:r>
              <a:rPr lang="en"/>
              <a:t>Under the hood: Issues with function scoping for clearing layers off the map.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-65850" y="2339100"/>
            <a:ext cx="9144000" cy="4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 One month, two redesigns and several near-mental breakdowns later…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376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Success!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575" y="710350"/>
            <a:ext cx="6660842" cy="425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