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14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190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ubsys.miamiherald.com/static/media/projects/2015/affordable-homes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nnehamas@miamiherald.com" TargetMode="External"/><Relationship Id="rId4" Type="http://schemas.openxmlformats.org/officeDocument/2006/relationships/hyperlink" Target="twitter.com/NickNehamas" TargetMode="External"/><Relationship Id="rId5" Type="http://schemas.openxmlformats.org/officeDocument/2006/relationships/hyperlink" Target="mailto:calcantara@miamiherald.com" TargetMode="External"/><Relationship Id="rId6" Type="http://schemas.openxmlformats.org/officeDocument/2006/relationships/hyperlink" Target="twitter.com/chrisalcantara" TargetMode="External"/><Relationship Id="rId7" Type="http://schemas.openxmlformats.org/officeDocument/2006/relationships/hyperlink" Target="github.com/chrisalcantar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media.miamiherald.com/static/media/projects/2014/zipcod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ubsys.miamiherald.com/static/media/projects/2015/bus-gripes/" TargetMode="External"/><Relationship Id="rId4" Type="http://schemas.openxmlformats.org/officeDocument/2006/relationships/hyperlink" Target="http://media.miamiherald.com/static/media/projects/2014/zipcode/map/?33126" TargetMode="External"/><Relationship Id="rId5" Type="http://schemas.openxmlformats.org/officeDocument/2006/relationships/hyperlink" Target="http://media.miamiherald.com/static/media/projects/2015/hospital-infections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11700" y="199250"/>
            <a:ext cx="8520599" cy="745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will your money buy?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311700" y="435090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Miami Herald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0125" y="907874"/>
            <a:ext cx="5443748" cy="33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735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Works on mobile	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587" y="598625"/>
            <a:ext cx="2280824" cy="43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Reaction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This interactive was one the </a:t>
            </a:r>
            <a:r>
              <a:rPr lang="en-US" dirty="0" smtClean="0"/>
              <a:t>most </a:t>
            </a:r>
            <a:r>
              <a:rPr lang="en" dirty="0" smtClean="0"/>
              <a:t>popular tool</a:t>
            </a:r>
            <a:r>
              <a:rPr lang="en-US" dirty="0" smtClean="0"/>
              <a:t>s</a:t>
            </a:r>
            <a:r>
              <a:rPr lang="en" dirty="0" smtClean="0"/>
              <a:t> </a:t>
            </a:r>
            <a:r>
              <a:rPr lang="en" dirty="0"/>
              <a:t>the Herald has published.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We received a lot positive feedback from readers, although many lamented the fact they couldn’t afford homes in the neighborhoods they wanted to live in.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Our editors also thought the project was a success, meaning we hope to have the opportunity to create more map-based interactives in the coming months.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 learned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82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 dirty="0"/>
              <a:t>Communication</a:t>
            </a:r>
            <a:r>
              <a:rPr lang="en" dirty="0"/>
              <a:t> between developer and reporter is crucial. Good for both to understand the goal. </a:t>
            </a:r>
            <a:endParaRPr lang="en-US" dirty="0" smtClean="0"/>
          </a:p>
          <a:p>
            <a:pPr rtl="0">
              <a:spcBef>
                <a:spcPts val="0"/>
              </a:spcBef>
              <a:buNone/>
            </a:pPr>
            <a:r>
              <a:rPr lang="en" b="1" dirty="0" smtClean="0"/>
              <a:t>Compromising </a:t>
            </a:r>
            <a:r>
              <a:rPr lang="en" dirty="0"/>
              <a:t>on expectations and realities can lead to less stress and better results, especially while working in a small team.</a:t>
            </a:r>
          </a:p>
          <a:p>
            <a:pPr rtl="0">
              <a:spcBef>
                <a:spcPts val="0"/>
              </a:spcBef>
              <a:buNone/>
            </a:pPr>
            <a:r>
              <a:rPr lang="en" b="1" dirty="0"/>
              <a:t>Experimenting </a:t>
            </a:r>
            <a:r>
              <a:rPr lang="en" dirty="0"/>
              <a:t>with new ways to tell a story is always good but make sure to have a backup plan when disaster strikes.</a:t>
            </a:r>
          </a:p>
          <a:p>
            <a:pPr rtl="0">
              <a:spcBef>
                <a:spcPts val="0"/>
              </a:spcBef>
              <a:buNone/>
            </a:pPr>
            <a:r>
              <a:rPr lang="en" b="1" dirty="0"/>
              <a:t>Seek</a:t>
            </a:r>
            <a:r>
              <a:rPr lang="en" dirty="0"/>
              <a:t> </a:t>
            </a:r>
            <a:r>
              <a:rPr lang="en" b="1" dirty="0"/>
              <a:t>help</a:t>
            </a:r>
            <a:r>
              <a:rPr lang="en" dirty="0"/>
              <a:t> when stuck. There’s a lot the Internet can provide, but sitting with another person and talking </a:t>
            </a:r>
            <a:r>
              <a:rPr lang="en-US" smtClean="0"/>
              <a:t>about </a:t>
            </a:r>
            <a:r>
              <a:rPr lang="en" smtClean="0"/>
              <a:t>the </a:t>
            </a:r>
            <a:r>
              <a:rPr lang="en" dirty="0" smtClean="0"/>
              <a:t>problem</a:t>
            </a:r>
            <a:r>
              <a:rPr lang="en-US" dirty="0" smtClean="0"/>
              <a:t>s</a:t>
            </a:r>
            <a:r>
              <a:rPr lang="en" dirty="0" smtClean="0"/>
              <a:t> </a:t>
            </a:r>
            <a:r>
              <a:rPr lang="en-US" dirty="0" smtClean="0"/>
              <a:t>can help</a:t>
            </a:r>
            <a:r>
              <a:rPr lang="en" dirty="0" smtClean="0"/>
              <a:t>.</a:t>
            </a:r>
            <a:endParaRPr lang="en"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Contact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chemeClr val="dk1"/>
                </a:solidFill>
              </a:rPr>
              <a:t>Nicholas Nehamas</a:t>
            </a:r>
            <a:r>
              <a:rPr lang="en"/>
              <a:t/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nnehamas@miamiherald.com</a:t>
            </a:r>
            <a:r>
              <a:rPr lang="en"/>
              <a:t/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@NickNehamas</a:t>
            </a:r>
            <a:r>
              <a:rPr lang="en"/>
              <a:t/>
            </a:r>
            <a:br>
              <a:rPr lang="en"/>
            </a:br>
            <a:r>
              <a:rPr lang="en"/>
              <a:t>305-376-3745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b="1">
                <a:solidFill>
                  <a:srgbClr val="000000"/>
                </a:solidFill>
              </a:rPr>
              <a:t>Chris Alcantara</a:t>
            </a:r>
            <a:r>
              <a:rPr lang="en"/>
              <a:t/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calcantara@miamiherald.com</a:t>
            </a:r>
            <a:r>
              <a:rPr lang="en"/>
              <a:t/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6"/>
              </a:rPr>
              <a:t>@chrisalcantara</a:t>
            </a:r>
            <a:r>
              <a:rPr lang="en"/>
              <a:t/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7"/>
              </a:rPr>
              <a:t>github.com/chrisalcantara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Who are we?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>
                <a:solidFill>
                  <a:srgbClr val="000000"/>
                </a:solidFill>
              </a:rPr>
              <a:t>Nicholas Nehamas</a:t>
            </a:r>
            <a:br>
              <a:rPr lang="en" sz="3000" b="1">
                <a:solidFill>
                  <a:srgbClr val="000000"/>
                </a:solidFill>
              </a:rPr>
            </a:br>
            <a:r>
              <a:rPr lang="en"/>
              <a:t>Reporter on the Miami Herald business desk. Covers real estate and the economy and contributes to ongoing 2016 presidential race. Previously covered health care.</a:t>
            </a: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r>
              <a:rPr lang="en" sz="3000" b="1">
                <a:solidFill>
                  <a:schemeClr val="dk1"/>
                </a:solidFill>
              </a:rPr>
              <a:t>Chris Alcantara</a:t>
            </a:r>
            <a:r>
              <a:rPr lang="en" sz="3600">
                <a:solidFill>
                  <a:schemeClr val="dk1"/>
                </a:solidFill>
              </a:rPr>
              <a:t/>
            </a:r>
            <a:br>
              <a:rPr lang="en" sz="3600">
                <a:solidFill>
                  <a:schemeClr val="dk1"/>
                </a:solidFill>
              </a:rPr>
            </a:br>
            <a:r>
              <a:rPr lang="en"/>
              <a:t>Interactive news developer. Specializes in building data visualizations, multimedia projects and interactive graphics. 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purpose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55875" y="11338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Because wages are low and foreign investors snap up available properties, Miami is one of the least affordable housing markets in the United States.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We wanted to make a tool that readers could see where exactly in South Florida they could afford a home – and how those areas matched up on schools and safety.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 found	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97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Middle-class people are being pushed farther away from where they work and where the best schools and safest neighborhoods are.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Story also includes profiles of different neighborhoods around Miami-Dade County written by more than half-dozen reporters.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300" y="184424"/>
            <a:ext cx="2436298" cy="47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Planning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didn’t just want to tell people our conclusions. We wanted to let them figure it out for themselves based on their income.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calculator works, but we wanted to show people </a:t>
            </a:r>
            <a:r>
              <a:rPr lang="en" b="1"/>
              <a:t>where</a:t>
            </a:r>
            <a:r>
              <a:rPr lang="en"/>
              <a:t> they can afford a home.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decided on a map, drawing inspiration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previous</a:t>
            </a:r>
            <a:r>
              <a:rPr lang="en"/>
              <a:t> real estate coverage.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Development	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Tools used: Leaflet, JavaScript, jQuery, Gulp, HTML and CSS/SCSS.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Decided to use Leaflet because: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We’ve </a:t>
            </a:r>
            <a:r>
              <a:rPr lang="en" u="sng">
                <a:solidFill>
                  <a:schemeClr val="hlink"/>
                </a:solidFill>
                <a:hlinkClick r:id="rId3"/>
              </a:rPr>
              <a:t>used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it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before</a:t>
            </a:r>
            <a:r>
              <a:rPr lang="en"/>
              <a:t>. Plenty of code to reference.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Thorough documentation and big community on Stack Overflow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Plays nicely with other libraries include, D3.js.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Meanwhile, Nick gathered data and compiled it into a format (JSON) used to feed the map. First time using GitHub.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realized early on we weren’t going to find perfect data. We had to compromise on what we could show and explain the decisions we made to readers.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Also: Time. Inputting the data was labor-intensive, more so than we expected.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Under the hood: Issues with function scoping for clearing layers off the map.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-65850" y="2339100"/>
            <a:ext cx="9144000" cy="46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 One month, two redesigns and several near-mental breakdowns later…</a:t>
            </a:r>
          </a:p>
          <a:p>
            <a:pPr>
              <a:spcBef>
                <a:spcPts val="0"/>
              </a:spcBef>
              <a:buNone/>
            </a:pPr>
            <a:endParaRPr sz="22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137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Success!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575" y="710350"/>
            <a:ext cx="6660842" cy="425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Macintosh PowerPoint</Application>
  <PresentationFormat>On-screen Show (16:9)</PresentationFormat>
  <Paragraphs>38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simple-light-2</vt:lpstr>
      <vt:lpstr>What will your money buy?</vt:lpstr>
      <vt:lpstr>Who are we?</vt:lpstr>
      <vt:lpstr>Project purpose</vt:lpstr>
      <vt:lpstr>What we found </vt:lpstr>
      <vt:lpstr>Planning</vt:lpstr>
      <vt:lpstr>Development </vt:lpstr>
      <vt:lpstr>Challenges</vt:lpstr>
      <vt:lpstr> One month, two redesigns and several near-mental breakdowns later… </vt:lpstr>
      <vt:lpstr>Success!</vt:lpstr>
      <vt:lpstr>Works on mobile </vt:lpstr>
      <vt:lpstr>Reaction</vt:lpstr>
      <vt:lpstr>What we learned</vt:lpstr>
      <vt:lpstr>Contact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will your money buy?</dc:title>
  <cp:lastModifiedBy>Chris Alcantara</cp:lastModifiedBy>
  <cp:revision>1</cp:revision>
  <dcterms:modified xsi:type="dcterms:W3CDTF">2015-12-08T05:13:59Z</dcterms:modified>
</cp:coreProperties>
</file>