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cfa067f3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cfa067f3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cfa067f3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cfa067f3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cfa067f3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cfa067f3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cfa067f3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cfa067f3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1cfa067f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1cfa067f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1cfa067f3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1cfa067f3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cfa067f3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1cfa067f3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cfa067f3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cfa067f3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cfa067f3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cfa067f3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cfa067f3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cfa067f3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D9D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037550"/>
            <a:ext cx="8520600" cy="153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Banking Data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620200" y="4002300"/>
            <a:ext cx="3523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Presented By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Apoorv Ranjan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the branch with the highest average account balance</a:t>
            </a:r>
            <a:endParaRPr sz="4100"/>
          </a:p>
        </p:txBody>
      </p:sp>
      <p:pic>
        <p:nvPicPr>
          <p:cNvPr id="111" name="Google Shape;11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3050"/>
            <a:ext cx="8520600" cy="20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The average balance per customer at the end of each month in the last year.</a:t>
            </a:r>
            <a:endParaRPr sz="3800"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7825" y="1769850"/>
            <a:ext cx="6123950" cy="28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Brief description of datasets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Accounts 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Branch Table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Customer Table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Employees Table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Transaction Table.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89650" y="445025"/>
            <a:ext cx="85206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All customers who haven't made any transactions in the last year.</a:t>
            </a:r>
            <a:endParaRPr sz="40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88 Customers are there. 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125" y="2008204"/>
            <a:ext cx="3963700" cy="227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The total transaction amount per account per month.</a:t>
            </a:r>
            <a:endParaRPr sz="370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45263"/>
            <a:ext cx="7941499" cy="245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Branches Rank based on the total amount of deposits made in the last quarter.</a:t>
            </a:r>
            <a:endParaRPr sz="3600"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8325"/>
            <a:ext cx="8613574" cy="29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Name of the customer who has deposited the highest amount.</a:t>
            </a:r>
            <a:endParaRPr sz="3900"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52350"/>
            <a:ext cx="6295225" cy="101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35100"/>
            <a:ext cx="8520600" cy="7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en-GB" sz="21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ccounts</a:t>
            </a:r>
            <a:r>
              <a:rPr lang="en-GB" sz="21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that have made more than two transactions in a single day</a:t>
            </a:r>
            <a:endParaRPr sz="3900"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893775" y="1161325"/>
            <a:ext cx="6038400" cy="8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-GB"/>
              <a:t>30 Accounts are there with more than two Transactions. </a:t>
            </a:r>
            <a:endParaRPr b="1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7275" y="2192625"/>
            <a:ext cx="6477100" cy="247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227575"/>
            <a:ext cx="8520600" cy="9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 Average number of transactions per customer per account per month over the last year.</a:t>
            </a:r>
            <a:endParaRPr sz="380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257" y="1431575"/>
            <a:ext cx="6201150" cy="168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50">
                <a:solidFill>
                  <a:srgbClr val="3C4043"/>
                </a:solidFill>
                <a:latin typeface="Roboto"/>
                <a:ea typeface="Roboto"/>
                <a:cs typeface="Roboto"/>
                <a:sym typeface="Roboto"/>
              </a:rPr>
              <a:t>The total transaction amount performed by each age group in the past year. (Age groups: 0-17, 18-30, 31-60, 60+)</a:t>
            </a:r>
            <a:endParaRPr sz="3500"/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725" y="1399425"/>
            <a:ext cx="5556750" cy="21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