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宋体" charset="0"/>
        <a:cs typeface="Droid Sans" charset="0"/>
      </a:defRPr>
    </a:lvl1pPr>
    <a:lvl2pPr algn="l" defTabSz="914400" eaLnBrk="1" fontAlgn="auto" hangingPunct="1" indent="0" latinLnBrk="0"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660"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8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a:t>
            </a:fld>
            <a:endParaRPr altLang="en-US" sz="1200" lang="zh-CN">
              <a:latin typeface="Calibri" charset="0"/>
              <a:ea typeface="等线" charset="0"/>
              <a:cs typeface="Calibri" charset="0"/>
            </a:endParaRPr>
          </a:p>
        </p:txBody>
      </p:sp>
      <p:sp>
        <p:nvSpPr>
          <p:cNvPr id="1048789"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
        <p:nvSpPr>
          <p:cNvPr id="1048790"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charset="0"/>
                <a:ea typeface="等线" charset="0"/>
                <a:cs typeface="Calibri" charset="0"/>
              </a:rPr>
              <a:pPr algn="r"/>
              <a:t>9/3/2025</a:t>
            </a:fld>
            <a:endParaRPr altLang="en-US" sz="1200" lang="zh-CN">
              <a:latin typeface="Calibri" charset="0"/>
              <a:ea typeface="等线" charset="0"/>
              <a:cs typeface="Calibri" charset="0"/>
            </a:endParaRPr>
          </a:p>
        </p:txBody>
      </p:sp>
      <p:sp>
        <p:nvSpPr>
          <p:cNvPr id="1048791"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792"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793"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sp>
        <p:nvSpPr>
          <p:cNvPr id="104865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a:t>
            </a:fld>
            <a:endParaRPr altLang="en-US" sz="1200" lang="zh-CN">
              <a:latin typeface="Calibri" charset="0"/>
              <a:ea typeface="等线" charset="0"/>
              <a:cs typeface="Calibri" charset="0"/>
            </a:endParaRPr>
          </a:p>
        </p:txBody>
      </p:sp>
      <p:sp>
        <p:nvSpPr>
          <p:cNvPr id="1048654"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55"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38" name="文本框"/>
          <p:cNvSpPr>
            <a:spLocks noChangeAspect="1" noRot="1" noGrp="1"/>
          </p:cNvSpPr>
          <p:nvPr>
            <p:ph type="sldImg"/>
          </p:nvPr>
        </p:nvSpPr>
        <p:spPr/>
      </p:sp>
      <p:sp>
        <p:nvSpPr>
          <p:cNvPr id="1048639" name="文本框"/>
          <p:cNvSpPr>
            <a:spLocks noGrp="1"/>
          </p:cNvSpPr>
          <p:nvPr>
            <p:ph type="body" idx="1"/>
          </p:nvPr>
        </p:nvSpPr>
        <p:spPr/>
        <p:txBody>
          <a:bodyPr/>
          <a:p>
            <a:endParaRPr altLang="en-US" lang="zh-CN"/>
          </a:p>
        </p:txBody>
      </p:sp>
      <p:sp>
        <p:nvSpPr>
          <p:cNvPr id="104864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10</a:t>
            </a:fld>
            <a:endParaRPr altLang="en-US" sz="1200" lang="zh-CN">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28" name="文本框"/>
          <p:cNvSpPr>
            <a:spLocks noChangeAspect="1" noRot="1" noGrp="1"/>
          </p:cNvSpPr>
          <p:nvPr>
            <p:ph type="sldImg"/>
          </p:nvPr>
        </p:nvSpPr>
        <p:spPr/>
      </p:sp>
      <p:sp>
        <p:nvSpPr>
          <p:cNvPr id="1048629" name="文本框"/>
          <p:cNvSpPr>
            <a:spLocks noGrp="1"/>
          </p:cNvSpPr>
          <p:nvPr>
            <p:ph type="body" idx="1"/>
          </p:nvPr>
        </p:nvSpPr>
        <p:spPr/>
        <p:txBody>
          <a:bodyPr/>
          <a:p>
            <a:endParaRPr altLang="en-US" lang="zh-CN"/>
          </a:p>
        </p:txBody>
      </p:sp>
      <p:sp>
        <p:nvSpPr>
          <p:cNvPr id="1048630"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11</a:t>
            </a:fld>
            <a:endParaRPr altLang="en-US" sz="1200" lang="zh-CN">
              <a:latin typeface="Calibri" charset="0"/>
              <a:ea typeface="等线" charset="0"/>
              <a:cs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63" name="文本框"/>
          <p:cNvSpPr>
            <a:spLocks noChangeAspect="1" noRot="1" noGrp="1"/>
          </p:cNvSpPr>
          <p:nvPr>
            <p:ph type="sldImg"/>
          </p:nvPr>
        </p:nvSpPr>
        <p:spPr/>
      </p:sp>
      <p:sp>
        <p:nvSpPr>
          <p:cNvPr id="1048664" name="文本框"/>
          <p:cNvSpPr>
            <a:spLocks noGrp="1"/>
          </p:cNvSpPr>
          <p:nvPr>
            <p:ph type="body" idx="1"/>
          </p:nvPr>
        </p:nvSpPr>
        <p:spPr/>
        <p:txBody>
          <a:bodyPr/>
          <a:p>
            <a:endParaRPr altLang="en-US" lang="zh-CN"/>
          </a:p>
        </p:txBody>
      </p:sp>
      <p:sp>
        <p:nvSpPr>
          <p:cNvPr id="104866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2</a:t>
            </a:fld>
            <a:endParaRPr altLang="en-US" sz="1200" lang="zh-CN">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83" name="文本框"/>
          <p:cNvSpPr>
            <a:spLocks noChangeAspect="1" noRot="1" noGrp="1"/>
          </p:cNvSpPr>
          <p:nvPr>
            <p:ph type="sldImg"/>
          </p:nvPr>
        </p:nvSpPr>
        <p:spPr/>
      </p:sp>
      <p:sp>
        <p:nvSpPr>
          <p:cNvPr id="1048684" name="文本框"/>
          <p:cNvSpPr>
            <a:spLocks noGrp="1"/>
          </p:cNvSpPr>
          <p:nvPr>
            <p:ph type="body" idx="1"/>
          </p:nvPr>
        </p:nvSpPr>
        <p:spPr/>
        <p:txBody>
          <a:bodyPr/>
          <a:p>
            <a:endParaRPr altLang="en-US" lang="zh-CN"/>
          </a:p>
        </p:txBody>
      </p:sp>
      <p:sp>
        <p:nvSpPr>
          <p:cNvPr id="104868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3</a:t>
            </a:fld>
            <a:endParaRPr altLang="en-US" sz="1200" lang="zh-CN">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2" name="文本框"/>
          <p:cNvSpPr>
            <a:spLocks noChangeAspect="1" noRot="1" noGrp="1"/>
          </p:cNvSpPr>
          <p:nvPr>
            <p:ph type="sldImg"/>
          </p:nvPr>
        </p:nvSpPr>
        <p:spPr/>
      </p:sp>
      <p:sp>
        <p:nvSpPr>
          <p:cNvPr id="1048693" name="文本框"/>
          <p:cNvSpPr>
            <a:spLocks noGrp="1"/>
          </p:cNvSpPr>
          <p:nvPr>
            <p:ph type="body" idx="1"/>
          </p:nvPr>
        </p:nvSpPr>
        <p:spPr/>
        <p:txBody>
          <a:bodyPr/>
          <a:p>
            <a:endParaRPr altLang="en-US" lang="zh-CN"/>
          </a:p>
        </p:txBody>
      </p:sp>
      <p:sp>
        <p:nvSpPr>
          <p:cNvPr id="1048694"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4</a:t>
            </a:fld>
            <a:endParaRPr altLang="en-US" sz="1200" lang="zh-CN">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60" name=""/>
        <p:cNvGrpSpPr/>
        <p:nvPr/>
      </p:nvGrpSpPr>
      <p:grpSpPr>
        <a:xfrm>
          <a:off x="0" y="0"/>
          <a:ext cx="0" cy="0"/>
          <a:chOff x="0" y="0"/>
          <a:chExt cx="0" cy="0"/>
        </a:xfrm>
      </p:grpSpPr>
      <p:sp>
        <p:nvSpPr>
          <p:cNvPr id="1048701" name="文本框"/>
          <p:cNvSpPr>
            <a:spLocks noChangeAspect="1" noRot="1" noGrp="1"/>
          </p:cNvSpPr>
          <p:nvPr>
            <p:ph type="sldImg"/>
          </p:nvPr>
        </p:nvSpPr>
        <p:spPr/>
      </p:sp>
      <p:sp>
        <p:nvSpPr>
          <p:cNvPr id="1048702" name="文本框"/>
          <p:cNvSpPr>
            <a:spLocks noGrp="1"/>
          </p:cNvSpPr>
          <p:nvPr>
            <p:ph type="body" idx="1"/>
          </p:nvPr>
        </p:nvSpPr>
        <p:spPr/>
        <p:txBody>
          <a:bodyPr/>
          <a:p>
            <a:endParaRPr altLang="en-US" lang="zh-CN"/>
          </a:p>
        </p:txBody>
      </p:sp>
      <p:sp>
        <p:nvSpPr>
          <p:cNvPr id="104870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5</a:t>
            </a:fld>
            <a:endParaRPr altLang="en-US" sz="1200" lang="zh-CN">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63" name=""/>
        <p:cNvGrpSpPr/>
        <p:nvPr/>
      </p:nvGrpSpPr>
      <p:grpSpPr>
        <a:xfrm>
          <a:off x="0" y="0"/>
          <a:ext cx="0" cy="0"/>
          <a:chOff x="0" y="0"/>
          <a:chExt cx="0" cy="0"/>
        </a:xfrm>
      </p:grpSpPr>
      <p:sp>
        <p:nvSpPr>
          <p:cNvPr id="1048710" name="文本框"/>
          <p:cNvSpPr>
            <a:spLocks noChangeAspect="1" noRot="1" noGrp="1"/>
          </p:cNvSpPr>
          <p:nvPr>
            <p:ph type="sldImg"/>
          </p:nvPr>
        </p:nvSpPr>
        <p:spPr/>
      </p:sp>
      <p:sp>
        <p:nvSpPr>
          <p:cNvPr id="1048711" name="文本框"/>
          <p:cNvSpPr>
            <a:spLocks noGrp="1"/>
          </p:cNvSpPr>
          <p:nvPr>
            <p:ph type="body" idx="1"/>
          </p:nvPr>
        </p:nvSpPr>
        <p:spPr/>
        <p:txBody>
          <a:bodyPr/>
          <a:p>
            <a:endParaRPr altLang="en-US" lang="zh-CN"/>
          </a:p>
        </p:txBody>
      </p:sp>
      <p:sp>
        <p:nvSpPr>
          <p:cNvPr id="1048712"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6</a:t>
            </a:fld>
            <a:endParaRPr altLang="en-US" sz="1200" lang="zh-CN">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66" name=""/>
        <p:cNvGrpSpPr/>
        <p:nvPr/>
      </p:nvGrpSpPr>
      <p:grpSpPr>
        <a:xfrm>
          <a:off x="0" y="0"/>
          <a:ext cx="0" cy="0"/>
          <a:chOff x="0" y="0"/>
          <a:chExt cx="0" cy="0"/>
        </a:xfrm>
      </p:grpSpPr>
      <p:sp>
        <p:nvSpPr>
          <p:cNvPr id="1048719" name="文本框"/>
          <p:cNvSpPr>
            <a:spLocks noChangeAspect="1" noRot="1" noGrp="1"/>
          </p:cNvSpPr>
          <p:nvPr>
            <p:ph type="sldImg"/>
          </p:nvPr>
        </p:nvSpPr>
        <p:spPr/>
      </p:sp>
      <p:sp>
        <p:nvSpPr>
          <p:cNvPr id="1048720" name="文本框"/>
          <p:cNvSpPr>
            <a:spLocks noGrp="1"/>
          </p:cNvSpPr>
          <p:nvPr>
            <p:ph type="body" idx="1"/>
          </p:nvPr>
        </p:nvSpPr>
        <p:spPr/>
        <p:txBody>
          <a:bodyPr/>
          <a:p>
            <a:endParaRPr altLang="en-US" lang="zh-CN"/>
          </a:p>
        </p:txBody>
      </p:sp>
      <p:sp>
        <p:nvSpPr>
          <p:cNvPr id="1048721"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7</a:t>
            </a:fld>
            <a:endParaRPr altLang="en-US" sz="1200" lang="zh-CN">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27" name="文本框"/>
          <p:cNvSpPr>
            <a:spLocks noChangeAspect="1" noRot="1" noGrp="1"/>
          </p:cNvSpPr>
          <p:nvPr>
            <p:ph type="sldImg"/>
          </p:nvPr>
        </p:nvSpPr>
        <p:spPr/>
      </p:sp>
      <p:sp>
        <p:nvSpPr>
          <p:cNvPr id="1048728" name="文本框"/>
          <p:cNvSpPr>
            <a:spLocks noGrp="1"/>
          </p:cNvSpPr>
          <p:nvPr>
            <p:ph type="body" idx="1"/>
          </p:nvPr>
        </p:nvSpPr>
        <p:spPr/>
        <p:txBody>
          <a:bodyPr/>
          <a:p>
            <a:endParaRPr altLang="en-US" lang="zh-CN"/>
          </a:p>
        </p:txBody>
      </p:sp>
      <p:sp>
        <p:nvSpPr>
          <p:cNvPr id="104872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8</a:t>
            </a:fld>
            <a:endParaRPr altLang="en-US" sz="1200" lang="zh-CN">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43" name="文本框"/>
          <p:cNvSpPr>
            <a:spLocks noChangeAspect="1" noRot="1" noGrp="1"/>
          </p:cNvSpPr>
          <p:nvPr>
            <p:ph type="sldImg"/>
          </p:nvPr>
        </p:nvSpPr>
        <p:spPr/>
      </p:sp>
      <p:sp>
        <p:nvSpPr>
          <p:cNvPr id="1048644" name="文本框"/>
          <p:cNvSpPr>
            <a:spLocks noGrp="1"/>
          </p:cNvSpPr>
          <p:nvPr>
            <p:ph type="body" idx="1"/>
          </p:nvPr>
        </p:nvSpPr>
        <p:spPr/>
        <p:txBody>
          <a:bodyPr/>
          <a:p>
            <a:endParaRPr altLang="en-US" lang="zh-CN"/>
          </a:p>
        </p:txBody>
      </p:sp>
      <p:sp>
        <p:nvSpPr>
          <p:cNvPr id="104864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9</a:t>
            </a:fld>
            <a:endParaRPr altLang="en-US" sz="1200" lang="zh-CN">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0" name=""/>
        <p:cNvGrpSpPr/>
        <p:nvPr/>
      </p:nvGrpSpPr>
      <p:grpSpPr>
        <a:xfrm>
          <a:off x="0" y="0"/>
          <a:ext cx="0" cy="0"/>
          <a:chOff x="0" y="0"/>
          <a:chExt cx="0" cy="0"/>
        </a:xfrm>
      </p:grpSpPr>
      <p:sp>
        <p:nvSpPr>
          <p:cNvPr id="1048730"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31"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3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3" name="文本框"/>
          <p:cNvSpPr>
            <a:spLocks noGrp="1"/>
          </p:cNvSpPr>
          <p:nvPr>
            <p:ph type="ftr" sz="quarter" idx="11"/>
          </p:nvPr>
        </p:nvSpPr>
        <p:spPr/>
        <p:txBody>
          <a:bodyPr/>
          <a:p>
            <a:endParaRPr altLang="en-US" lang="zh-CN"/>
          </a:p>
        </p:txBody>
      </p:sp>
      <p:sp>
        <p:nvSpPr>
          <p:cNvPr id="104873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8" name=""/>
        <p:cNvGrpSpPr/>
        <p:nvPr/>
      </p:nvGrpSpPr>
      <p:grpSpPr>
        <a:xfrm>
          <a:off x="0" y="0"/>
          <a:ext cx="0" cy="0"/>
          <a:chOff x="0" y="0"/>
          <a:chExt cx="0" cy="0"/>
        </a:xfrm>
      </p:grpSpPr>
      <p:sp>
        <p:nvSpPr>
          <p:cNvPr id="1048771" name="文本框"/>
          <p:cNvSpPr>
            <a:spLocks noGrp="1"/>
          </p:cNvSpPr>
          <p:nvPr>
            <p:ph type="title"/>
          </p:nvPr>
        </p:nvSpPr>
        <p:spPr/>
        <p:txBody>
          <a:bodyPr/>
          <a:p>
            <a:r>
              <a:rPr altLang="en-US" lang="zh-CN" smtClean="0"/>
              <a:t>单击此处编辑母版标题样式</a:t>
            </a:r>
            <a:endParaRPr altLang="en-US" lang="zh-CN"/>
          </a:p>
        </p:txBody>
      </p:sp>
      <p:sp>
        <p:nvSpPr>
          <p:cNvPr id="1048772"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74" name="文本框"/>
          <p:cNvSpPr>
            <a:spLocks noGrp="1"/>
          </p:cNvSpPr>
          <p:nvPr>
            <p:ph type="ftr" sz="quarter" idx="11"/>
          </p:nvPr>
        </p:nvSpPr>
        <p:spPr/>
        <p:txBody>
          <a:bodyPr/>
          <a:p>
            <a:endParaRPr altLang="en-US" lang="zh-CN"/>
          </a:p>
        </p:txBody>
      </p:sp>
      <p:sp>
        <p:nvSpPr>
          <p:cNvPr id="104877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2" name=""/>
        <p:cNvGrpSpPr/>
        <p:nvPr/>
      </p:nvGrpSpPr>
      <p:grpSpPr>
        <a:xfrm>
          <a:off x="0" y="0"/>
          <a:ext cx="0" cy="0"/>
          <a:chOff x="0" y="0"/>
          <a:chExt cx="0" cy="0"/>
        </a:xfrm>
      </p:grpSpPr>
      <p:sp>
        <p:nvSpPr>
          <p:cNvPr id="1048739"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0"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1"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2" name="文本框"/>
          <p:cNvSpPr>
            <a:spLocks noGrp="1"/>
          </p:cNvSpPr>
          <p:nvPr>
            <p:ph type="ftr" sz="quarter" idx="11"/>
          </p:nvPr>
        </p:nvSpPr>
        <p:spPr/>
        <p:txBody>
          <a:bodyPr/>
          <a:p>
            <a:endParaRPr altLang="en-US" lang="zh-CN"/>
          </a:p>
        </p:txBody>
      </p:sp>
      <p:sp>
        <p:nvSpPr>
          <p:cNvPr id="104874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8" name=""/>
        <p:cNvGrpSpPr/>
        <p:nvPr/>
      </p:nvGrpSpPr>
      <p:grpSpPr>
        <a:xfrm>
          <a:off x="0" y="0"/>
          <a:ext cx="0" cy="0"/>
          <a:chOff x="0" y="0"/>
          <a:chExt cx="0" cy="0"/>
        </a:xfrm>
      </p:grpSpPr>
      <p:sp>
        <p:nvSpPr>
          <p:cNvPr id="104859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charset="0"/>
              <a:cs typeface="Trebuchet MS" charset="0"/>
            </a:endParaRPr>
          </a:p>
        </p:txBody>
      </p:sp>
      <p:sp>
        <p:nvSpPr>
          <p:cNvPr id="1048602" name="文本框"/>
          <p:cNvSpPr>
            <a:spLocks noGrp="1"/>
          </p:cNvSpPr>
          <p:nvPr>
            <p:ph type="body" idx="4"/>
          </p:nvPr>
        </p:nvSpPr>
        <p:spPr>
          <a:xfrm>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04"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05"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0" name=""/>
        <p:cNvGrpSpPr/>
        <p:nvPr/>
      </p:nvGrpSpPr>
      <p:grpSpPr>
        <a:xfrm>
          <a:off x="0" y="0"/>
          <a:ext cx="0" cy="0"/>
          <a:chOff x="0" y="0"/>
          <a:chExt cx="0" cy="0"/>
        </a:xfrm>
      </p:grpSpPr>
      <p:sp>
        <p:nvSpPr>
          <p:cNvPr id="1048608"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09"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0"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1"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12"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13"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14"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15"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16"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17"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18"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619"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20"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21"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7" name=""/>
        <p:cNvGrpSpPr/>
        <p:nvPr/>
      </p:nvGrpSpPr>
      <p:grpSpPr>
        <a:xfrm>
          <a:off x="0" y="0"/>
          <a:ext cx="0" cy="0"/>
          <a:chOff x="0" y="0"/>
          <a:chExt cx="0" cy="0"/>
        </a:xfrm>
      </p:grpSpPr>
      <p:sp>
        <p:nvSpPr>
          <p:cNvPr id="1048766" name="文本框"/>
          <p:cNvSpPr>
            <a:spLocks noGrp="1"/>
          </p:cNvSpPr>
          <p:nvPr>
            <p:ph type="title"/>
          </p:nvPr>
        </p:nvSpPr>
        <p:spPr/>
        <p:txBody>
          <a:bodyPr/>
          <a:p>
            <a:r>
              <a:rPr altLang="en-US" lang="zh-CN" smtClean="0"/>
              <a:t>单击此处编辑母版标题样式</a:t>
            </a:r>
            <a:endParaRPr altLang="en-US" lang="zh-CN"/>
          </a:p>
        </p:txBody>
      </p:sp>
      <p:sp>
        <p:nvSpPr>
          <p:cNvPr id="1048767"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8"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4" name=""/>
        <p:cNvGrpSpPr/>
        <p:nvPr/>
      </p:nvGrpSpPr>
      <p:grpSpPr>
        <a:xfrm>
          <a:off x="0" y="0"/>
          <a:ext cx="0" cy="0"/>
          <a:chOff x="0" y="0"/>
          <a:chExt cx="0" cy="0"/>
        </a:xfrm>
      </p:grpSpPr>
      <p:sp>
        <p:nvSpPr>
          <p:cNvPr id="1048750"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1"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5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53" name="文本框"/>
          <p:cNvSpPr>
            <a:spLocks noGrp="1"/>
          </p:cNvSpPr>
          <p:nvPr>
            <p:ph type="ftr" sz="quarter" idx="11"/>
          </p:nvPr>
        </p:nvSpPr>
        <p:spPr/>
        <p:txBody>
          <a:bodyPr/>
          <a:p>
            <a:endParaRPr altLang="en-US" lang="zh-CN"/>
          </a:p>
        </p:txBody>
      </p:sp>
      <p:sp>
        <p:nvSpPr>
          <p:cNvPr id="104875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9" name=""/>
        <p:cNvGrpSpPr/>
        <p:nvPr/>
      </p:nvGrpSpPr>
      <p:grpSpPr>
        <a:xfrm>
          <a:off x="0" y="0"/>
          <a:ext cx="0" cy="0"/>
          <a:chOff x="0" y="0"/>
          <a:chExt cx="0" cy="0"/>
        </a:xfrm>
      </p:grpSpPr>
      <p:sp>
        <p:nvSpPr>
          <p:cNvPr id="1048776" name="文本框"/>
          <p:cNvSpPr>
            <a:spLocks noGrp="1"/>
          </p:cNvSpPr>
          <p:nvPr>
            <p:ph type="title"/>
          </p:nvPr>
        </p:nvSpPr>
        <p:spPr/>
        <p:txBody>
          <a:bodyPr/>
          <a:p>
            <a:r>
              <a:rPr altLang="en-US" lang="zh-CN" smtClean="0"/>
              <a:t>单击此处编辑母版标题样式</a:t>
            </a:r>
            <a:endParaRPr altLang="en-US" lang="zh-CN"/>
          </a:p>
        </p:txBody>
      </p:sp>
      <p:sp>
        <p:nvSpPr>
          <p:cNvPr id="104877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9"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0" name="文本框"/>
          <p:cNvSpPr>
            <a:spLocks noGrp="1"/>
          </p:cNvSpPr>
          <p:nvPr>
            <p:ph type="ftr" sz="quarter" idx="11"/>
          </p:nvPr>
        </p:nvSpPr>
        <p:spPr/>
        <p:txBody>
          <a:bodyPr/>
          <a:p>
            <a:endParaRPr altLang="en-US" lang="zh-CN"/>
          </a:p>
        </p:txBody>
      </p:sp>
      <p:sp>
        <p:nvSpPr>
          <p:cNvPr id="104878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5" name=""/>
        <p:cNvGrpSpPr/>
        <p:nvPr/>
      </p:nvGrpSpPr>
      <p:grpSpPr>
        <a:xfrm>
          <a:off x="0" y="0"/>
          <a:ext cx="0" cy="0"/>
          <a:chOff x="0" y="0"/>
          <a:chExt cx="0" cy="0"/>
        </a:xfrm>
      </p:grpSpPr>
      <p:sp>
        <p:nvSpPr>
          <p:cNvPr id="1048755" name="文本框"/>
          <p:cNvSpPr>
            <a:spLocks noGrp="1"/>
          </p:cNvSpPr>
          <p:nvPr>
            <p:ph type="title"/>
          </p:nvPr>
        </p:nvSpPr>
        <p:spPr/>
        <p:txBody>
          <a:bodyPr/>
          <a:p>
            <a:r>
              <a:rPr altLang="en-US" lang="zh-CN" smtClean="0"/>
              <a:t>单击此处编辑母版标题样式</a:t>
            </a:r>
            <a:endParaRPr altLang="en-US" lang="zh-CN"/>
          </a:p>
        </p:txBody>
      </p:sp>
      <p:sp>
        <p:nvSpPr>
          <p:cNvPr id="1048756"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7"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8"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9"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0"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1" name="文本框"/>
          <p:cNvSpPr>
            <a:spLocks noGrp="1"/>
          </p:cNvSpPr>
          <p:nvPr>
            <p:ph type="ftr" sz="quarter" idx="11"/>
          </p:nvPr>
        </p:nvSpPr>
        <p:spPr/>
        <p:txBody>
          <a:bodyPr/>
          <a:p>
            <a:endParaRPr altLang="en-US" lang="zh-CN"/>
          </a:p>
        </p:txBody>
      </p:sp>
      <p:sp>
        <p:nvSpPr>
          <p:cNvPr id="104876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1" name=""/>
        <p:cNvGrpSpPr/>
        <p:nvPr/>
      </p:nvGrpSpPr>
      <p:grpSpPr>
        <a:xfrm>
          <a:off x="0" y="0"/>
          <a:ext cx="0" cy="0"/>
          <a:chOff x="0" y="0"/>
          <a:chExt cx="0" cy="0"/>
        </a:xfrm>
      </p:grpSpPr>
      <p:sp>
        <p:nvSpPr>
          <p:cNvPr id="1048735" name="文本框"/>
          <p:cNvSpPr>
            <a:spLocks noGrp="1"/>
          </p:cNvSpPr>
          <p:nvPr>
            <p:ph type="title"/>
          </p:nvPr>
        </p:nvSpPr>
        <p:spPr/>
        <p:txBody>
          <a:bodyPr/>
          <a:p>
            <a:r>
              <a:rPr altLang="en-US" lang="zh-CN" smtClean="0"/>
              <a:t>单击此处编辑母版标题样式</a:t>
            </a:r>
            <a:endParaRPr altLang="en-US" lang="zh-CN"/>
          </a:p>
        </p:txBody>
      </p:sp>
      <p:sp>
        <p:nvSpPr>
          <p:cNvPr id="1048736"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7" name="文本框"/>
          <p:cNvSpPr>
            <a:spLocks noGrp="1"/>
          </p:cNvSpPr>
          <p:nvPr>
            <p:ph type="ftr" sz="quarter" idx="11"/>
          </p:nvPr>
        </p:nvSpPr>
        <p:spPr/>
        <p:txBody>
          <a:bodyPr/>
          <a:p>
            <a:endParaRPr altLang="en-US" lang="zh-CN"/>
          </a:p>
        </p:txBody>
      </p:sp>
      <p:sp>
        <p:nvSpPr>
          <p:cNvPr id="1048738"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6" name=""/>
        <p:cNvGrpSpPr/>
        <p:nvPr/>
      </p:nvGrpSpPr>
      <p:grpSpPr>
        <a:xfrm>
          <a:off x="0" y="0"/>
          <a:ext cx="0" cy="0"/>
          <a:chOff x="0" y="0"/>
          <a:chExt cx="0" cy="0"/>
        </a:xfrm>
      </p:grpSpPr>
      <p:sp>
        <p:nvSpPr>
          <p:cNvPr id="104876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4" name="文本框"/>
          <p:cNvSpPr>
            <a:spLocks noGrp="1"/>
          </p:cNvSpPr>
          <p:nvPr>
            <p:ph type="ftr" sz="quarter" idx="11"/>
          </p:nvPr>
        </p:nvSpPr>
        <p:spPr/>
        <p:txBody>
          <a:bodyPr/>
          <a:p>
            <a:endParaRPr altLang="en-US" lang="zh-CN"/>
          </a:p>
        </p:txBody>
      </p:sp>
      <p:sp>
        <p:nvSpPr>
          <p:cNvPr id="104876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0" name=""/>
        <p:cNvGrpSpPr/>
        <p:nvPr/>
      </p:nvGrpSpPr>
      <p:grpSpPr>
        <a:xfrm>
          <a:off x="0" y="0"/>
          <a:ext cx="0" cy="0"/>
          <a:chOff x="0" y="0"/>
          <a:chExt cx="0" cy="0"/>
        </a:xfrm>
      </p:grpSpPr>
      <p:sp>
        <p:nvSpPr>
          <p:cNvPr id="1048782"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8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4"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85"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3" name=""/>
        <p:cNvGrpSpPr/>
        <p:nvPr/>
      </p:nvGrpSpPr>
      <p:grpSpPr>
        <a:xfrm>
          <a:off x="0" y="0"/>
          <a:ext cx="0" cy="0"/>
          <a:chOff x="0" y="0"/>
          <a:chExt cx="0" cy="0"/>
        </a:xfrm>
      </p:grpSpPr>
      <p:sp>
        <p:nvSpPr>
          <p:cNvPr id="104874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4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4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47"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8" name="文本框"/>
          <p:cNvSpPr>
            <a:spLocks noGrp="1"/>
          </p:cNvSpPr>
          <p:nvPr>
            <p:ph type="ftr" sz="quarter" idx="11"/>
          </p:nvPr>
        </p:nvSpPr>
        <p:spPr/>
        <p:txBody>
          <a:bodyPr/>
          <a:p>
            <a:endParaRPr altLang="en-US" lang="zh-CN"/>
          </a:p>
        </p:txBody>
      </p:sp>
      <p:sp>
        <p:nvSpPr>
          <p:cNvPr id="1048749"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4" name=""/>
        <p:cNvGrpSpPr/>
        <p:nvPr/>
      </p:nvGrpSpPr>
      <p:grpSpPr>
        <a:xfrm>
          <a:off x="0" y="0"/>
          <a:ext cx="0" cy="0"/>
          <a:chOff x="0" y="0"/>
          <a:chExt cx="0" cy="0"/>
        </a:xfrm>
      </p:grpSpPr>
      <p:sp>
        <p:nvSpPr>
          <p:cNvPr id="104857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587" name="文本框"/>
          <p:cNvSpPr>
            <a:spLocks noGrp="1"/>
          </p:cNvSpPr>
          <p:nvPr>
            <p:ph type="body" idx="1"/>
          </p:nvPr>
        </p:nvSpPr>
        <p:spPr>
          <a:xfrm>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589"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charset="0"/>
                <a:ea typeface="宋体" charset="0"/>
                <a:cs typeface="Calibri" charset="0"/>
              </a:rPr>
              <a:pPr algn="l"/>
              <a:t>9/3/2025</a:t>
            </a:fld>
            <a:endParaRPr altLang="en-US" lang="zh-CN">
              <a:solidFill>
                <a:srgbClr val="898989"/>
              </a:solidFill>
              <a:latin typeface="Calibri" charset="0"/>
              <a:ea typeface="宋体" charset="0"/>
              <a:cs typeface="Calibri" charset="0"/>
            </a:endParaRPr>
          </a:p>
        </p:txBody>
      </p:sp>
      <p:sp>
        <p:nvSpPr>
          <p:cNvPr id="1048590"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charset="0"/>
          <a:ea typeface="宋体" charset="0"/>
          <a:cs typeface="Calibri" charset="0"/>
        </a:defRPr>
      </a:lvl1pPr>
    </p:titleStyle>
    <p:bodyStyle>
      <a:lvl1pPr defTabSz="914400" fontAlgn="auto" hangingPunct="1" indent="0" marL="0">
        <a:buNone/>
        <a:defRPr sz="1800">
          <a:latin typeface="Calibri" charset="0"/>
          <a:ea typeface="宋体" charset="0"/>
          <a:cs typeface="Calibri" charset="0"/>
        </a:defRPr>
      </a:lvl1pPr>
      <a:lvl2pPr defTabSz="914400" fontAlgn="auto" hangingPunct="1" indent="0" marL="457200">
        <a:buNone/>
        <a:defRPr sz="1800">
          <a:latin typeface="Calibri" charset="0"/>
          <a:ea typeface="宋体" charset="0"/>
          <a:cs typeface="Calibri" charset="0"/>
        </a:defRPr>
      </a:lvl2pPr>
      <a:lvl3pPr defTabSz="914400" fontAlgn="auto" hangingPunct="1" indent="0" marL="914400">
        <a:buNone/>
        <a:defRPr sz="1800">
          <a:latin typeface="Calibri" charset="0"/>
          <a:ea typeface="宋体" charset="0"/>
          <a:cs typeface="Calibri" charset="0"/>
        </a:defRPr>
      </a:lvl3pPr>
      <a:lvl4pPr defTabSz="914400" fontAlgn="auto" hangingPunct="1" indent="0" marL="1371600">
        <a:buNone/>
        <a:defRPr sz="1800">
          <a:latin typeface="Calibri" charset="0"/>
          <a:ea typeface="宋体" charset="0"/>
          <a:cs typeface="Calibri" charset="0"/>
        </a:defRPr>
      </a:lvl4pPr>
      <a:lvl5pPr defTabSz="914400" fontAlgn="auto" hangingPunct="1" indent="0" marL="1828800">
        <a:buNone/>
        <a:defRPr sz="1800">
          <a:latin typeface="Calibri" charset="0"/>
          <a:ea typeface="宋体" charset="0"/>
          <a:cs typeface="Calibri" charset="0"/>
        </a:defRPr>
      </a:lvl5pPr>
      <a:lvl6pPr defTabSz="914400" fontAlgn="auto" hangingPunct="1" indent="0" marL="2286000">
        <a:buNone/>
        <a:defRPr sz="1800">
          <a:latin typeface="Calibri" charset="0"/>
          <a:ea typeface="宋体" charset="0"/>
          <a:cs typeface="Calibri" charset="0"/>
        </a:defRPr>
      </a:lvl6pPr>
      <a:lvl7pPr defTabSz="914400" fontAlgn="auto" hangingPunct="1" indent="0" marL="2743200">
        <a:buNone/>
        <a:defRPr sz="1800">
          <a:latin typeface="Calibri" charset="0"/>
          <a:ea typeface="宋体" charset="0"/>
          <a:cs typeface="Calibri" charset="0"/>
        </a:defRPr>
      </a:lvl7pPr>
      <a:lvl8pPr defTabSz="914400" fontAlgn="auto" hangingPunct="1" indent="0" marL="3200400">
        <a:buNone/>
        <a:defRPr sz="1800">
          <a:latin typeface="Calibri" charset="0"/>
          <a:ea typeface="宋体" charset="0"/>
          <a:cs typeface="Calibri" charset="0"/>
        </a:defRPr>
      </a:lvl8pPr>
      <a:lvl9pPr defTabSz="914400" fontAlgn="auto" hangingPunct="1" indent="0" marL="3200400">
        <a:buNone/>
        <a:defRPr sz="1800">
          <a:latin typeface="Calibri" charset="0"/>
          <a:ea typeface="宋体" charset="0"/>
          <a:cs typeface="Calibri"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0" name=""/>
        <p:cNvGrpSpPr/>
        <p:nvPr/>
      </p:nvGrpSpPr>
      <p:grpSpPr>
        <a:xfrm>
          <a:off x="0" y="0"/>
          <a:ext cx="0" cy="0"/>
          <a:chOff x="0" y="0"/>
          <a:chExt cx="0" cy="0"/>
        </a:xfrm>
      </p:grpSpPr>
      <p:grpSp>
        <p:nvGrpSpPr>
          <p:cNvPr id="41" name="组合"/>
          <p:cNvGrpSpPr/>
          <p:nvPr/>
        </p:nvGrpSpPr>
        <p:grpSpPr>
          <a:xfrm>
            <a:off x="876298" y="990599"/>
            <a:ext cx="1743075" cy="1333500"/>
            <a:chOff x="876298" y="990599"/>
            <a:chExt cx="1743075" cy="1333500"/>
          </a:xfrm>
        </p:grpSpPr>
        <p:sp>
          <p:nvSpPr>
            <p:cNvPr id="1048646" name="曲线"/>
            <p:cNvSpPr/>
            <p:nvPr/>
          </p:nvSpPr>
          <p:spPr>
            <a:xfrm>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47" name="曲线"/>
            <p:cNvSpPr/>
            <p:nvPr/>
          </p:nvSpPr>
          <p:spPr>
            <a:xfrm>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48" name="曲线"/>
          <p:cNvSpPr/>
          <p:nvPr/>
        </p:nvSpPr>
        <p:spPr>
          <a:xfrm>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49" name="曲线"/>
          <p:cNvSpPr/>
          <p:nvPr/>
        </p:nvSpPr>
        <p:spPr>
          <a:xfrm>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50" name="文本框"/>
          <p:cNvSpPr>
            <a:spLocks noGrp="1"/>
          </p:cNvSpPr>
          <p:nvPr>
            <p:ph type="ctrTitle"/>
          </p:nvPr>
        </p:nvSpPr>
        <p:spPr>
          <a:xfrm>
            <a:off x="1523999" y="19665"/>
            <a:ext cx="7629525"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charset="0"/>
                <a:cs typeface="Times New Roman" pitchFamily="18" charset="0"/>
              </a:rPr>
              <a:t>Digital Portfolio </a:t>
            </a:r>
            <a:r>
              <a:rPr altLang="en-US" baseline="0" b="1" cap="none" sz="3200" i="0" kern="0" lang="zh-CN" spc="0" strike="noStrike" u="none">
                <a:solidFill>
                  <a:srgbClr val="0F0F0F"/>
                </a:solidFill>
                <a:latin typeface="Roboto" pitchFamily="2" charset="0"/>
                <a:ea typeface="宋体" charset="0"/>
                <a:cs typeface="Trebuchet MS" charset="0"/>
              </a:rPr>
              <a:t/>
            </a:r>
            <a:br>
              <a:rPr altLang="en-US" baseline="0" b="1" cap="none" sz="3200" i="0" kern="0" lang="zh-CN" spc="0" strike="noStrike" u="none">
                <a:solidFill>
                  <a:srgbClr val="0F0F0F"/>
                </a:solidFill>
                <a:latin typeface="Roboto" pitchFamily="2" charset="0"/>
                <a:ea typeface="宋体" charset="0"/>
                <a:cs typeface="Trebuchet MS" charset="0"/>
              </a:rPr>
            </a:br>
            <a:endParaRPr altLang="en-US" baseline="0" b="0" cap="none" sz="3200" i="0" kern="0" lang="zh-CN" spc="15" strike="noStrike" u="none">
              <a:solidFill>
                <a:schemeClr val="tx1"/>
              </a:solidFill>
              <a:latin typeface="Trebuchet MS" charset="0"/>
              <a:ea typeface="宋体" charset="0"/>
              <a:cs typeface="Trebuchet MS" charset="0"/>
            </a:endParaRPr>
          </a:p>
        </p:txBody>
      </p:sp>
      <p:pic>
        <p:nvPicPr>
          <p:cNvPr id="2097154"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sp>
        <p:nvSpPr>
          <p:cNvPr id="104865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52" name="矩形"/>
          <p:cNvSpPr/>
          <p:nvPr/>
        </p:nvSpPr>
        <p:spPr>
          <a:xfrm>
            <a:off x="2554541" y="3314150"/>
            <a:ext cx="8610599" cy="2936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STUDENT </a:t>
            </a:r>
            <a:r>
              <a:rPr altLang="zh-CN" baseline="0" b="0" cap="none" dirty="0" sz="2400" i="0" kern="1200" lang="en-US" spc="0" strike="noStrike" u="none" smtClean="0">
                <a:solidFill>
                  <a:schemeClr val="tx1"/>
                </a:solidFill>
                <a:latin typeface="Calibri" charset="0"/>
                <a:ea typeface="宋体" charset="0"/>
                <a:cs typeface="Calibri" charset="0"/>
              </a:rPr>
              <a:t>NAME:</a:t>
            </a:r>
            <a:r>
              <a:rPr altLang="zh-CN" baseline="0" b="0" cap="none" dirty="0" sz="2400" i="0" kern="1200" lang="en-US" spc="0" strike="noStrike" u="none" smtClean="0">
                <a:solidFill>
                  <a:schemeClr val="tx1"/>
                </a:solidFill>
                <a:latin typeface="Calibri" charset="0"/>
                <a:ea typeface="宋体" charset="0"/>
                <a:cs typeface="Calibri" charset="0"/>
              </a:rPr>
              <a:t>R</a:t>
            </a:r>
            <a:r>
              <a:rPr altLang="zh-CN" baseline="0" b="0" cap="none" dirty="0" sz="2400" i="0" kern="1200" lang="en-US" spc="0" strike="noStrike" u="none" smtClean="0">
                <a:solidFill>
                  <a:schemeClr val="tx1"/>
                </a:solidFill>
                <a:latin typeface="Calibri" charset="0"/>
                <a:ea typeface="宋体" charset="0"/>
                <a:cs typeface="Calibri" charset="0"/>
              </a:rPr>
              <a:t>A</a:t>
            </a:r>
            <a:r>
              <a:rPr altLang="zh-CN" baseline="0" b="0" cap="none" dirty="0" sz="2400" i="0" kern="1200" lang="en-US" spc="0" strike="noStrike" u="none" smtClean="0">
                <a:solidFill>
                  <a:schemeClr val="tx1"/>
                </a:solidFill>
                <a:latin typeface="Calibri" charset="0"/>
                <a:ea typeface="宋体" charset="0"/>
                <a:cs typeface="Calibri" charset="0"/>
              </a:rPr>
              <a:t>N</a:t>
            </a:r>
            <a:r>
              <a:rPr altLang="zh-CN" baseline="0" b="0" cap="none" dirty="0" sz="2400" i="0" kern="1200" lang="en-US" spc="0" strike="noStrike" u="none" smtClean="0">
                <a:solidFill>
                  <a:schemeClr val="tx1"/>
                </a:solidFill>
                <a:latin typeface="Calibri" charset="0"/>
                <a:ea typeface="宋体" charset="0"/>
                <a:cs typeface="Calibri" charset="0"/>
              </a:rPr>
              <a:t>J</a:t>
            </a:r>
            <a:r>
              <a:rPr altLang="zh-CN" baseline="0" b="0" cap="none" dirty="0" sz="2400" i="0" kern="1200" lang="en-US" spc="0" strike="noStrike" u="none" smtClean="0">
                <a:solidFill>
                  <a:schemeClr val="tx1"/>
                </a:solidFill>
                <a:latin typeface="Calibri" charset="0"/>
                <a:ea typeface="宋体" charset="0"/>
                <a:cs typeface="Calibri" charset="0"/>
              </a:rPr>
              <a:t>I</a:t>
            </a:r>
            <a:r>
              <a:rPr altLang="zh-CN" baseline="0" b="0" cap="none" dirty="0" sz="2400" i="0" kern="1200" lang="en-US" spc="0" strike="noStrike" u="none" smtClean="0">
                <a:solidFill>
                  <a:schemeClr val="tx1"/>
                </a:solidFill>
                <a:latin typeface="Calibri" charset="0"/>
                <a:ea typeface="宋体" charset="0"/>
                <a:cs typeface="Calibri" charset="0"/>
              </a:rPr>
              <a:t>T</a:t>
            </a:r>
            <a:r>
              <a:rPr altLang="zh-CN" baseline="0" b="0" cap="none" dirty="0" sz="2400" i="0" kern="1200" lang="en-US" spc="0" strike="noStrike" u="none" smtClean="0">
                <a:solidFill>
                  <a:schemeClr val="tx1"/>
                </a:solidFill>
                <a:latin typeface="Calibri" charset="0"/>
                <a:ea typeface="宋体" charset="0"/>
                <a:cs typeface="Calibri" charset="0"/>
              </a:rPr>
              <a:t>H</a:t>
            </a:r>
            <a:r>
              <a:rPr altLang="zh-CN" baseline="0" b="0" cap="none" dirty="0" sz="2400" i="0" kern="1200" lang="en-US" spc="0" strike="noStrike" u="none" smtClean="0">
                <a:solidFill>
                  <a:schemeClr val="tx1"/>
                </a:solidFill>
                <a:latin typeface="Calibri" charset="0"/>
                <a:ea typeface="宋体" charset="0"/>
                <a:cs typeface="Calibri" charset="0"/>
              </a:rPr>
              <a:t> </a:t>
            </a:r>
            <a:r>
              <a:rPr altLang="zh-CN" baseline="0" b="0" cap="none" dirty="0" sz="2400" i="0" kern="1200" lang="en-US" spc="0" strike="noStrike" u="none" smtClean="0">
                <a:solidFill>
                  <a:schemeClr val="tx1"/>
                </a:solidFill>
                <a:latin typeface="Calibri" charset="0"/>
                <a:ea typeface="宋体" charset="0"/>
                <a:cs typeface="Calibri" charset="0"/>
              </a:rPr>
              <a:t>K</a:t>
            </a:r>
            <a:r>
              <a:rPr altLang="zh-CN" baseline="0" b="0" cap="none" dirty="0" sz="2400" i="0" kern="1200" lang="en-US" spc="0" strike="noStrike" u="none" smtClean="0">
                <a:solidFill>
                  <a:schemeClr val="tx1"/>
                </a:solidFill>
                <a:latin typeface="Calibri" charset="0"/>
                <a:ea typeface="宋体" charset="0"/>
                <a:cs typeface="Calibri" charset="0"/>
              </a:rPr>
              <a:t>U</a:t>
            </a:r>
            <a:r>
              <a:rPr altLang="zh-CN" baseline="0" b="0" cap="none" dirty="0" sz="2400" i="0" kern="1200" lang="en-US" spc="0" strike="noStrike" u="none" smtClean="0">
                <a:solidFill>
                  <a:schemeClr val="tx1"/>
                </a:solidFill>
                <a:latin typeface="Calibri" charset="0"/>
                <a:ea typeface="宋体" charset="0"/>
                <a:cs typeface="Calibri" charset="0"/>
              </a:rPr>
              <a:t>M</a:t>
            </a:r>
            <a:r>
              <a:rPr altLang="zh-CN" baseline="0" b="0" cap="none" dirty="0" sz="2400" i="0" kern="1200" lang="en-US" spc="0" strike="noStrike" u="none" smtClean="0">
                <a:solidFill>
                  <a:schemeClr val="tx1"/>
                </a:solidFill>
                <a:latin typeface="Calibri" charset="0"/>
                <a:ea typeface="宋体" charset="0"/>
                <a:cs typeface="Calibri" charset="0"/>
              </a:rPr>
              <a:t>A</a:t>
            </a:r>
            <a:r>
              <a:rPr altLang="zh-CN" baseline="0" b="0" cap="none" dirty="0" sz="2400" i="0" kern="1200" lang="en-US" spc="0" strike="noStrike" u="none" smtClean="0">
                <a:solidFill>
                  <a:schemeClr val="tx1"/>
                </a:solidFill>
                <a:latin typeface="Calibri" charset="0"/>
                <a:ea typeface="宋体" charset="0"/>
                <a:cs typeface="Calibri" charset="0"/>
              </a:rPr>
              <a:t>R</a:t>
            </a:r>
            <a:r>
              <a:rPr altLang="zh-CN" baseline="0" b="0" cap="none" dirty="0" sz="2400" i="0" kern="1200" lang="en-US" spc="0" strike="noStrike" u="none" smtClean="0">
                <a:solidFill>
                  <a:schemeClr val="tx1"/>
                </a:solidFill>
                <a:latin typeface="Calibri" charset="0"/>
                <a:ea typeface="宋体" charset="0"/>
                <a:cs typeface="Calibri" charset="0"/>
              </a:rPr>
              <a:t> </a:t>
            </a:r>
            <a:r>
              <a:rPr altLang="zh-CN" baseline="0" b="0" cap="none" dirty="0" sz="2400" i="0" kern="1200" lang="en-US" spc="0" strike="noStrike" u="none" smtClean="0">
                <a:solidFill>
                  <a:schemeClr val="tx1"/>
                </a:solidFill>
                <a:latin typeface="Calibri" charset="0"/>
                <a:ea typeface="宋体" charset="0"/>
                <a:cs typeface="Calibri" charset="0"/>
              </a:rPr>
              <a:t>A</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REGISTER NO AND </a:t>
            </a:r>
            <a:r>
              <a:rPr altLang="zh-CN" baseline="0" b="0" cap="none" dirty="0" sz="2400" i="0" kern="1200" lang="en-US" spc="0" strike="noStrike" u="none" smtClean="0">
                <a:solidFill>
                  <a:schemeClr val="tx1"/>
                </a:solidFill>
                <a:latin typeface="Calibri" charset="0"/>
                <a:ea typeface="宋体" charset="0"/>
                <a:cs typeface="Calibri" charset="0"/>
              </a:rPr>
              <a:t>NMID:241330418025210</a:t>
            </a:r>
            <a:r>
              <a:rPr altLang="zh-CN" baseline="0" b="0" cap="none" dirty="0" sz="2400" i="0" kern="1200" lang="en-US" spc="0" strike="noStrike" u="none" smtClean="0">
                <a:solidFill>
                  <a:schemeClr val="tx1"/>
                </a:solidFill>
                <a:latin typeface="Calibri" charset="0"/>
                <a:ea typeface="宋体" charset="0"/>
                <a:cs typeface="Calibri" charset="0"/>
              </a:rPr>
              <a:t>5</a:t>
            </a:r>
            <a:r>
              <a:rPr altLang="zh-CN" baseline="0" b="0" cap="none" dirty="0" sz="2400" i="0" kern="1200" lang="en-US" spc="0" strike="noStrike" u="none" smtClean="0">
                <a:solidFill>
                  <a:schemeClr val="tx1"/>
                </a:solidFill>
                <a:latin typeface="Calibri" charset="0"/>
                <a:ea typeface="宋体" charset="0"/>
                <a:cs typeface="Calibri" charset="0"/>
              </a:rPr>
              <a:t>5</a:t>
            </a:r>
            <a:r>
              <a:rPr altLang="zh-CN" baseline="0" b="0" cap="none" dirty="0" sz="2400" i="0" kern="1200" lang="en-US" spc="0" strike="noStrike" u="none" smtClean="0">
                <a:solidFill>
                  <a:schemeClr val="tx1"/>
                </a:solidFill>
                <a:latin typeface="Calibri" charset="0"/>
                <a:ea typeface="宋体" charset="0"/>
                <a:cs typeface="Calibri" charset="0"/>
              </a:rPr>
              <a:t>&amp;asanm</a:t>
            </a:r>
            <a:r>
              <a:rPr altLang="zh-CN" baseline="0" b="0" cap="none" dirty="0" sz="2400" i="0" kern="1200" lang="en-US" spc="0" strike="noStrike" u="none" smtClean="0">
                <a:solidFill>
                  <a:schemeClr val="tx1"/>
                </a:solidFill>
                <a:latin typeface="Calibri" charset="0"/>
                <a:ea typeface="宋体" charset="0"/>
                <a:cs typeface="Calibri" charset="0"/>
              </a:rPr>
              <a:t>3</a:t>
            </a:r>
            <a:r>
              <a:rPr altLang="zh-CN" baseline="0" b="0" cap="none" dirty="0" sz="2400" i="0" kern="1200" lang="en-US" spc="0" strike="noStrike" u="none" smtClean="0">
                <a:solidFill>
                  <a:schemeClr val="tx1"/>
                </a:solidFill>
                <a:latin typeface="Calibri" charset="0"/>
                <a:ea typeface="宋体" charset="0"/>
                <a:cs typeface="Calibri" charset="0"/>
              </a:rPr>
              <a:t>0</a:t>
            </a:r>
            <a:r>
              <a:rPr altLang="zh-CN" baseline="0" b="0" cap="none" dirty="0" sz="2400" i="0" kern="1200" lang="en-US" spc="0" strike="noStrike" u="none" smtClean="0">
                <a:solidFill>
                  <a:schemeClr val="tx1"/>
                </a:solidFill>
                <a:latin typeface="Calibri" charset="0"/>
                <a:ea typeface="宋体" charset="0"/>
                <a:cs typeface="Calibri" charset="0"/>
              </a:rPr>
              <a:t>4</a:t>
            </a:r>
            <a:r>
              <a:rPr altLang="zh-CN" baseline="0" b="0" cap="none" dirty="0" sz="2400" i="0" kern="1200" lang="en-US" spc="0" strike="noStrike" u="none" smtClean="0">
                <a:solidFill>
                  <a:schemeClr val="tx1"/>
                </a:solidFill>
                <a:latin typeface="Calibri" charset="0"/>
                <a:ea typeface="宋体" charset="0"/>
                <a:cs typeface="Calibri" charset="0"/>
              </a:rPr>
              <a:t>3</a:t>
            </a:r>
            <a:r>
              <a:rPr altLang="zh-CN" baseline="0" b="0" cap="none" dirty="0" sz="2400" i="0" kern="1200" lang="en-US" spc="0" strike="noStrike" u="none" smtClean="0">
                <a:solidFill>
                  <a:schemeClr val="tx1"/>
                </a:solidFill>
                <a:latin typeface="Calibri" charset="0"/>
                <a:ea typeface="宋体" charset="0"/>
                <a:cs typeface="Calibri" charset="0"/>
              </a:rPr>
              <a:t>0</a:t>
            </a:r>
            <a:r>
              <a:rPr altLang="zh-CN" baseline="0" b="0" cap="none" dirty="0" sz="2400" i="0" kern="1200" lang="en-US" spc="0" strike="noStrike" u="none" smtClean="0">
                <a:solidFill>
                  <a:schemeClr val="tx1"/>
                </a:solidFill>
                <a:latin typeface="Calibri" charset="0"/>
                <a:ea typeface="宋体" charset="0"/>
                <a:cs typeface="Calibri" charset="0"/>
              </a:rPr>
              <a:t>4</a:t>
            </a:r>
            <a:r>
              <a:rPr altLang="zh-CN" baseline="0" b="0" cap="none" dirty="0" sz="2400" i="0" kern="1200" lang="en-US" spc="0" strike="noStrike" u="none" smtClean="0">
                <a:solidFill>
                  <a:schemeClr val="tx1"/>
                </a:solidFill>
                <a:latin typeface="Calibri" charset="0"/>
                <a:ea typeface="宋体" charset="0"/>
                <a:cs typeface="Calibri" charset="0"/>
              </a:rPr>
              <a:t>2</a:t>
            </a:r>
            <a:r>
              <a:rPr altLang="zh-CN" baseline="0" b="0" cap="none" dirty="0" sz="2400" i="0" kern="1200" lang="en-US" spc="0" strike="noStrike" u="none" smtClean="0">
                <a:solidFill>
                  <a:schemeClr val="tx1"/>
                </a:solidFill>
                <a:latin typeface="Calibri" charset="0"/>
                <a:ea typeface="宋体" charset="0"/>
                <a:cs typeface="Calibri" charset="0"/>
              </a:rPr>
              <a:t>1</a:t>
            </a:r>
            <a:r>
              <a:rPr altLang="zh-CN" baseline="0" b="0" cap="none" dirty="0" sz="2400" i="0" kern="1200" lang="en-US" spc="0" strike="noStrike" u="none" smtClean="0">
                <a:solidFill>
                  <a:schemeClr val="tx1"/>
                </a:solidFill>
                <a:latin typeface="Calibri" charset="0"/>
                <a:ea typeface="宋体" charset="0"/>
                <a:cs typeface="Calibri" charset="0"/>
              </a:rPr>
              <a:t>4</a:t>
            </a:r>
            <a:r>
              <a:rPr altLang="zh-CN" baseline="0" b="0" cap="none" dirty="0" sz="2400" i="0" kern="1200" lang="en-US" spc="0" strike="noStrike" u="none" smtClean="0">
                <a:solidFill>
                  <a:schemeClr val="tx1"/>
                </a:solidFill>
                <a:latin typeface="Calibri" charset="0"/>
                <a:ea typeface="宋体" charset="0"/>
                <a:cs typeface="Calibri" charset="0"/>
              </a:rPr>
              <a:t>2</a:t>
            </a:r>
            <a:r>
              <a:rPr altLang="zh-CN" baseline="0" b="0" cap="none" dirty="0" sz="2400" i="0" kern="1200" lang="en-US" spc="0" strike="noStrike" u="none" smtClean="0">
                <a:solidFill>
                  <a:schemeClr val="tx1"/>
                </a:solidFill>
                <a:latin typeface="Calibri" charset="0"/>
                <a:ea typeface="宋体" charset="0"/>
                <a:cs typeface="Calibri" charset="0"/>
              </a:rPr>
              <a:t>4</a:t>
            </a:r>
            <a:r>
              <a:rPr altLang="zh-CN" baseline="0" b="0" cap="none" dirty="0" sz="2400" i="0" kern="1200" lang="en-US" spc="0" strike="noStrike" u="none" smtClean="0">
                <a:solidFill>
                  <a:schemeClr val="tx1"/>
                </a:solidFill>
                <a:latin typeface="Calibri" charset="0"/>
                <a:ea typeface="宋体" charset="0"/>
                <a:cs typeface="Calibri" charset="0"/>
              </a:rPr>
              <a:t>u</a:t>
            </a:r>
            <a:r>
              <a:rPr altLang="zh-CN" baseline="0" b="0" cap="none" dirty="0" sz="2400" i="0" kern="1200" lang="en-US" spc="0" strike="noStrike" u="none" smtClean="0">
                <a:solidFill>
                  <a:schemeClr val="tx1"/>
                </a:solidFill>
                <a:latin typeface="Calibri" charset="0"/>
                <a:ea typeface="宋体" charset="0"/>
                <a:cs typeface="Calibri" charset="0"/>
              </a:rPr>
              <a:t>c</a:t>
            </a:r>
            <a:r>
              <a:rPr altLang="zh-CN" baseline="0" b="0" cap="none" dirty="0" sz="2400" i="0" kern="1200" lang="en-US" spc="0" strike="noStrike" u="none" smtClean="0">
                <a:solidFill>
                  <a:schemeClr val="tx1"/>
                </a:solidFill>
                <a:latin typeface="Calibri" charset="0"/>
                <a:ea typeface="宋体" charset="0"/>
                <a:cs typeface="Calibri" charset="0"/>
              </a:rPr>
              <a:t>s</a:t>
            </a:r>
            <a:r>
              <a:rPr altLang="zh-CN" baseline="0" b="0" cap="none" dirty="0" sz="2400" i="0" kern="1200" lang="en-US" spc="0" strike="noStrike" u="none" smtClean="0">
                <a:solidFill>
                  <a:schemeClr val="tx1"/>
                </a:solidFill>
                <a:latin typeface="Calibri" charset="0"/>
                <a:ea typeface="宋体" charset="0"/>
                <a:cs typeface="Calibri" charset="0"/>
              </a:rPr>
              <a:t>0</a:t>
            </a:r>
            <a:r>
              <a:rPr altLang="zh-CN" baseline="0" b="0" cap="none" dirty="0" sz="2400" i="0" kern="1200" lang="en-US" spc="0" strike="noStrike" u="none" smtClean="0">
                <a:solidFill>
                  <a:schemeClr val="tx1"/>
                </a:solidFill>
                <a:latin typeface="Calibri" charset="0"/>
                <a:ea typeface="宋体" charset="0"/>
                <a:cs typeface="Calibri" charset="0"/>
              </a:rPr>
              <a:t>5</a:t>
            </a:r>
            <a:r>
              <a:rPr altLang="zh-CN" baseline="0" b="0" cap="none" dirty="0" sz="2400" i="0" kern="1200" lang="en-US" spc="0" strike="noStrike" u="none" smtClean="0">
                <a:solidFill>
                  <a:schemeClr val="tx1"/>
                </a:solidFill>
                <a:latin typeface="Calibri" charset="0"/>
                <a:ea typeface="宋体" charset="0"/>
                <a:cs typeface="Calibri" charset="0"/>
              </a:rPr>
              <a:t>5</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DEPARTMENT: BACHELOR OF COMPUTER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NAME OF THE COLLEGE &amp;CODE:304 TIRUKOVIKUR COLLEGE OF ARTS AND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UNIVERCITY:ANNAMALAI UNIVERCITY</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           </a:t>
            </a:r>
            <a:endParaRPr altLang="en-US" baseline="0" b="0" cap="none" dirty="0" sz="24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4" name=""/>
        <p:cNvGrpSpPr/>
        <p:nvPr/>
      </p:nvGrpSpPr>
      <p:grpSpPr>
        <a:xfrm>
          <a:off x="0" y="0"/>
          <a:ext cx="0" cy="0"/>
          <a:chOff x="0" y="0"/>
          <a:chExt cx="0" cy="0"/>
        </a:xfrm>
      </p:grpSpPr>
      <p:sp>
        <p:nvSpPr>
          <p:cNvPr id="1048631"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32"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3"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34"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3" name="图片"/>
          <p:cNvPicPr>
            <a:picLocks/>
          </p:cNvPicPr>
          <p:nvPr/>
        </p:nvPicPr>
        <p:blipFill>
          <a:blip xmlns:r="http://schemas.openxmlformats.org/officeDocument/2006/relationships" r:embed="rId1" cstate="print"/>
          <a:stretch>
            <a:fillRect/>
          </a:stretch>
        </p:blipFill>
        <p:spPr>
          <a:xfrm>
            <a:off x="66675" y="3381373"/>
            <a:ext cx="2466975" cy="3419474"/>
          </a:xfrm>
          <a:prstGeom prst="rect"/>
          <a:noFill/>
          <a:ln w="12700" cap="flat" cmpd="sng">
            <a:noFill/>
            <a:prstDash val="solid"/>
            <a:miter/>
          </a:ln>
        </p:spPr>
      </p:pic>
      <p:sp>
        <p:nvSpPr>
          <p:cNvPr id="1048635" name="文本框"/>
          <p:cNvSpPr>
            <a:spLocks noGrp="1"/>
          </p:cNvSpPr>
          <p:nvPr>
            <p:ph type="title"/>
          </p:nvPr>
        </p:nvSpPr>
        <p:spPr>
          <a:xfrm>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charset="0"/>
                <a:ea typeface="宋体" charset="0"/>
                <a:cs typeface="Trebuchet MS" charset="0"/>
              </a:rPr>
              <a:t>RESULTS AND SCREENSHOTS</a:t>
            </a:r>
            <a:endParaRPr altLang="en-US" baseline="0" b="1" cap="none" sz="4250" i="0" kern="0" lang="zh-CN" spc="0" strike="noStrike" u="none">
              <a:solidFill>
                <a:schemeClr val="tx1"/>
              </a:solidFill>
              <a:latin typeface="Trebuchet MS" charset="0"/>
              <a:ea typeface="宋体" charset="0"/>
              <a:cs typeface="Trebuchet MS" charset="0"/>
            </a:endParaRPr>
          </a:p>
        </p:txBody>
      </p:sp>
      <p:sp>
        <p:nvSpPr>
          <p:cNvPr id="1048636"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10</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37" name="矩形"/>
          <p:cNvSpPr/>
          <p:nvPr/>
        </p:nvSpPr>
        <p:spPr>
          <a:xfrm>
            <a:off x="2743200" y="2354703"/>
            <a:ext cx="8534019" cy="8054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charset="0"/>
                <a:cs typeface="Times New Roman"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1" name=""/>
        <p:cNvGrpSpPr/>
        <p:nvPr/>
      </p:nvGrpSpPr>
      <p:grpSpPr>
        <a:xfrm>
          <a:off x="0" y="0"/>
          <a:ext cx="0" cy="0"/>
          <a:chOff x="0" y="0"/>
          <a:chExt cx="0" cy="0"/>
        </a:xfrm>
      </p:grpSpPr>
      <p:sp>
        <p:nvSpPr>
          <p:cNvPr id="1048622"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23"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24"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2"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625" name="文本框"/>
          <p:cNvSpPr>
            <a:spLocks noGrp="1"/>
          </p:cNvSpPr>
          <p:nvPr>
            <p:ph type="title"/>
          </p:nvPr>
        </p:nvSpPr>
        <p:spPr>
          <a:xfrm>
            <a:off x="755332" y="385444"/>
            <a:ext cx="4578668"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CONCLUSION</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26"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11</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27" name="矩形"/>
          <p:cNvSpPr/>
          <p:nvPr/>
        </p:nvSpPr>
        <p:spPr>
          <a:xfrm>
            <a:off x="3050038" y="2834948"/>
            <a:ext cx="6100074" cy="1158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It seems like we've wrapped up our conversation! To conclude, what were your key takeaways or next steps? Want to explore more topics or revisit something we discussed? I'm here to help!</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06" name="Title 2"/>
          <p:cNvSpPr>
            <a:spLocks noGrp="1"/>
          </p:cNvSpPr>
          <p:nvPr>
            <p:ph type="title"/>
          </p:nvPr>
        </p:nvSpPr>
        <p:spPr>
          <a:xfrm>
            <a:off x="3195573" y="2067305"/>
            <a:ext cx="5800851" cy="830997"/>
          </a:xfrm>
        </p:spPr>
        <p:txBody>
          <a:bodyPr/>
          <a:p>
            <a:r>
              <a:rPr dirty="0" sz="4800" lang="en-US" smtClean="0">
                <a:latin typeface="Times New Roman" pitchFamily="18" charset="0"/>
                <a:cs typeface="Times New Roman" pitchFamily="18" charset="0"/>
              </a:rPr>
              <a:t>GITHUB LINK</a:t>
            </a:r>
            <a:endParaRPr dirty="0" sz="4800" lang="en-US">
              <a:latin typeface="Times New Roman" pitchFamily="18" charset="0"/>
              <a:cs typeface="Times New Roman" pitchFamily="18" charset="0"/>
            </a:endParaRPr>
          </a:p>
        </p:txBody>
      </p:sp>
      <p:sp>
        <p:nvSpPr>
          <p:cNvPr id="1048607" name="Text Placeholder 3"/>
          <p:cNvSpPr>
            <a:spLocks noGrp="1"/>
          </p:cNvSpPr>
          <p:nvPr>
            <p:ph type="body" idx="4"/>
          </p:nvPr>
        </p:nvSpPr>
        <p:spPr>
          <a:xfrm>
            <a:off x="1828800" y="3840480"/>
            <a:ext cx="8534401" cy="802639"/>
          </a:xfrm>
        </p:spPr>
        <p:txBody>
          <a:bodyPr/>
          <a:p>
            <a:r>
              <a:rPr dirty="0" sz="2400" lang="en-US"/>
              <a:t>https://github.com/aranjithkumar2007-ship-it/-A-Ranjithkumar-/tree/main</a:t>
            </a:r>
            <a:endParaRPr dirty="0" sz="24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44" name=""/>
        <p:cNvGrpSpPr/>
        <p:nvPr/>
      </p:nvGrpSpPr>
      <p:grpSpPr>
        <a:xfrm>
          <a:off x="0" y="0"/>
          <a:ext cx="0" cy="0"/>
          <a:chOff x="0" y="0"/>
          <a:chExt cx="0" cy="0"/>
        </a:xfrm>
      </p:grpSpPr>
      <p:sp>
        <p:nvSpPr>
          <p:cNvPr id="1048656"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58"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5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60" name="文本框"/>
          <p:cNvSpPr>
            <a:spLocks noGrp="1"/>
          </p:cNvSpPr>
          <p:nvPr>
            <p:ph type="title"/>
          </p:nvPr>
        </p:nvSpPr>
        <p:spPr>
          <a:xfrm>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charset="0"/>
                <a:ea typeface="宋体" charset="0"/>
                <a:cs typeface="Trebuchet MS" charset="0"/>
              </a:rPr>
              <a:t>PROJECT</a:t>
            </a:r>
            <a:r>
              <a:rPr altLang="zh-CN" baseline="0" b="1" cap="none" sz="4250" i="0" kern="0" lang="en-US" spc="-85" strike="noStrike" u="none">
                <a:solidFill>
                  <a:schemeClr val="tx1"/>
                </a:solidFill>
                <a:latin typeface="Trebuchet MS" charset="0"/>
                <a:ea typeface="宋体" charset="0"/>
                <a:cs typeface="Trebuchet MS" charset="0"/>
              </a:rPr>
              <a:t> </a:t>
            </a:r>
            <a:r>
              <a:rPr altLang="zh-CN" baseline="0" b="1" cap="none" sz="4250" i="0" kern="0" lang="en-US" spc="25" strike="noStrike" u="none">
                <a:solidFill>
                  <a:schemeClr val="tx1"/>
                </a:solidFill>
                <a:latin typeface="Trebuchet MS" charset="0"/>
                <a:ea typeface="宋体" charset="0"/>
                <a:cs typeface="Trebuchet MS" charset="0"/>
              </a:rPr>
              <a:t>TITLE</a:t>
            </a:r>
            <a:endParaRPr altLang="en-US" baseline="0" b="1" cap="none" sz="4250" i="0" kern="0" lang="zh-CN" spc="0" strike="noStrike" u="none">
              <a:solidFill>
                <a:schemeClr val="tx1"/>
              </a:solidFill>
              <a:latin typeface="Trebuchet MS" charset="0"/>
              <a:ea typeface="宋体" charset="0"/>
              <a:cs typeface="Trebuchet MS" charset="0"/>
            </a:endParaRPr>
          </a:p>
        </p:txBody>
      </p:sp>
      <p:grpSp>
        <p:nvGrpSpPr>
          <p:cNvPr id="45" name="组合"/>
          <p:cNvGrpSpPr/>
          <p:nvPr/>
        </p:nvGrpSpPr>
        <p:grpSpPr>
          <a:xfrm>
            <a:off x="466725" y="6410325"/>
            <a:ext cx="3705224" cy="295275"/>
            <a:chOff x="466725" y="6410325"/>
            <a:chExt cx="3705224" cy="295275"/>
          </a:xfrm>
        </p:grpSpPr>
        <p:pic>
          <p:nvPicPr>
            <p:cNvPr id="2097155"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pic>
          <p:nvPicPr>
            <p:cNvPr id="2097156"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grpSp>
      <p:sp>
        <p:nvSpPr>
          <p:cNvPr id="104866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2</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62" name="矩形"/>
          <p:cNvSpPr/>
          <p:nvPr/>
        </p:nvSpPr>
        <p:spPr>
          <a:xfrm>
            <a:off x="3048354" y="2691396"/>
            <a:ext cx="6096706"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project title is a concise and descriptive name that captures the essence of your project.When choosing a project title, consider:1. Clarity2. Relevance3. Creativity4. MemorabilityWhat kind of project are you working on? I'd be happy to help you brainstorm a title!</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48" name=""/>
        <p:cNvGrpSpPr/>
        <p:nvPr/>
      </p:nvGrpSpPr>
      <p:grpSpPr>
        <a:xfrm>
          <a:off x="0" y="0"/>
          <a:ext cx="0" cy="0"/>
          <a:chOff x="0" y="0"/>
          <a:chExt cx="0" cy="0"/>
        </a:xfrm>
      </p:grpSpPr>
      <p:sp>
        <p:nvSpPr>
          <p:cNvPr id="1048666" name="曲线"/>
          <p:cNvSpPr/>
          <p:nvPr/>
        </p:nvSpPr>
        <p:spPr>
          <a:xfrm>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49" name="组合"/>
          <p:cNvGrpSpPr/>
          <p:nvPr/>
        </p:nvGrpSpPr>
        <p:grpSpPr>
          <a:xfrm>
            <a:off x="7448612" y="0"/>
            <a:ext cx="4743795" cy="6858466"/>
            <a:chOff x="7448612" y="0"/>
            <a:chExt cx="4743795" cy="6858466"/>
          </a:xfrm>
        </p:grpSpPr>
        <p:sp>
          <p:nvSpPr>
            <p:cNvPr id="1048667"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68"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69"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70"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71"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72"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73"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74"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75"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76"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77"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78" name="曲线"/>
          <p:cNvSpPr/>
          <p:nvPr/>
        </p:nvSpPr>
        <p:spPr>
          <a:xfrm>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79" name="曲线"/>
          <p:cNvSpPr/>
          <p:nvPr/>
        </p:nvSpPr>
        <p:spPr>
          <a:xfrm>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7" name="图片"/>
          <p:cNvPicPr>
            <a:picLocks/>
          </p:cNvPicPr>
          <p:nvPr/>
        </p:nvPicPr>
        <p:blipFill>
          <a:blip xmlns:r="http://schemas.openxmlformats.org/officeDocument/2006/relationships" r:embed="rId1" cstate="print"/>
          <a:stretch>
            <a:fillRect/>
          </a:stretch>
        </p:blipFill>
        <p:spPr>
          <a:xfrm>
            <a:off x="10687050" y="6134100"/>
            <a:ext cx="247649" cy="247650"/>
          </a:xfrm>
          <a:prstGeom prst="rect"/>
          <a:noFill/>
          <a:ln w="12700" cap="flat" cmpd="sng">
            <a:noFill/>
            <a:prstDash val="solid"/>
            <a:miter/>
          </a:ln>
        </p:spPr>
      </p:pic>
      <p:grpSp>
        <p:nvGrpSpPr>
          <p:cNvPr id="50" name="组合"/>
          <p:cNvGrpSpPr/>
          <p:nvPr/>
        </p:nvGrpSpPr>
        <p:grpSpPr>
          <a:xfrm>
            <a:off x="47625" y="3819523"/>
            <a:ext cx="4124324" cy="3009897"/>
            <a:chOff x="47625" y="3819523"/>
            <a:chExt cx="4124324" cy="3009897"/>
          </a:xfrm>
        </p:grpSpPr>
        <p:pic>
          <p:nvPicPr>
            <p:cNvPr id="2097158"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pic>
          <p:nvPicPr>
            <p:cNvPr id="2097159" name="图片"/>
            <p:cNvPicPr>
              <a:picLocks/>
            </p:cNvPicPr>
            <p:nvPr/>
          </p:nvPicPr>
          <p:blipFill>
            <a:blip xmlns:r="http://schemas.openxmlformats.org/officeDocument/2006/relationships" r:embed="rId3" cstate="print"/>
            <a:stretch>
              <a:fillRect/>
            </a:stretch>
          </p:blipFill>
          <p:spPr>
            <a:xfrm>
              <a:off x="47625" y="3819523"/>
              <a:ext cx="1733550" cy="3009897"/>
            </a:xfrm>
            <a:prstGeom prst="rect"/>
            <a:noFill/>
            <a:ln w="12700" cap="flat" cmpd="sng">
              <a:noFill/>
              <a:prstDash val="solid"/>
              <a:miter/>
            </a:ln>
          </p:spPr>
        </p:pic>
      </p:grpSp>
      <p:sp>
        <p:nvSpPr>
          <p:cNvPr id="1048680" name="文本框"/>
          <p:cNvSpPr>
            <a:spLocks noGrp="1"/>
          </p:cNvSpPr>
          <p:nvPr>
            <p:ph type="title"/>
          </p:nvPr>
        </p:nvSpPr>
        <p:spPr>
          <a:xfrm>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charset="0"/>
                <a:ea typeface="宋体" charset="0"/>
                <a:cs typeface="Trebuchet MS" charset="0"/>
              </a:rPr>
              <a:t>A</a:t>
            </a:r>
            <a:r>
              <a:rPr altLang="zh-CN" baseline="0" b="1" cap="none" sz="4800" i="0" kern="0" lang="en-US" spc="-5" strike="noStrike" u="none">
                <a:solidFill>
                  <a:schemeClr val="tx1"/>
                </a:solidFill>
                <a:latin typeface="Trebuchet MS" charset="0"/>
                <a:ea typeface="宋体" charset="0"/>
                <a:cs typeface="Trebuchet MS" charset="0"/>
              </a:rPr>
              <a:t>G</a:t>
            </a:r>
            <a:r>
              <a:rPr altLang="zh-CN" baseline="0" b="1" cap="none" sz="4800" i="0" kern="0" lang="en-US" spc="-35" strike="noStrike" u="none">
                <a:solidFill>
                  <a:schemeClr val="tx1"/>
                </a:solidFill>
                <a:latin typeface="Trebuchet MS" charset="0"/>
                <a:ea typeface="宋体" charset="0"/>
                <a:cs typeface="Trebuchet MS" charset="0"/>
              </a:rPr>
              <a:t>E</a:t>
            </a:r>
            <a:r>
              <a:rPr altLang="zh-CN" baseline="0" b="1" cap="none" sz="4800" i="0" kern="0" lang="en-US" spc="15" strike="noStrike" u="none">
                <a:solidFill>
                  <a:schemeClr val="tx1"/>
                </a:solidFill>
                <a:latin typeface="Trebuchet MS" charset="0"/>
                <a:ea typeface="宋体" charset="0"/>
                <a:cs typeface="Trebuchet MS" charset="0"/>
              </a:rPr>
              <a:t>N</a:t>
            </a:r>
            <a:r>
              <a:rPr altLang="zh-CN" baseline="0" b="1" cap="none" sz="4800" i="0" kern="0" lang="en-US" spc="0" strike="noStrike" u="none">
                <a:solidFill>
                  <a:schemeClr val="tx1"/>
                </a:solidFill>
                <a:latin typeface="Trebuchet MS" charset="0"/>
                <a:ea typeface="宋体" charset="0"/>
                <a:cs typeface="Trebuchet MS" charset="0"/>
              </a:rPr>
              <a:t>DA</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8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3</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82" name="矩形"/>
          <p:cNvSpPr/>
          <p:nvPr/>
        </p:nvSpPr>
        <p:spPr>
          <a:xfrm>
            <a:off x="2509806" y="1041533"/>
            <a:ext cx="5029200" cy="4701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Problem Statement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Project Overview</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End Users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Tools and Technologies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Portfolio design and Layout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Features and Functionality</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Results and Screenshots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Conclusion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Github Link</a:t>
            </a: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3" name=""/>
        <p:cNvGrpSpPr/>
        <p:nvPr/>
      </p:nvGrpSpPr>
      <p:grpSpPr>
        <a:xfrm>
          <a:off x="0" y="0"/>
          <a:ext cx="0" cy="0"/>
          <a:chOff x="0" y="0"/>
          <a:chExt cx="0" cy="0"/>
        </a:xfrm>
      </p:grpSpPr>
      <p:grpSp>
        <p:nvGrpSpPr>
          <p:cNvPr id="54" name="组合"/>
          <p:cNvGrpSpPr/>
          <p:nvPr/>
        </p:nvGrpSpPr>
        <p:grpSpPr>
          <a:xfrm>
            <a:off x="7991475" y="2933700"/>
            <a:ext cx="2762249" cy="3257550"/>
            <a:chOff x="7991475" y="2933700"/>
            <a:chExt cx="2762249" cy="3257550"/>
          </a:xfrm>
        </p:grpSpPr>
        <p:sp>
          <p:nvSpPr>
            <p:cNvPr id="1048686"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7"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88"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文本框"/>
          <p:cNvSpPr>
            <a:spLocks noGrp="1"/>
          </p:cNvSpPr>
          <p:nvPr>
            <p:ph type="title"/>
          </p:nvPr>
        </p:nvSpPr>
        <p:spPr>
          <a:xfrm>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charset="0"/>
                <a:ea typeface="宋体" charset="0"/>
                <a:cs typeface="Trebuchet MS" charset="0"/>
              </a:rPr>
              <a:t>P</a:t>
            </a:r>
            <a:r>
              <a:rPr altLang="zh-CN" baseline="0" b="1" cap="none" sz="4250" i="0" kern="0" lang="en-US" spc="15" strike="noStrike" u="none">
                <a:solidFill>
                  <a:schemeClr val="tx1"/>
                </a:solidFill>
                <a:latin typeface="Trebuchet MS" charset="0"/>
                <a:ea typeface="宋体" charset="0"/>
                <a:cs typeface="Trebuchet MS" charset="0"/>
              </a:rPr>
              <a:t>ROB</a:t>
            </a:r>
            <a:r>
              <a:rPr altLang="zh-CN" baseline="0" b="1" cap="none" sz="4250" i="0" kern="0" lang="en-US" spc="55" strike="noStrike" u="none">
                <a:solidFill>
                  <a:schemeClr val="tx1"/>
                </a:solidFill>
                <a:latin typeface="Trebuchet MS" charset="0"/>
                <a:ea typeface="宋体" charset="0"/>
                <a:cs typeface="Trebuchet MS" charset="0"/>
              </a:rPr>
              <a:t>L</a:t>
            </a:r>
            <a:r>
              <a:rPr altLang="zh-CN" baseline="0" b="1" cap="none" sz="4250" i="0" kern="0" lang="en-US" spc="-2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a:t>
            </a:r>
            <a:r>
              <a:rPr altLang="zh-CN" baseline="0" b="1" cap="none" sz="4250" i="0" kern="0" lang="en-US" spc="0" strike="noStrike" u="none">
                <a:solidFill>
                  <a:schemeClr val="tx1"/>
                </a:solidFill>
                <a:latin typeface="Trebuchet MS" charset="0"/>
                <a:ea typeface="宋体" charset="0"/>
                <a:cs typeface="Trebuchet MS" charset="0"/>
              </a:rPr>
              <a:t>	</a:t>
            </a:r>
            <a:r>
              <a:rPr altLang="zh-CN" baseline="0" b="1" cap="none" sz="4250" i="0" kern="0" lang="en-US" spc="10" strike="noStrike" u="none">
                <a:solidFill>
                  <a:schemeClr val="tx1"/>
                </a:solidFill>
                <a:latin typeface="Trebuchet MS" charset="0"/>
                <a:ea typeface="宋体" charset="0"/>
                <a:cs typeface="Trebuchet MS" charset="0"/>
              </a:rPr>
              <a:t>S</a:t>
            </a:r>
            <a:r>
              <a:rPr altLang="zh-CN" baseline="0" b="1" cap="none" sz="4250" i="0" kern="0" lang="en-US" spc="-370" strike="noStrike" u="none">
                <a:solidFill>
                  <a:schemeClr val="tx1"/>
                </a:solidFill>
                <a:latin typeface="Trebuchet MS" charset="0"/>
                <a:ea typeface="宋体" charset="0"/>
                <a:cs typeface="Trebuchet MS" charset="0"/>
              </a:rPr>
              <a:t>T</a:t>
            </a:r>
            <a:r>
              <a:rPr altLang="zh-CN" baseline="0" b="1" cap="none" sz="4250" i="0" kern="0" lang="en-US" spc="-375" strike="noStrike" u="none">
                <a:solidFill>
                  <a:schemeClr val="tx1"/>
                </a:solidFill>
                <a:latin typeface="Trebuchet MS" charset="0"/>
                <a:ea typeface="宋体" charset="0"/>
                <a:cs typeface="Trebuchet MS" charset="0"/>
              </a:rPr>
              <a:t>A</a:t>
            </a:r>
            <a:r>
              <a:rPr altLang="zh-CN" baseline="0" b="1" cap="none" sz="4250" i="0" kern="0" lang="en-US" spc="15" strike="noStrike" u="none">
                <a:solidFill>
                  <a:schemeClr val="tx1"/>
                </a:solidFill>
                <a:latin typeface="Trebuchet MS" charset="0"/>
                <a:ea typeface="宋体" charset="0"/>
                <a:cs typeface="Trebuchet MS" charset="0"/>
              </a:rPr>
              <a:t>T</a:t>
            </a:r>
            <a:r>
              <a:rPr altLang="zh-CN" baseline="0" b="1" cap="none" sz="4250" i="0" kern="0" lang="en-US" spc="-1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ME</a:t>
            </a:r>
            <a:r>
              <a:rPr altLang="zh-CN" baseline="0" b="1" cap="none" sz="4250" i="0" kern="0" lang="en-US" spc="10" strike="noStrike" u="none">
                <a:solidFill>
                  <a:schemeClr val="tx1"/>
                </a:solidFill>
                <a:latin typeface="Trebuchet MS" charset="0"/>
                <a:ea typeface="宋体" charset="0"/>
                <a:cs typeface="Trebuchet MS" charset="0"/>
              </a:rPr>
              <a:t>NT</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61"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90"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4</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91" name="矩形"/>
          <p:cNvSpPr/>
          <p:nvPr/>
        </p:nvSpPr>
        <p:spPr>
          <a:xfrm>
            <a:off x="3050038" y="2280950"/>
            <a:ext cx="6100074"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grpSp>
        <p:nvGrpSpPr>
          <p:cNvPr id="58" name="组合"/>
          <p:cNvGrpSpPr/>
          <p:nvPr/>
        </p:nvGrpSpPr>
        <p:grpSpPr>
          <a:xfrm>
            <a:off x="8658225" y="2647950"/>
            <a:ext cx="3533775" cy="3810000"/>
            <a:chOff x="8658225" y="2647950"/>
            <a:chExt cx="3533775" cy="3810000"/>
          </a:xfrm>
        </p:grpSpPr>
        <p:sp>
          <p:nvSpPr>
            <p:cNvPr id="1048695"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6"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2"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97"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98" name="文本框"/>
          <p:cNvSpPr>
            <a:spLocks noGrp="1"/>
          </p:cNvSpPr>
          <p:nvPr>
            <p:ph type="title"/>
          </p:nvPr>
        </p:nvSpPr>
        <p:spPr>
          <a:xfrm>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charset="0"/>
                <a:ea typeface="宋体" charset="0"/>
                <a:cs typeface="Trebuchet MS" charset="0"/>
              </a:rPr>
              <a:t>PROJECT	</a:t>
            </a:r>
            <a:r>
              <a:rPr altLang="zh-CN" baseline="0" b="1" cap="none" sz="4250" i="0" kern="0" lang="en-US" spc="-20" strike="noStrike" u="none">
                <a:solidFill>
                  <a:schemeClr val="tx1"/>
                </a:solidFill>
                <a:latin typeface="Trebuchet MS" charset="0"/>
                <a:ea typeface="宋体" charset="0"/>
                <a:cs typeface="Trebuchet MS" charset="0"/>
              </a:rPr>
              <a:t>OVERVIEW</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63"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99"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5</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700" name="矩形"/>
          <p:cNvSpPr/>
          <p:nvPr/>
        </p:nvSpPr>
        <p:spPr>
          <a:xfrm>
            <a:off x="3050038" y="2696448"/>
            <a:ext cx="6100074"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 provide a project overview, I'll need more context. Could you please share:1. Project type (e.g., software, research, creative)2. Project goals3. Key stakeholders4. Current statusWith this info, I can help you summarize your project's main aspects.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1" name=""/>
        <p:cNvGrpSpPr/>
        <p:nvPr/>
      </p:nvGrpSpPr>
      <p:grpSpPr>
        <a:xfrm>
          <a:off x="0" y="0"/>
          <a:ext cx="0" cy="0"/>
          <a:chOff x="0" y="0"/>
          <a:chExt cx="0" cy="0"/>
        </a:xfrm>
      </p:grpSpPr>
      <p:sp>
        <p:nvSpPr>
          <p:cNvPr id="1048704"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5"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06"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07" name="文本框"/>
          <p:cNvSpPr>
            <a:spLocks noGrp="1"/>
          </p:cNvSpPr>
          <p:nvPr>
            <p:ph type="title"/>
          </p:nvPr>
        </p:nvSpPr>
        <p:spPr>
          <a:xfrm>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charset="0"/>
                <a:ea typeface="宋体" charset="0"/>
                <a:cs typeface="Trebuchet MS" charset="0"/>
              </a:rPr>
              <a:t>W</a:t>
            </a:r>
            <a:r>
              <a:rPr altLang="zh-CN" baseline="0" b="1" cap="none" sz="3200" i="0" kern="0" lang="en-US" spc="-20" strike="noStrike" u="none">
                <a:solidFill>
                  <a:schemeClr val="tx1"/>
                </a:solidFill>
                <a:latin typeface="Trebuchet MS" charset="0"/>
                <a:ea typeface="宋体" charset="0"/>
                <a:cs typeface="Trebuchet MS" charset="0"/>
              </a:rPr>
              <a:t>H</a:t>
            </a:r>
            <a:r>
              <a:rPr altLang="zh-CN" baseline="0" b="1" cap="none" sz="3200" i="0" kern="0" lang="en-US" spc="20" strike="noStrike" u="none">
                <a:solidFill>
                  <a:schemeClr val="tx1"/>
                </a:solidFill>
                <a:latin typeface="Trebuchet MS" charset="0"/>
                <a:ea typeface="宋体" charset="0"/>
                <a:cs typeface="Trebuchet MS" charset="0"/>
              </a:rPr>
              <a:t>O</a:t>
            </a:r>
            <a:r>
              <a:rPr altLang="zh-CN" baseline="0" b="1" cap="none" sz="3200" i="0" kern="0" lang="en-US" spc="-2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AR</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T</a:t>
            </a:r>
            <a:r>
              <a:rPr altLang="zh-CN" baseline="0" b="1" cap="none" sz="3200" i="0" kern="0" lang="en-US" spc="-15" strike="noStrike" u="none">
                <a:solidFill>
                  <a:schemeClr val="tx1"/>
                </a:solidFill>
                <a:latin typeface="Trebuchet MS" charset="0"/>
                <a:ea typeface="宋体" charset="0"/>
                <a:cs typeface="Trebuchet MS" charset="0"/>
              </a:rPr>
              <a:t>H</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20" strike="noStrike" u="none">
                <a:solidFill>
                  <a:schemeClr val="tx1"/>
                </a:solidFill>
                <a:latin typeface="Trebuchet MS" charset="0"/>
                <a:ea typeface="宋体" charset="0"/>
                <a:cs typeface="Trebuchet MS" charset="0"/>
              </a:rPr>
              <a:t>E</a:t>
            </a:r>
            <a:r>
              <a:rPr altLang="zh-CN" baseline="0" b="1" cap="none" sz="3200" i="0" kern="0" lang="en-US" spc="30" strike="noStrike" u="none">
                <a:solidFill>
                  <a:schemeClr val="tx1"/>
                </a:solidFill>
                <a:latin typeface="Trebuchet MS" charset="0"/>
                <a:ea typeface="宋体" charset="0"/>
                <a:cs typeface="Trebuchet MS" charset="0"/>
              </a:rPr>
              <a:t>N</a:t>
            </a:r>
            <a:r>
              <a:rPr altLang="zh-CN" baseline="0" b="1" cap="none" sz="3200" i="0" kern="0" lang="en-US" spc="15" strike="noStrike" u="none">
                <a:solidFill>
                  <a:schemeClr val="tx1"/>
                </a:solidFill>
                <a:latin typeface="Trebuchet MS" charset="0"/>
                <a:ea typeface="宋体" charset="0"/>
                <a:cs typeface="Trebuchet MS" charset="0"/>
              </a:rPr>
              <a:t>D</a:t>
            </a:r>
            <a:r>
              <a:rPr altLang="zh-CN" baseline="0" b="1" cap="none" sz="3200" i="0" kern="0" lang="en-US" spc="-45" strike="noStrike" u="none">
                <a:solidFill>
                  <a:schemeClr val="tx1"/>
                </a:solidFill>
                <a:latin typeface="Trebuchet MS" charset="0"/>
                <a:ea typeface="宋体" charset="0"/>
                <a:cs typeface="Trebuchet MS" charset="0"/>
              </a:rPr>
              <a:t> </a:t>
            </a:r>
            <a:r>
              <a:rPr altLang="zh-CN" baseline="0" b="1" cap="none" sz="3200" i="0" kern="0" lang="en-US" spc="0" strike="noStrike" u="none">
                <a:solidFill>
                  <a:schemeClr val="tx1"/>
                </a:solidFill>
                <a:latin typeface="Trebuchet MS" charset="0"/>
                <a:ea typeface="宋体" charset="0"/>
                <a:cs typeface="Trebuchet MS" charset="0"/>
              </a:rPr>
              <a:t>U</a:t>
            </a:r>
            <a:r>
              <a:rPr altLang="zh-CN" baseline="0" b="1" cap="none" sz="3200" i="0" kern="0" lang="en-US" spc="10" strike="noStrike" u="none">
                <a:solidFill>
                  <a:schemeClr val="tx1"/>
                </a:solidFill>
                <a:latin typeface="Trebuchet MS" charset="0"/>
                <a:ea typeface="宋体" charset="0"/>
                <a:cs typeface="Trebuchet MS" charset="0"/>
              </a:rPr>
              <a:t>S</a:t>
            </a:r>
            <a:r>
              <a:rPr altLang="zh-CN" baseline="0" b="1" cap="none" sz="3200" i="0" kern="0" lang="en-US" spc="-25" strike="noStrike" u="none">
                <a:solidFill>
                  <a:schemeClr val="tx1"/>
                </a:solidFill>
                <a:latin typeface="Trebuchet MS" charset="0"/>
                <a:ea typeface="宋体" charset="0"/>
                <a:cs typeface="Trebuchet MS" charset="0"/>
              </a:rPr>
              <a:t>E</a:t>
            </a:r>
            <a:r>
              <a:rPr altLang="zh-CN" baseline="0" b="1" cap="none" sz="3200" i="0" kern="0" lang="en-US" spc="-10" strike="noStrike" u="none">
                <a:solidFill>
                  <a:schemeClr val="tx1"/>
                </a:solidFill>
                <a:latin typeface="Trebuchet MS" charset="0"/>
                <a:ea typeface="宋体" charset="0"/>
                <a:cs typeface="Trebuchet MS" charset="0"/>
              </a:rPr>
              <a:t>R</a:t>
            </a:r>
            <a:r>
              <a:rPr altLang="zh-CN" baseline="0" b="1" cap="none" sz="3200" i="0" kern="0" lang="en-US" spc="5" strike="noStrike" u="none">
                <a:solidFill>
                  <a:schemeClr val="tx1"/>
                </a:solidFill>
                <a:latin typeface="Trebuchet MS" charset="0"/>
                <a:ea typeface="宋体" charset="0"/>
                <a:cs typeface="Trebuchet MS" charset="0"/>
              </a:rPr>
              <a:t>S?</a:t>
            </a:r>
            <a:endParaRPr altLang="en-US" baseline="0" b="1" cap="none" sz="3200" i="0" kern="0" lang="zh-CN" spc="0" strike="noStrike" u="none">
              <a:solidFill>
                <a:schemeClr val="tx1"/>
              </a:solidFill>
              <a:latin typeface="Trebuchet MS" charset="0"/>
              <a:ea typeface="宋体" charset="0"/>
              <a:cs typeface="Trebuchet MS" charset="0"/>
            </a:endParaRPr>
          </a:p>
        </p:txBody>
      </p:sp>
      <p:pic>
        <p:nvPicPr>
          <p:cNvPr id="2097164"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
        <p:nvSpPr>
          <p:cNvPr id="1048708"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6</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709" name="矩形"/>
          <p:cNvSpPr/>
          <p:nvPr/>
        </p:nvSpPr>
        <p:spPr>
          <a:xfrm>
            <a:off x="3050038" y="2280950"/>
            <a:ext cx="6100074"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4" name=""/>
        <p:cNvGrpSpPr/>
        <p:nvPr/>
      </p:nvGrpSpPr>
      <p:grpSpPr>
        <a:xfrm>
          <a:off x="0" y="0"/>
          <a:ext cx="0" cy="0"/>
          <a:chOff x="0" y="0"/>
          <a:chExt cx="0" cy="0"/>
        </a:xfrm>
      </p:grpSpPr>
      <p:pic>
        <p:nvPicPr>
          <p:cNvPr id="2097165" name="图片"/>
          <p:cNvPicPr>
            <a:picLocks/>
          </p:cNvPicPr>
          <p:nvPr/>
        </p:nvPicPr>
        <p:blipFill>
          <a:blip xmlns:r="http://schemas.openxmlformats.org/officeDocument/2006/relationships" r:embed="rId1" cstate="print"/>
          <a:stretch>
            <a:fillRect/>
          </a:stretch>
        </p:blipFill>
        <p:spPr>
          <a:xfrm>
            <a:off x="0" y="1476375"/>
            <a:ext cx="2695574" cy="3248025"/>
          </a:xfrm>
          <a:prstGeom prst="rect"/>
          <a:noFill/>
          <a:ln w="12700" cap="flat" cmpd="sng">
            <a:noFill/>
            <a:prstDash val="solid"/>
            <a:miter/>
          </a:ln>
        </p:spPr>
      </p:pic>
      <p:sp>
        <p:nvSpPr>
          <p:cNvPr id="1048713"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4"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5"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716" name="文本框"/>
          <p:cNvSpPr>
            <a:spLocks noGrp="1"/>
          </p:cNvSpPr>
          <p:nvPr>
            <p:ph type="title"/>
          </p:nvPr>
        </p:nvSpPr>
        <p:spPr>
          <a:xfrm>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charset="0"/>
                <a:ea typeface="宋体" charset="0"/>
                <a:cs typeface="Trebuchet MS" charset="0"/>
              </a:rPr>
              <a:t>TOOLS AND TECHNIQUES</a:t>
            </a:r>
            <a:endParaRPr altLang="en-US" baseline="0" b="1" cap="none" sz="3600" i="0" kern="0" lang="zh-CN" spc="0" strike="noStrike" u="none">
              <a:solidFill>
                <a:schemeClr val="tx1"/>
              </a:solidFill>
              <a:latin typeface="Trebuchet MS" charset="0"/>
              <a:ea typeface="宋体" charset="0"/>
              <a:cs typeface="Trebuchet MS" charset="0"/>
            </a:endParaRPr>
          </a:p>
        </p:txBody>
      </p:sp>
      <p:pic>
        <p:nvPicPr>
          <p:cNvPr id="2097166"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717"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7</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718" name="矩形"/>
          <p:cNvSpPr/>
          <p:nvPr/>
        </p:nvSpPr>
        <p:spPr>
          <a:xfrm>
            <a:off x="3050038" y="2003950"/>
            <a:ext cx="6100074"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7" name=""/>
        <p:cNvGrpSpPr/>
        <p:nvPr/>
      </p:nvGrpSpPr>
      <p:grpSpPr>
        <a:xfrm>
          <a:off x="0" y="0"/>
          <a:ext cx="0" cy="0"/>
          <a:chOff x="0" y="0"/>
          <a:chExt cx="0" cy="0"/>
        </a:xfrm>
      </p:grpSpPr>
      <p:sp>
        <p:nvSpPr>
          <p:cNvPr id="1048722"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3"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8</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24" name="矩形"/>
          <p:cNvSpPr/>
          <p:nvPr/>
        </p:nvSpPr>
        <p:spPr>
          <a:xfrm>
            <a:off x="739774" y="291147"/>
            <a:ext cx="8794750" cy="6134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charset="0"/>
                <a:ea typeface="宋体" charset="0"/>
                <a:cs typeface="Trebuchet MS" charset="0"/>
              </a:rPr>
              <a:t>POTFOLIO DESIGN AND LAYOUT</a:t>
            </a:r>
            <a:endParaRPr altLang="en-US" baseline="0" b="0" cap="none" sz="4000" i="0" kern="1200" lang="zh-CN" spc="0" strike="noStrike" u="none">
              <a:solidFill>
                <a:schemeClr val="tx1"/>
              </a:solidFill>
              <a:latin typeface="Trebuchet MS" charset="0"/>
              <a:ea typeface="宋体" charset="0"/>
              <a:cs typeface="Trebuchet MS" charset="0"/>
            </a:endParaRPr>
          </a:p>
        </p:txBody>
      </p:sp>
      <p:sp>
        <p:nvSpPr>
          <p:cNvPr id="1048725" name="曲线"/>
          <p:cNvSpPr/>
          <p:nvPr/>
        </p:nvSpPr>
        <p:spPr>
          <a:xfrm>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6" name="矩形"/>
          <p:cNvSpPr/>
          <p:nvPr/>
        </p:nvSpPr>
        <p:spPr>
          <a:xfrm>
            <a:off x="3050038" y="2142451"/>
            <a:ext cx="6100074"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7" name=""/>
        <p:cNvGrpSpPr/>
        <p:nvPr/>
      </p:nvGrpSpPr>
      <p:grpSpPr>
        <a:xfrm>
          <a:off x="0" y="0"/>
          <a:ext cx="0" cy="0"/>
          <a:chOff x="0" y="0"/>
          <a:chExt cx="0" cy="0"/>
        </a:xfrm>
      </p:grpSpPr>
      <p:sp>
        <p:nvSpPr>
          <p:cNvPr id="1048641" name="文本框"/>
          <p:cNvSpPr>
            <a:spLocks noGrp="1"/>
          </p:cNvSpPr>
          <p:nvPr>
            <p:ph type="title"/>
          </p:nvPr>
        </p:nvSpPr>
        <p:spPr>
          <a:xfrm>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FEATURES AND FUNCTIONALITY</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42" name="矩形"/>
          <p:cNvSpPr/>
          <p:nvPr/>
        </p:nvSpPr>
        <p:spPr>
          <a:xfrm>
            <a:off x="3050038" y="2142451"/>
            <a:ext cx="6100074"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TCAS-SYSTEM-2</cp:lastModifiedBy>
  <dcterms:created xsi:type="dcterms:W3CDTF">2024-03-28T17:07:22Z</dcterms:created>
  <dcterms:modified xsi:type="dcterms:W3CDTF">2025-09-04T06:08:06Z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4ad34c9311874d5884a04ed7e5747834</vt:lpwstr>
  </property>
</Properties>
</file>