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1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15" r:id="rId18"/>
    <p:sldId id="317" r:id="rId19"/>
    <p:sldId id="316" r:id="rId20"/>
    <p:sldId id="313" r:id="rId21"/>
    <p:sldId id="271" r:id="rId22"/>
    <p:sldId id="272" r:id="rId23"/>
    <p:sldId id="273" r:id="rId24"/>
    <p:sldId id="318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6" r:id="rId43"/>
    <p:sldId id="292" r:id="rId44"/>
    <p:sldId id="293" r:id="rId45"/>
    <p:sldId id="294" r:id="rId46"/>
    <p:sldId id="295" r:id="rId47"/>
    <p:sldId id="298" r:id="rId48"/>
    <p:sldId id="297" r:id="rId49"/>
    <p:sldId id="299" r:id="rId50"/>
    <p:sldId id="300" r:id="rId51"/>
    <p:sldId id="309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10" r:id="rId61"/>
    <p:sldId id="311" r:id="rId62"/>
    <p:sldId id="312" r:id="rId6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4B341-AA43-88D2-607E-8A8FB3D35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F8CB6A-FAFC-ADED-F4A9-14896BF9B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D70322-7261-FC01-9EAF-504DDE48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689-3AF0-4991-8DBF-99C2BA5F7FD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079CF-DAD5-BC2C-3E92-86386B5E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C541B3-CC78-3C1A-FD78-E4183F63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74D4-5200-4BA9-BC8A-9D39BB858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36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28647-B77E-4799-DB9A-4EECE1AC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426377-A693-CE42-3A65-54FF5E404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8315F8-5C0B-A74C-38D4-D240A4F4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689-3AF0-4991-8DBF-99C2BA5F7FD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D69B7A-0198-768A-B0A8-F45AA9AE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081B5B-950D-29C9-C5EA-2BB5ADD4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74D4-5200-4BA9-BC8A-9D39BB858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70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65FF33-5269-C204-5377-63075F43A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78B25A-8CBB-9EFC-81F1-1D0E1C9F5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04FA0C-5AF1-BB4E-7FA9-9163635B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689-3AF0-4991-8DBF-99C2BA5F7FD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36A15E-6DCD-9EB2-C638-62D2F10A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BB5A9B-428D-09B4-1511-BE5A0D5B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74D4-5200-4BA9-BC8A-9D39BB858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18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03A11-1F73-8B5C-7488-F6975DCF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C078C9-4C56-CDF4-C5ED-5369E078A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DE828C-BFB5-85B7-E97A-95AC418D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689-3AF0-4991-8DBF-99C2BA5F7FD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ACDDBA-3E9A-74C6-2616-3D4216A3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3D7E09-3EA0-B94A-B3B8-814489FA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74D4-5200-4BA9-BC8A-9D39BB858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46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2082D-D777-FBA0-E008-B52B1EE1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B9D711-5BEC-F1ED-AB7F-18F1D0411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0DCF10-88EE-DD6A-E871-1BB36475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689-3AF0-4991-8DBF-99C2BA5F7FD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05B505-EBEB-92A1-D8DC-09B4899C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19CCD4-0A08-791A-481B-9F6E08B7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74D4-5200-4BA9-BC8A-9D39BB858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9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2DDD4-6B67-7B0B-B3D9-88A47CC8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F40382-9DA3-B22D-1F42-6F8B9943B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B8D2BE-1EF7-1058-37EA-28B8310F2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B1DB28-2AC0-2296-6406-FEB56B02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689-3AF0-4991-8DBF-99C2BA5F7FD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A89E47-CF73-3C4A-7C7E-A2CE6F30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B45D0B-BECF-3303-744F-877DBBB3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74D4-5200-4BA9-BC8A-9D39BB858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2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DB133-3F33-68E7-5748-40CA79741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516FCA-982A-D855-EE58-188DCC3B9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36C1A0-41C6-B30A-480F-E2B178B26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7BE62D-14EC-F2CE-F2CD-B42AA5B62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EB1096-9974-EB31-AEF6-2B7E660C7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6FE5E8F-591E-9049-F526-6A7C4259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689-3AF0-4991-8DBF-99C2BA5F7FD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C686287-EEC6-781C-6FF2-2B740E54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7E7CDA-D112-F36C-51C9-6291C180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74D4-5200-4BA9-BC8A-9D39BB858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31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6371E-424D-2DC1-D76E-3A8B9DAB1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AFC1C4-0E34-1447-696C-93AFD835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689-3AF0-4991-8DBF-99C2BA5F7FD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5A40EF-F8F9-CE17-42D0-F1684F99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7AB99F-41A1-A3F4-3655-CC07F0C3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74D4-5200-4BA9-BC8A-9D39BB858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23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5C8308-F66B-4878-6C29-CA5C687E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689-3AF0-4991-8DBF-99C2BA5F7FD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A570AF-C2D1-0900-B455-630D5217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802C36-9D86-E1F7-6D9E-A22CE90D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74D4-5200-4BA9-BC8A-9D39BB858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230E7-185B-19BB-EE3F-08CA27F7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DDFEB6-1DEB-9B27-7696-BB5601FF9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E10A4F-762C-B3B1-6057-418B28248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726BFC-009A-E23C-00A9-4704FF80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689-3AF0-4991-8DBF-99C2BA5F7FD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9C6F6E-B344-0526-E158-BFB908F4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C4A990-CB0C-1A67-C27F-9CBD8DC9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74D4-5200-4BA9-BC8A-9D39BB858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85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F9A12-2E19-B140-12A0-A1F6673E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183DC73-7820-E950-7933-C30117429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3B81A8-B5D1-5187-896F-EBBFC6830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C4EF4C-E564-E966-006F-4C6BF570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689-3AF0-4991-8DBF-99C2BA5F7FD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B1F968-8B45-92C2-F31D-D28F3BC4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A5B706-8120-8A6B-AF53-C9B56B79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74D4-5200-4BA9-BC8A-9D39BB858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71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18E9562-BA75-3797-3DB5-21CA8C81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F00E16-25A8-3B4D-9FCC-7B8921C82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32C292-875C-1B8E-E946-51067906B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BA689-3AF0-4991-8DBF-99C2BA5F7FD7}" type="datetimeFigureOut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A3CEC4-EB63-4CE2-70CD-4C30C6A0D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C3DC9C-8F74-182F-1F88-40F4374A3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F74D4-5200-4BA9-BC8A-9D39BB858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46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7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7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7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7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7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7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7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7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2F6E88B-61C1-E0BE-8DF3-2EECB15EA4C0}"/>
              </a:ext>
            </a:extLst>
          </p:cNvPr>
          <p:cNvSpPr txBox="1"/>
          <p:nvPr/>
        </p:nvSpPr>
        <p:spPr>
          <a:xfrm>
            <a:off x="814812" y="1367073"/>
            <a:ext cx="905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Salt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0EB74-98A8-4B13-78B2-77315CBD2C7A}"/>
              </a:ext>
            </a:extLst>
          </p:cNvPr>
          <p:cNvSpPr txBox="1"/>
          <p:nvPr/>
        </p:nvSpPr>
        <p:spPr>
          <a:xfrm>
            <a:off x="2008361" y="1367073"/>
            <a:ext cx="1902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Passwort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E334BB-7F5F-DEE6-ADE3-5FD1FB0451A6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</p:spTree>
    <p:extLst>
      <p:ext uri="{BB962C8B-B14F-4D97-AF65-F5344CB8AC3E}">
        <p14:creationId xmlns:p14="http://schemas.microsoft.com/office/powerpoint/2010/main" val="404668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946492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>
            <a:extLst>
              <a:ext uri="{FF2B5EF4-FFF2-40B4-BE49-F238E27FC236}">
                <a16:creationId xmlns:a16="http://schemas.microsoft.com/office/drawing/2014/main" id="{F243B53E-2BDC-49C3-1E3A-F156B76C7242}"/>
              </a:ext>
            </a:extLst>
          </p:cNvPr>
          <p:cNvSpPr/>
          <p:nvPr/>
        </p:nvSpPr>
        <p:spPr>
          <a:xfrm>
            <a:off x="3643913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0E55073-FEA9-768A-4030-A581B8C25D57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943073" y="3757188"/>
            <a:ext cx="35650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AC13B93-BD8F-1AA7-0918-8F95DAED9AD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679826" y="3757188"/>
            <a:ext cx="41524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A7F59D3C-9642-1F86-2919-7704EC4B8E3D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</p:spTree>
    <p:extLst>
      <p:ext uri="{BB962C8B-B14F-4D97-AF65-F5344CB8AC3E}">
        <p14:creationId xmlns:p14="http://schemas.microsoft.com/office/powerpoint/2010/main" val="377707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3078173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>
            <a:extLst>
              <a:ext uri="{FF2B5EF4-FFF2-40B4-BE49-F238E27FC236}">
                <a16:creationId xmlns:a16="http://schemas.microsoft.com/office/drawing/2014/main" id="{F243B53E-2BDC-49C3-1E3A-F156B76C7242}"/>
              </a:ext>
            </a:extLst>
          </p:cNvPr>
          <p:cNvSpPr/>
          <p:nvPr/>
        </p:nvSpPr>
        <p:spPr>
          <a:xfrm>
            <a:off x="3643913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0E55073-FEA9-768A-4030-A581B8C25D57}"/>
              </a:ext>
            </a:extLst>
          </p:cNvPr>
          <p:cNvCxnSpPr>
            <a:cxnSpLocks/>
          </p:cNvCxnSpPr>
          <p:nvPr/>
        </p:nvCxnSpPr>
        <p:spPr>
          <a:xfrm flipV="1">
            <a:off x="3074754" y="3757188"/>
            <a:ext cx="35650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BE3B652C-4744-44C4-F4C3-324B770686B6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</p:spTree>
    <p:extLst>
      <p:ext uri="{BB962C8B-B14F-4D97-AF65-F5344CB8AC3E}">
        <p14:creationId xmlns:p14="http://schemas.microsoft.com/office/powerpoint/2010/main" val="158797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3078173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>
            <a:extLst>
              <a:ext uri="{FF2B5EF4-FFF2-40B4-BE49-F238E27FC236}">
                <a16:creationId xmlns:a16="http://schemas.microsoft.com/office/drawing/2014/main" id="{F243B53E-2BDC-49C3-1E3A-F156B76C7242}"/>
              </a:ext>
            </a:extLst>
          </p:cNvPr>
          <p:cNvSpPr/>
          <p:nvPr/>
        </p:nvSpPr>
        <p:spPr>
          <a:xfrm>
            <a:off x="3643913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0E55073-FEA9-768A-4030-A581B8C25D57}"/>
              </a:ext>
            </a:extLst>
          </p:cNvPr>
          <p:cNvCxnSpPr>
            <a:cxnSpLocks/>
          </p:cNvCxnSpPr>
          <p:nvPr/>
        </p:nvCxnSpPr>
        <p:spPr>
          <a:xfrm flipV="1">
            <a:off x="3074754" y="3757188"/>
            <a:ext cx="35650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AC13B93-BD8F-1AA7-0918-8F95DAED9AD6}"/>
              </a:ext>
            </a:extLst>
          </p:cNvPr>
          <p:cNvCxnSpPr>
            <a:cxnSpLocks/>
          </p:cNvCxnSpPr>
          <p:nvPr/>
        </p:nvCxnSpPr>
        <p:spPr>
          <a:xfrm>
            <a:off x="3811507" y="3757188"/>
            <a:ext cx="41524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10BC758A-55E9-5408-2351-C69E729E95AC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</p:spTree>
    <p:extLst>
      <p:ext uri="{BB962C8B-B14F-4D97-AF65-F5344CB8AC3E}">
        <p14:creationId xmlns:p14="http://schemas.microsoft.com/office/powerpoint/2010/main" val="4055407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3078173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0E55073-FEA9-768A-4030-A581B8C25D57}"/>
              </a:ext>
            </a:extLst>
          </p:cNvPr>
          <p:cNvCxnSpPr>
            <a:cxnSpLocks/>
          </p:cNvCxnSpPr>
          <p:nvPr/>
        </p:nvCxnSpPr>
        <p:spPr>
          <a:xfrm flipV="1">
            <a:off x="3074754" y="3757188"/>
            <a:ext cx="35650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AC13B93-BD8F-1AA7-0918-8F95DAED9AD6}"/>
              </a:ext>
            </a:extLst>
          </p:cNvPr>
          <p:cNvCxnSpPr>
            <a:cxnSpLocks/>
          </p:cNvCxnSpPr>
          <p:nvPr/>
        </p:nvCxnSpPr>
        <p:spPr>
          <a:xfrm>
            <a:off x="3811507" y="3757188"/>
            <a:ext cx="41524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7E58E6-DF20-FFEC-E9F7-4C2A19C07B1E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</p:spTree>
    <p:extLst>
      <p:ext uri="{BB962C8B-B14F-4D97-AF65-F5344CB8AC3E}">
        <p14:creationId xmlns:p14="http://schemas.microsoft.com/office/powerpoint/2010/main" val="1490256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4209850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0E55073-FEA9-768A-4030-A581B8C25D57}"/>
              </a:ext>
            </a:extLst>
          </p:cNvPr>
          <p:cNvCxnSpPr>
            <a:cxnSpLocks/>
          </p:cNvCxnSpPr>
          <p:nvPr/>
        </p:nvCxnSpPr>
        <p:spPr>
          <a:xfrm flipV="1">
            <a:off x="4206431" y="3757188"/>
            <a:ext cx="35650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40A34C4-7FCC-ED39-DFEC-E7957423C778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</p:spTree>
    <p:extLst>
      <p:ext uri="{BB962C8B-B14F-4D97-AF65-F5344CB8AC3E}">
        <p14:creationId xmlns:p14="http://schemas.microsoft.com/office/powerpoint/2010/main" val="3291187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4209850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0E55073-FEA9-768A-4030-A581B8C25D57}"/>
              </a:ext>
            </a:extLst>
          </p:cNvPr>
          <p:cNvCxnSpPr>
            <a:cxnSpLocks/>
          </p:cNvCxnSpPr>
          <p:nvPr/>
        </p:nvCxnSpPr>
        <p:spPr>
          <a:xfrm flipV="1">
            <a:off x="4206431" y="3757188"/>
            <a:ext cx="35650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AC13B93-BD8F-1AA7-0918-8F95DAED9AD6}"/>
              </a:ext>
            </a:extLst>
          </p:cNvPr>
          <p:cNvCxnSpPr>
            <a:cxnSpLocks/>
          </p:cNvCxnSpPr>
          <p:nvPr/>
        </p:nvCxnSpPr>
        <p:spPr>
          <a:xfrm>
            <a:off x="4943184" y="3757188"/>
            <a:ext cx="41524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73BC47C8-081D-EB81-B605-3CB0EE2F5AFD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</p:spTree>
    <p:extLst>
      <p:ext uri="{BB962C8B-B14F-4D97-AF65-F5344CB8AC3E}">
        <p14:creationId xmlns:p14="http://schemas.microsoft.com/office/powerpoint/2010/main" val="2045075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5332486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C25F30B-A950-3B1C-E840-34EB34C263E9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F5055A5-2FEE-96A0-BED0-90F300BA4F6A}"/>
              </a:ext>
            </a:extLst>
          </p:cNvPr>
          <p:cNvSpPr txBox="1"/>
          <p:nvPr/>
        </p:nvSpPr>
        <p:spPr>
          <a:xfrm>
            <a:off x="6699564" y="2978590"/>
            <a:ext cx="69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8655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6482288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C25F30B-A950-3B1C-E840-34EB34C263E9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CE84C10-E2B0-F32E-FAA1-B17436287DC1}"/>
              </a:ext>
            </a:extLst>
          </p:cNvPr>
          <p:cNvSpPr txBox="1"/>
          <p:nvPr/>
        </p:nvSpPr>
        <p:spPr>
          <a:xfrm>
            <a:off x="7838473" y="3051018"/>
            <a:ext cx="69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49576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7632067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C25F30B-A950-3B1C-E840-34EB34C263E9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891AE83-5E5B-1833-F1B2-51C1D6027984}"/>
              </a:ext>
            </a:extLst>
          </p:cNvPr>
          <p:cNvSpPr txBox="1"/>
          <p:nvPr/>
        </p:nvSpPr>
        <p:spPr>
          <a:xfrm>
            <a:off x="8990473" y="3060071"/>
            <a:ext cx="69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60280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8736585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C25F30B-A950-3B1C-E840-34EB34C263E9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</p:spTree>
    <p:extLst>
      <p:ext uri="{BB962C8B-B14F-4D97-AF65-F5344CB8AC3E}">
        <p14:creationId xmlns:p14="http://schemas.microsoft.com/office/powerpoint/2010/main" val="366625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2F6E88B-61C1-E0BE-8DF3-2EECB15EA4C0}"/>
              </a:ext>
            </a:extLst>
          </p:cNvPr>
          <p:cNvSpPr txBox="1"/>
          <p:nvPr/>
        </p:nvSpPr>
        <p:spPr>
          <a:xfrm>
            <a:off x="814812" y="1367073"/>
            <a:ext cx="905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Salt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0EB74-98A8-4B13-78B2-77315CBD2C7A}"/>
              </a:ext>
            </a:extLst>
          </p:cNvPr>
          <p:cNvSpPr txBox="1"/>
          <p:nvPr/>
        </p:nvSpPr>
        <p:spPr>
          <a:xfrm>
            <a:off x="2008361" y="1367073"/>
            <a:ext cx="1902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Passwort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367073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F2C91E4-314C-7877-C52D-E22F66E00846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</p:spTree>
    <p:extLst>
      <p:ext uri="{BB962C8B-B14F-4D97-AF65-F5344CB8AC3E}">
        <p14:creationId xmlns:p14="http://schemas.microsoft.com/office/powerpoint/2010/main" val="1740109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8736585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0E55073-FEA9-768A-4030-A581B8C25D57}"/>
              </a:ext>
            </a:extLst>
          </p:cNvPr>
          <p:cNvCxnSpPr>
            <a:cxnSpLocks/>
          </p:cNvCxnSpPr>
          <p:nvPr/>
        </p:nvCxnSpPr>
        <p:spPr>
          <a:xfrm flipV="1">
            <a:off x="8733166" y="3757188"/>
            <a:ext cx="35650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AC25F30B-A950-3B1C-E840-34EB34C263E9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</p:spTree>
    <p:extLst>
      <p:ext uri="{BB962C8B-B14F-4D97-AF65-F5344CB8AC3E}">
        <p14:creationId xmlns:p14="http://schemas.microsoft.com/office/powerpoint/2010/main" val="500037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8736585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0E55073-FEA9-768A-4030-A581B8C25D57}"/>
              </a:ext>
            </a:extLst>
          </p:cNvPr>
          <p:cNvCxnSpPr>
            <a:cxnSpLocks/>
          </p:cNvCxnSpPr>
          <p:nvPr/>
        </p:nvCxnSpPr>
        <p:spPr>
          <a:xfrm flipV="1">
            <a:off x="8733166" y="3757188"/>
            <a:ext cx="35650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AC13B93-BD8F-1AA7-0918-8F95DAED9AD6}"/>
              </a:ext>
            </a:extLst>
          </p:cNvPr>
          <p:cNvCxnSpPr>
            <a:cxnSpLocks/>
          </p:cNvCxnSpPr>
          <p:nvPr/>
        </p:nvCxnSpPr>
        <p:spPr>
          <a:xfrm>
            <a:off x="9469919" y="3757188"/>
            <a:ext cx="41524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BE981A7-4D45-9D97-301F-05F238BB88C7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</p:spTree>
    <p:extLst>
      <p:ext uri="{BB962C8B-B14F-4D97-AF65-F5344CB8AC3E}">
        <p14:creationId xmlns:p14="http://schemas.microsoft.com/office/powerpoint/2010/main" val="971754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8736585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0E55073-FEA9-768A-4030-A581B8C25D57}"/>
              </a:ext>
            </a:extLst>
          </p:cNvPr>
          <p:cNvCxnSpPr>
            <a:cxnSpLocks/>
          </p:cNvCxnSpPr>
          <p:nvPr/>
        </p:nvCxnSpPr>
        <p:spPr>
          <a:xfrm flipV="1">
            <a:off x="8733166" y="3757188"/>
            <a:ext cx="35650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AC13B93-BD8F-1AA7-0918-8F95DAED9AD6}"/>
              </a:ext>
            </a:extLst>
          </p:cNvPr>
          <p:cNvCxnSpPr>
            <a:cxnSpLocks/>
          </p:cNvCxnSpPr>
          <p:nvPr/>
        </p:nvCxnSpPr>
        <p:spPr>
          <a:xfrm>
            <a:off x="9469919" y="3757188"/>
            <a:ext cx="41524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</p:spTree>
    <p:extLst>
      <p:ext uri="{BB962C8B-B14F-4D97-AF65-F5344CB8AC3E}">
        <p14:creationId xmlns:p14="http://schemas.microsoft.com/office/powerpoint/2010/main" val="2723914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376101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</p:spTree>
    <p:extLst>
      <p:ext uri="{BB962C8B-B14F-4D97-AF65-F5344CB8AC3E}">
        <p14:creationId xmlns:p14="http://schemas.microsoft.com/office/powerpoint/2010/main" val="52795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376101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65C61CDF-67E1-A0E4-22A5-F1DD2D690865}"/>
              </a:ext>
            </a:extLst>
          </p:cNvPr>
          <p:cNvCxnSpPr>
            <a:cxnSpLocks/>
            <a:stCxn id="16" idx="0"/>
            <a:endCxn id="2" idx="0"/>
          </p:cNvCxnSpPr>
          <p:nvPr/>
        </p:nvCxnSpPr>
        <p:spPr>
          <a:xfrm rot="16200000" flipV="1">
            <a:off x="4843584" y="-697118"/>
            <a:ext cx="2163774" cy="7958001"/>
          </a:xfrm>
          <a:prstGeom prst="curvedConnector3">
            <a:avLst>
              <a:gd name="adj1" fmla="val 123478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005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376101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6" name="Verbinder: gekrümmt 5">
            <a:extLst>
              <a:ext uri="{FF2B5EF4-FFF2-40B4-BE49-F238E27FC236}">
                <a16:creationId xmlns:a16="http://schemas.microsoft.com/office/drawing/2014/main" id="{8A790AF8-D9B9-DF0A-EE0B-A33A341E6986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rot="5400000" flipH="1" flipV="1">
            <a:off x="1374405" y="3791706"/>
            <a:ext cx="1140733" cy="339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65C61CDF-67E1-A0E4-22A5-F1DD2D690865}"/>
              </a:ext>
            </a:extLst>
          </p:cNvPr>
          <p:cNvCxnSpPr>
            <a:cxnSpLocks/>
            <a:stCxn id="16" idx="0"/>
            <a:endCxn id="2" idx="0"/>
          </p:cNvCxnSpPr>
          <p:nvPr/>
        </p:nvCxnSpPr>
        <p:spPr>
          <a:xfrm rot="16200000" flipV="1">
            <a:off x="4843584" y="-697118"/>
            <a:ext cx="2163774" cy="7958001"/>
          </a:xfrm>
          <a:prstGeom prst="curvedConnector3">
            <a:avLst>
              <a:gd name="adj1" fmla="val 123478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938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376101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6" name="Verbinder: gekrümmt 5">
            <a:extLst>
              <a:ext uri="{FF2B5EF4-FFF2-40B4-BE49-F238E27FC236}">
                <a16:creationId xmlns:a16="http://schemas.microsoft.com/office/drawing/2014/main" id="{8A790AF8-D9B9-DF0A-EE0B-A33A341E6986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rot="5400000" flipH="1" flipV="1">
            <a:off x="1374405" y="3791706"/>
            <a:ext cx="1140733" cy="339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65C61CDF-67E1-A0E4-22A5-F1DD2D690865}"/>
              </a:ext>
            </a:extLst>
          </p:cNvPr>
          <p:cNvCxnSpPr>
            <a:cxnSpLocks/>
            <a:stCxn id="16" idx="0"/>
            <a:endCxn id="2" idx="0"/>
          </p:cNvCxnSpPr>
          <p:nvPr/>
        </p:nvCxnSpPr>
        <p:spPr>
          <a:xfrm rot="16200000" flipV="1">
            <a:off x="4843584" y="-697118"/>
            <a:ext cx="2163774" cy="7958001"/>
          </a:xfrm>
          <a:prstGeom prst="curvedConnector3">
            <a:avLst>
              <a:gd name="adj1" fmla="val 123478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29D03B60-0E0D-F3F6-E187-3080851E06A8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2640689" y="2784545"/>
            <a:ext cx="1468170" cy="1690279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869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376101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6" name="Verbinder: gekrümmt 5">
            <a:extLst>
              <a:ext uri="{FF2B5EF4-FFF2-40B4-BE49-F238E27FC236}">
                <a16:creationId xmlns:a16="http://schemas.microsoft.com/office/drawing/2014/main" id="{8A790AF8-D9B9-DF0A-EE0B-A33A341E6986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rot="5400000" flipH="1" flipV="1">
            <a:off x="1374405" y="3791706"/>
            <a:ext cx="1140733" cy="339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65C61CDF-67E1-A0E4-22A5-F1DD2D690865}"/>
              </a:ext>
            </a:extLst>
          </p:cNvPr>
          <p:cNvCxnSpPr>
            <a:cxnSpLocks/>
            <a:stCxn id="16" idx="0"/>
            <a:endCxn id="2" idx="0"/>
          </p:cNvCxnSpPr>
          <p:nvPr/>
        </p:nvCxnSpPr>
        <p:spPr>
          <a:xfrm rot="16200000" flipV="1">
            <a:off x="4843584" y="-697118"/>
            <a:ext cx="2163774" cy="7958001"/>
          </a:xfrm>
          <a:prstGeom prst="curvedConnector3">
            <a:avLst>
              <a:gd name="adj1" fmla="val 123478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29D03B60-0E0D-F3F6-E187-3080851E06A8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2640689" y="2784545"/>
            <a:ext cx="1468170" cy="1690279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42EA14B3-55AE-00FE-0194-5F93ABA88AC7}"/>
              </a:ext>
            </a:extLst>
          </p:cNvPr>
          <p:cNvCxnSpPr>
            <a:cxnSpLocks/>
            <a:stCxn id="13" idx="0"/>
            <a:endCxn id="2" idx="3"/>
          </p:cNvCxnSpPr>
          <p:nvPr/>
        </p:nvCxnSpPr>
        <p:spPr>
          <a:xfrm rot="16200000" flipV="1">
            <a:off x="3675389" y="1552967"/>
            <a:ext cx="1652253" cy="3969354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895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376101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6" name="Verbinder: gekrümmt 5">
            <a:extLst>
              <a:ext uri="{FF2B5EF4-FFF2-40B4-BE49-F238E27FC236}">
                <a16:creationId xmlns:a16="http://schemas.microsoft.com/office/drawing/2014/main" id="{8A790AF8-D9B9-DF0A-EE0B-A33A341E6986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rot="5400000" flipH="1" flipV="1">
            <a:off x="1374405" y="3791706"/>
            <a:ext cx="1140733" cy="339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65C61CDF-67E1-A0E4-22A5-F1DD2D690865}"/>
              </a:ext>
            </a:extLst>
          </p:cNvPr>
          <p:cNvCxnSpPr>
            <a:cxnSpLocks/>
            <a:stCxn id="16" idx="0"/>
            <a:endCxn id="2" idx="0"/>
          </p:cNvCxnSpPr>
          <p:nvPr/>
        </p:nvCxnSpPr>
        <p:spPr>
          <a:xfrm rot="16200000" flipV="1">
            <a:off x="4843584" y="-697118"/>
            <a:ext cx="2163774" cy="7958001"/>
          </a:xfrm>
          <a:prstGeom prst="curvedConnector3">
            <a:avLst>
              <a:gd name="adj1" fmla="val 123478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29D03B60-0E0D-F3F6-E187-3080851E06A8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2640689" y="2784545"/>
            <a:ext cx="1468170" cy="1690279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42EA14B3-55AE-00FE-0194-5F93ABA88AC7}"/>
              </a:ext>
            </a:extLst>
          </p:cNvPr>
          <p:cNvCxnSpPr>
            <a:cxnSpLocks/>
            <a:stCxn id="13" idx="0"/>
            <a:endCxn id="2" idx="3"/>
          </p:cNvCxnSpPr>
          <p:nvPr/>
        </p:nvCxnSpPr>
        <p:spPr>
          <a:xfrm rot="16200000" flipV="1">
            <a:off x="3675389" y="1552967"/>
            <a:ext cx="1652253" cy="3969354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" name="Verbinder: gekrümmt 2">
            <a:extLst>
              <a:ext uri="{FF2B5EF4-FFF2-40B4-BE49-F238E27FC236}">
                <a16:creationId xmlns:a16="http://schemas.microsoft.com/office/drawing/2014/main" id="{1B303BD2-8AB3-C6B6-AFA3-5CC8B4633F99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03467" y="304205"/>
            <a:ext cx="1869540" cy="6249590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917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376101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</p:spTree>
    <p:extLst>
      <p:ext uri="{BB962C8B-B14F-4D97-AF65-F5344CB8AC3E}">
        <p14:creationId xmlns:p14="http://schemas.microsoft.com/office/powerpoint/2010/main" val="382631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2F6E88B-61C1-E0BE-8DF3-2EECB15EA4C0}"/>
              </a:ext>
            </a:extLst>
          </p:cNvPr>
          <p:cNvSpPr txBox="1"/>
          <p:nvPr/>
        </p:nvSpPr>
        <p:spPr>
          <a:xfrm>
            <a:off x="814812" y="1367073"/>
            <a:ext cx="905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Salt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0EB74-98A8-4B13-78B2-77315CBD2C7A}"/>
              </a:ext>
            </a:extLst>
          </p:cNvPr>
          <p:cNvSpPr txBox="1"/>
          <p:nvPr/>
        </p:nvSpPr>
        <p:spPr>
          <a:xfrm>
            <a:off x="2008361" y="1367073"/>
            <a:ext cx="1902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Passwort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367073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9891E3C-1D0B-B5AB-6ADC-C916D2E35786}"/>
              </a:ext>
            </a:extLst>
          </p:cNvPr>
          <p:cNvCxnSpPr>
            <a:stCxn id="4" idx="2"/>
          </p:cNvCxnSpPr>
          <p:nvPr/>
        </p:nvCxnSpPr>
        <p:spPr>
          <a:xfrm>
            <a:off x="1267485" y="1951848"/>
            <a:ext cx="289711" cy="782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5BF917C2-8EFC-F32B-75D6-F0CC748AB4B2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</p:spTree>
    <p:extLst>
      <p:ext uri="{BB962C8B-B14F-4D97-AF65-F5344CB8AC3E}">
        <p14:creationId xmlns:p14="http://schemas.microsoft.com/office/powerpoint/2010/main" val="2077288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376101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283B6EB-BED1-F598-040D-9F54A386EFEF}"/>
              </a:ext>
            </a:extLst>
          </p:cNvPr>
          <p:cNvCxnSpPr>
            <a:stCxn id="2" idx="2"/>
            <a:endCxn id="9" idx="0"/>
          </p:cNvCxnSpPr>
          <p:nvPr/>
        </p:nvCxnSpPr>
        <p:spPr>
          <a:xfrm flipH="1">
            <a:off x="1943073" y="3223037"/>
            <a:ext cx="3397" cy="1140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716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376101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283B6EB-BED1-F598-040D-9F54A386EFEF}"/>
              </a:ext>
            </a:extLst>
          </p:cNvPr>
          <p:cNvCxnSpPr>
            <a:stCxn id="2" idx="2"/>
            <a:endCxn id="9" idx="0"/>
          </p:cNvCxnSpPr>
          <p:nvPr/>
        </p:nvCxnSpPr>
        <p:spPr>
          <a:xfrm flipH="1">
            <a:off x="1943073" y="3223037"/>
            <a:ext cx="3397" cy="1140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664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2534943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</p:spTree>
    <p:extLst>
      <p:ext uri="{BB962C8B-B14F-4D97-AF65-F5344CB8AC3E}">
        <p14:creationId xmlns:p14="http://schemas.microsoft.com/office/powerpoint/2010/main" val="709990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2534943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3" name="Verbinder: gekrümmt 2">
            <a:extLst>
              <a:ext uri="{FF2B5EF4-FFF2-40B4-BE49-F238E27FC236}">
                <a16:creationId xmlns:a16="http://schemas.microsoft.com/office/drawing/2014/main" id="{F0D7CDC4-9857-B67A-FFFA-2C7BD3A517AF}"/>
              </a:ext>
            </a:extLst>
          </p:cNvPr>
          <p:cNvCxnSpPr>
            <a:cxnSpLocks/>
            <a:stCxn id="9" idx="0"/>
            <a:endCxn id="2" idx="1"/>
          </p:cNvCxnSpPr>
          <p:nvPr/>
        </p:nvCxnSpPr>
        <p:spPr>
          <a:xfrm rot="5400000" flipH="1" flipV="1">
            <a:off x="1412882" y="3241709"/>
            <a:ext cx="1652253" cy="591870"/>
          </a:xfrm>
          <a:prstGeom prst="curvedConnector2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39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2534943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3" name="Verbinder: gekrümmt 2">
            <a:extLst>
              <a:ext uri="{FF2B5EF4-FFF2-40B4-BE49-F238E27FC236}">
                <a16:creationId xmlns:a16="http://schemas.microsoft.com/office/drawing/2014/main" id="{F0D7CDC4-9857-B67A-FFFA-2C7BD3A517AF}"/>
              </a:ext>
            </a:extLst>
          </p:cNvPr>
          <p:cNvCxnSpPr>
            <a:cxnSpLocks/>
            <a:stCxn id="9" idx="0"/>
            <a:endCxn id="2" idx="1"/>
          </p:cNvCxnSpPr>
          <p:nvPr/>
        </p:nvCxnSpPr>
        <p:spPr>
          <a:xfrm rot="5400000" flipH="1" flipV="1">
            <a:off x="1412882" y="3241709"/>
            <a:ext cx="1652253" cy="591870"/>
          </a:xfrm>
          <a:prstGeom prst="curvedConnector2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05EFD2C4-446C-6AAD-8490-D57FC5BF3B63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rot="5400000" flipH="1" flipV="1">
            <a:off x="2529826" y="3788285"/>
            <a:ext cx="1140733" cy="1023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013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2534943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3" name="Verbinder: gekrümmt 2">
            <a:extLst>
              <a:ext uri="{FF2B5EF4-FFF2-40B4-BE49-F238E27FC236}">
                <a16:creationId xmlns:a16="http://schemas.microsoft.com/office/drawing/2014/main" id="{F0D7CDC4-9857-B67A-FFFA-2C7BD3A517AF}"/>
              </a:ext>
            </a:extLst>
          </p:cNvPr>
          <p:cNvCxnSpPr>
            <a:cxnSpLocks/>
            <a:stCxn id="9" idx="0"/>
            <a:endCxn id="2" idx="1"/>
          </p:cNvCxnSpPr>
          <p:nvPr/>
        </p:nvCxnSpPr>
        <p:spPr>
          <a:xfrm rot="5400000" flipH="1" flipV="1">
            <a:off x="1412882" y="3241709"/>
            <a:ext cx="1652253" cy="591870"/>
          </a:xfrm>
          <a:prstGeom prst="curvedConnector2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05EFD2C4-446C-6AAD-8490-D57FC5BF3B63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rot="5400000" flipH="1" flipV="1">
            <a:off x="2529826" y="3788285"/>
            <a:ext cx="1140733" cy="1023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Verbinder: gekrümmt 4">
            <a:extLst>
              <a:ext uri="{FF2B5EF4-FFF2-40B4-BE49-F238E27FC236}">
                <a16:creationId xmlns:a16="http://schemas.microsoft.com/office/drawing/2014/main" id="{32CA5A24-D8D8-1079-07F1-39C392E53D79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V="1">
            <a:off x="3858719" y="2861137"/>
            <a:ext cx="1330859" cy="1674408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205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2534943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3" name="Verbinder: gekrümmt 2">
            <a:extLst>
              <a:ext uri="{FF2B5EF4-FFF2-40B4-BE49-F238E27FC236}">
                <a16:creationId xmlns:a16="http://schemas.microsoft.com/office/drawing/2014/main" id="{F0D7CDC4-9857-B67A-FFFA-2C7BD3A517AF}"/>
              </a:ext>
            </a:extLst>
          </p:cNvPr>
          <p:cNvCxnSpPr>
            <a:cxnSpLocks/>
            <a:stCxn id="9" idx="0"/>
            <a:endCxn id="2" idx="1"/>
          </p:cNvCxnSpPr>
          <p:nvPr/>
        </p:nvCxnSpPr>
        <p:spPr>
          <a:xfrm rot="5400000" flipH="1" flipV="1">
            <a:off x="1412882" y="3241709"/>
            <a:ext cx="1652253" cy="591870"/>
          </a:xfrm>
          <a:prstGeom prst="curvedConnector2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05EFD2C4-446C-6AAD-8490-D57FC5BF3B63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rot="5400000" flipH="1" flipV="1">
            <a:off x="2529826" y="3788285"/>
            <a:ext cx="1140733" cy="1023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Verbinder: gekrümmt 4">
            <a:extLst>
              <a:ext uri="{FF2B5EF4-FFF2-40B4-BE49-F238E27FC236}">
                <a16:creationId xmlns:a16="http://schemas.microsoft.com/office/drawing/2014/main" id="{32CA5A24-D8D8-1079-07F1-39C392E53D79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V="1">
            <a:off x="3858719" y="2861137"/>
            <a:ext cx="1330859" cy="1674408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Verbinder: gekrümmt 5">
            <a:extLst>
              <a:ext uri="{FF2B5EF4-FFF2-40B4-BE49-F238E27FC236}">
                <a16:creationId xmlns:a16="http://schemas.microsoft.com/office/drawing/2014/main" id="{BE8423F2-5AA6-E5FC-598E-FAFFCB64FF91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V="1">
            <a:off x="4295726" y="2173304"/>
            <a:ext cx="1581684" cy="2799248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410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2534943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3" name="Verbinder: gekrümmt 2">
            <a:extLst>
              <a:ext uri="{FF2B5EF4-FFF2-40B4-BE49-F238E27FC236}">
                <a16:creationId xmlns:a16="http://schemas.microsoft.com/office/drawing/2014/main" id="{F0D7CDC4-9857-B67A-FFFA-2C7BD3A517AF}"/>
              </a:ext>
            </a:extLst>
          </p:cNvPr>
          <p:cNvCxnSpPr>
            <a:cxnSpLocks/>
            <a:stCxn id="9" idx="0"/>
            <a:endCxn id="2" idx="1"/>
          </p:cNvCxnSpPr>
          <p:nvPr/>
        </p:nvCxnSpPr>
        <p:spPr>
          <a:xfrm rot="5400000" flipH="1" flipV="1">
            <a:off x="1412882" y="3241709"/>
            <a:ext cx="1652253" cy="591870"/>
          </a:xfrm>
          <a:prstGeom prst="curvedConnector2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05EFD2C4-446C-6AAD-8490-D57FC5BF3B63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rot="5400000" flipH="1" flipV="1">
            <a:off x="2529826" y="3788285"/>
            <a:ext cx="1140733" cy="1023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Verbinder: gekrümmt 4">
            <a:extLst>
              <a:ext uri="{FF2B5EF4-FFF2-40B4-BE49-F238E27FC236}">
                <a16:creationId xmlns:a16="http://schemas.microsoft.com/office/drawing/2014/main" id="{32CA5A24-D8D8-1079-07F1-39C392E53D79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V="1">
            <a:off x="3858719" y="2861137"/>
            <a:ext cx="1330859" cy="1674408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Verbinder: gekrümmt 5">
            <a:extLst>
              <a:ext uri="{FF2B5EF4-FFF2-40B4-BE49-F238E27FC236}">
                <a16:creationId xmlns:a16="http://schemas.microsoft.com/office/drawing/2014/main" id="{BE8423F2-5AA6-E5FC-598E-FAFFCB64FF91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V="1">
            <a:off x="4295726" y="2173304"/>
            <a:ext cx="1581684" cy="2799248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Verbinder: gekrümmt 7">
            <a:extLst>
              <a:ext uri="{FF2B5EF4-FFF2-40B4-BE49-F238E27FC236}">
                <a16:creationId xmlns:a16="http://schemas.microsoft.com/office/drawing/2014/main" id="{AB57D2E8-A78F-0238-59CD-96D470390D82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V="1">
            <a:off x="5277730" y="878468"/>
            <a:ext cx="1869541" cy="5101064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9726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2534943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</p:spTree>
    <p:extLst>
      <p:ext uri="{BB962C8B-B14F-4D97-AF65-F5344CB8AC3E}">
        <p14:creationId xmlns:p14="http://schemas.microsoft.com/office/powerpoint/2010/main" val="654564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2534943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D06A95FC-E3A2-D676-36FF-29C8AB920065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flipH="1">
            <a:off x="3095073" y="3223037"/>
            <a:ext cx="10239" cy="1140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84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2F6E88B-61C1-E0BE-8DF3-2EECB15EA4C0}"/>
              </a:ext>
            </a:extLst>
          </p:cNvPr>
          <p:cNvSpPr txBox="1"/>
          <p:nvPr/>
        </p:nvSpPr>
        <p:spPr>
          <a:xfrm>
            <a:off x="814812" y="1367073"/>
            <a:ext cx="905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Salt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0EB74-98A8-4B13-78B2-77315CBD2C7A}"/>
              </a:ext>
            </a:extLst>
          </p:cNvPr>
          <p:cNvSpPr txBox="1"/>
          <p:nvPr/>
        </p:nvSpPr>
        <p:spPr>
          <a:xfrm>
            <a:off x="2008361" y="1367073"/>
            <a:ext cx="1902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Passwort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367073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9891E3C-1D0B-B5AB-6ADC-C916D2E3578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267485" y="1951848"/>
            <a:ext cx="289711" cy="782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68051E-5680-5D80-8BB9-6E5BD5707D4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299580" y="1951848"/>
            <a:ext cx="660149" cy="782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22795C4-DD64-BD73-FCCA-C87912251E5A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</p:spTree>
    <p:extLst>
      <p:ext uri="{BB962C8B-B14F-4D97-AF65-F5344CB8AC3E}">
        <p14:creationId xmlns:p14="http://schemas.microsoft.com/office/powerpoint/2010/main" val="667208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2534943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D06A95FC-E3A2-D676-36FF-29C8AB920065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flipH="1">
            <a:off x="3095073" y="3223037"/>
            <a:ext cx="10239" cy="1140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2322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3639460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</p:spTree>
    <p:extLst>
      <p:ext uri="{BB962C8B-B14F-4D97-AF65-F5344CB8AC3E}">
        <p14:creationId xmlns:p14="http://schemas.microsoft.com/office/powerpoint/2010/main" val="1803306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3639460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5" name="Verbinder: gekrümmt 4">
            <a:extLst>
              <a:ext uri="{FF2B5EF4-FFF2-40B4-BE49-F238E27FC236}">
                <a16:creationId xmlns:a16="http://schemas.microsoft.com/office/drawing/2014/main" id="{278FA932-29F9-B815-2F6B-E247E3B1DCF6}"/>
              </a:ext>
            </a:extLst>
          </p:cNvPr>
          <p:cNvCxnSpPr>
            <a:cxnSpLocks/>
            <a:endCxn id="2" idx="1"/>
          </p:cNvCxnSpPr>
          <p:nvPr/>
        </p:nvCxnSpPr>
        <p:spPr>
          <a:xfrm rot="5400000" flipH="1" flipV="1">
            <a:off x="2541139" y="3265450"/>
            <a:ext cx="1652254" cy="544388"/>
          </a:xfrm>
          <a:prstGeom prst="curvedConnector2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894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3639460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5" name="Verbinder: gekrümmt 4">
            <a:extLst>
              <a:ext uri="{FF2B5EF4-FFF2-40B4-BE49-F238E27FC236}">
                <a16:creationId xmlns:a16="http://schemas.microsoft.com/office/drawing/2014/main" id="{278FA932-29F9-B815-2F6B-E247E3B1DCF6}"/>
              </a:ext>
            </a:extLst>
          </p:cNvPr>
          <p:cNvCxnSpPr>
            <a:cxnSpLocks/>
            <a:endCxn id="2" idx="1"/>
          </p:cNvCxnSpPr>
          <p:nvPr/>
        </p:nvCxnSpPr>
        <p:spPr>
          <a:xfrm rot="5400000" flipH="1" flipV="1">
            <a:off x="2541139" y="3265450"/>
            <a:ext cx="1652254" cy="544388"/>
          </a:xfrm>
          <a:prstGeom prst="curvedConnector2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F1E68BF4-4DF6-6548-A00E-97C7D78F3E0D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3644505" y="3788362"/>
            <a:ext cx="1140733" cy="10084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3160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3639460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5" name="Verbinder: gekrümmt 4">
            <a:extLst>
              <a:ext uri="{FF2B5EF4-FFF2-40B4-BE49-F238E27FC236}">
                <a16:creationId xmlns:a16="http://schemas.microsoft.com/office/drawing/2014/main" id="{278FA932-29F9-B815-2F6B-E247E3B1DCF6}"/>
              </a:ext>
            </a:extLst>
          </p:cNvPr>
          <p:cNvCxnSpPr>
            <a:cxnSpLocks/>
            <a:endCxn id="2" idx="1"/>
          </p:cNvCxnSpPr>
          <p:nvPr/>
        </p:nvCxnSpPr>
        <p:spPr>
          <a:xfrm rot="5400000" flipH="1" flipV="1">
            <a:off x="2541139" y="3265450"/>
            <a:ext cx="1652254" cy="544388"/>
          </a:xfrm>
          <a:prstGeom prst="curvedConnector2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F1E68BF4-4DF6-6548-A00E-97C7D78F3E0D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3644505" y="3788362"/>
            <a:ext cx="1140733" cy="10084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Verbinder: gekrümmt 25">
            <a:extLst>
              <a:ext uri="{FF2B5EF4-FFF2-40B4-BE49-F238E27FC236}">
                <a16:creationId xmlns:a16="http://schemas.microsoft.com/office/drawing/2014/main" id="{3DD721DE-A6EC-A82C-AEC7-C5E86A8861E8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1829340" y="2553651"/>
            <a:ext cx="1923852" cy="1696386"/>
          </a:xfrm>
          <a:prstGeom prst="curvedConnector3">
            <a:avLst>
              <a:gd name="adj1" fmla="val 99883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7966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3639460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5" name="Verbinder: gekrümmt 4">
            <a:extLst>
              <a:ext uri="{FF2B5EF4-FFF2-40B4-BE49-F238E27FC236}">
                <a16:creationId xmlns:a16="http://schemas.microsoft.com/office/drawing/2014/main" id="{278FA932-29F9-B815-2F6B-E247E3B1DCF6}"/>
              </a:ext>
            </a:extLst>
          </p:cNvPr>
          <p:cNvCxnSpPr>
            <a:cxnSpLocks/>
            <a:endCxn id="2" idx="1"/>
          </p:cNvCxnSpPr>
          <p:nvPr/>
        </p:nvCxnSpPr>
        <p:spPr>
          <a:xfrm rot="5400000" flipH="1" flipV="1">
            <a:off x="2541139" y="3265450"/>
            <a:ext cx="1652254" cy="544388"/>
          </a:xfrm>
          <a:prstGeom prst="curvedConnector2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F1E68BF4-4DF6-6548-A00E-97C7D78F3E0D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3644505" y="3788362"/>
            <a:ext cx="1140733" cy="10084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9DFADAEF-AE5B-334A-3C12-143916C07351}"/>
              </a:ext>
            </a:extLst>
          </p:cNvPr>
          <p:cNvCxnSpPr>
            <a:cxnSpLocks/>
            <a:stCxn id="12" idx="0"/>
            <a:endCxn id="2" idx="3"/>
          </p:cNvCxnSpPr>
          <p:nvPr/>
        </p:nvCxnSpPr>
        <p:spPr>
          <a:xfrm rot="16200000" flipV="1">
            <a:off x="4244649" y="3247066"/>
            <a:ext cx="1652253" cy="581155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Verbinder: gekrümmt 25">
            <a:extLst>
              <a:ext uri="{FF2B5EF4-FFF2-40B4-BE49-F238E27FC236}">
                <a16:creationId xmlns:a16="http://schemas.microsoft.com/office/drawing/2014/main" id="{3DD721DE-A6EC-A82C-AEC7-C5E86A8861E8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1829340" y="2553651"/>
            <a:ext cx="1923852" cy="1696386"/>
          </a:xfrm>
          <a:prstGeom prst="curvedConnector3">
            <a:avLst>
              <a:gd name="adj1" fmla="val 99883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6086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3639460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5" name="Verbinder: gekrümmt 4">
            <a:extLst>
              <a:ext uri="{FF2B5EF4-FFF2-40B4-BE49-F238E27FC236}">
                <a16:creationId xmlns:a16="http://schemas.microsoft.com/office/drawing/2014/main" id="{278FA932-29F9-B815-2F6B-E247E3B1DCF6}"/>
              </a:ext>
            </a:extLst>
          </p:cNvPr>
          <p:cNvCxnSpPr>
            <a:cxnSpLocks/>
            <a:endCxn id="2" idx="1"/>
          </p:cNvCxnSpPr>
          <p:nvPr/>
        </p:nvCxnSpPr>
        <p:spPr>
          <a:xfrm rot="5400000" flipH="1" flipV="1">
            <a:off x="2541139" y="3265450"/>
            <a:ext cx="1652254" cy="544388"/>
          </a:xfrm>
          <a:prstGeom prst="curvedConnector2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F1E68BF4-4DF6-6548-A00E-97C7D78F3E0D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3644505" y="3788362"/>
            <a:ext cx="1140733" cy="10084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9DFADAEF-AE5B-334A-3C12-143916C07351}"/>
              </a:ext>
            </a:extLst>
          </p:cNvPr>
          <p:cNvCxnSpPr>
            <a:cxnSpLocks/>
            <a:stCxn id="12" idx="0"/>
            <a:endCxn id="2" idx="3"/>
          </p:cNvCxnSpPr>
          <p:nvPr/>
        </p:nvCxnSpPr>
        <p:spPr>
          <a:xfrm rot="16200000" flipV="1">
            <a:off x="4244649" y="3247066"/>
            <a:ext cx="1652253" cy="581155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57E3A824-82BC-27B0-5B00-2D1A754534E2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6428490" y="887789"/>
            <a:ext cx="1806163" cy="5145800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Verbinder: gekrümmt 25">
            <a:extLst>
              <a:ext uri="{FF2B5EF4-FFF2-40B4-BE49-F238E27FC236}">
                <a16:creationId xmlns:a16="http://schemas.microsoft.com/office/drawing/2014/main" id="{3DD721DE-A6EC-A82C-AEC7-C5E86A8861E8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1829340" y="2553651"/>
            <a:ext cx="1923852" cy="1696386"/>
          </a:xfrm>
          <a:prstGeom prst="curvedConnector3">
            <a:avLst>
              <a:gd name="adj1" fmla="val 99883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4209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3639460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</p:spTree>
    <p:extLst>
      <p:ext uri="{BB962C8B-B14F-4D97-AF65-F5344CB8AC3E}">
        <p14:creationId xmlns:p14="http://schemas.microsoft.com/office/powerpoint/2010/main" val="5356001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3639460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19C39A4-C923-AD7E-B33E-3C5FB59E6D54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4209829" y="3223037"/>
            <a:ext cx="10084" cy="1140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904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3639460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19C39A4-C923-AD7E-B33E-3C5FB59E6D54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4209829" y="3223037"/>
            <a:ext cx="10084" cy="1140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2F6E88B-61C1-E0BE-8DF3-2EECB15EA4C0}"/>
              </a:ext>
            </a:extLst>
          </p:cNvPr>
          <p:cNvSpPr txBox="1"/>
          <p:nvPr/>
        </p:nvSpPr>
        <p:spPr>
          <a:xfrm>
            <a:off x="814812" y="1367073"/>
            <a:ext cx="905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Salt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0EB74-98A8-4B13-78B2-77315CBD2C7A}"/>
              </a:ext>
            </a:extLst>
          </p:cNvPr>
          <p:cNvSpPr txBox="1"/>
          <p:nvPr/>
        </p:nvSpPr>
        <p:spPr>
          <a:xfrm>
            <a:off x="2008361" y="1367073"/>
            <a:ext cx="1902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Passwort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367073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9891E3C-1D0B-B5AB-6ADC-C916D2E3578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267485" y="1951848"/>
            <a:ext cx="289711" cy="782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68051E-5680-5D80-8BB9-6E5BD5707D4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299580" y="1951848"/>
            <a:ext cx="660149" cy="782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664F8D8C-7447-AD21-B289-29E5CBBB6BE6}"/>
              </a:ext>
            </a:extLst>
          </p:cNvPr>
          <p:cNvSpPr/>
          <p:nvPr/>
        </p:nvSpPr>
        <p:spPr>
          <a:xfrm>
            <a:off x="1367073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3765AEF-6F33-AAB5-D720-8F5BF59FBFE1}"/>
              </a:ext>
            </a:extLst>
          </p:cNvPr>
          <p:cNvSpPr/>
          <p:nvPr/>
        </p:nvSpPr>
        <p:spPr>
          <a:xfrm>
            <a:off x="2519073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43B53E-2BDC-49C3-1E3A-F156B76C7242}"/>
              </a:ext>
            </a:extLst>
          </p:cNvPr>
          <p:cNvSpPr/>
          <p:nvPr/>
        </p:nvSpPr>
        <p:spPr>
          <a:xfrm>
            <a:off x="3643913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4625A8A-67C1-672A-B888-A71AC83363E0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</p:spTree>
    <p:extLst>
      <p:ext uri="{BB962C8B-B14F-4D97-AF65-F5344CB8AC3E}">
        <p14:creationId xmlns:p14="http://schemas.microsoft.com/office/powerpoint/2010/main" val="12084740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4734915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19C39A4-C923-AD7E-B33E-3C5FB59E6D5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305284" y="3223037"/>
            <a:ext cx="10084" cy="1140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068FB681-20FA-1805-5391-4ACD95DB6ED6}"/>
              </a:ext>
            </a:extLst>
          </p:cNvPr>
          <p:cNvSpPr txBox="1"/>
          <p:nvPr/>
        </p:nvSpPr>
        <p:spPr>
          <a:xfrm>
            <a:off x="5937352" y="2638262"/>
            <a:ext cx="69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632154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4734915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19C39A4-C923-AD7E-B33E-3C5FB59E6D5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305284" y="3223037"/>
            <a:ext cx="10084" cy="1140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464F5DF-1C48-8605-9013-2E48B66D34DB}"/>
              </a:ext>
            </a:extLst>
          </p:cNvPr>
          <p:cNvSpPr txBox="1"/>
          <p:nvPr/>
        </p:nvSpPr>
        <p:spPr>
          <a:xfrm>
            <a:off x="5937352" y="2638262"/>
            <a:ext cx="69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211816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5875646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19C39A4-C923-AD7E-B33E-3C5FB59E6D5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446015" y="3223037"/>
            <a:ext cx="10084" cy="1140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690B7D03-2632-1B03-27C2-958BBB8FDDC8}"/>
              </a:ext>
            </a:extLst>
          </p:cNvPr>
          <p:cNvSpPr txBox="1"/>
          <p:nvPr/>
        </p:nvSpPr>
        <p:spPr>
          <a:xfrm>
            <a:off x="7023768" y="2638262"/>
            <a:ext cx="69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543373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5875646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19C39A4-C923-AD7E-B33E-3C5FB59E6D5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446015" y="3223037"/>
            <a:ext cx="10084" cy="1140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BDB74296-DC8F-F9FF-B5D4-7999FF3789B1}"/>
              </a:ext>
            </a:extLst>
          </p:cNvPr>
          <p:cNvSpPr txBox="1"/>
          <p:nvPr/>
        </p:nvSpPr>
        <p:spPr>
          <a:xfrm>
            <a:off x="7023768" y="2638262"/>
            <a:ext cx="69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222761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7043538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19C39A4-C923-AD7E-B33E-3C5FB59E6D5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613907" y="3223037"/>
            <a:ext cx="10084" cy="1140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D00D64D-E81E-C6EC-82E6-6BF5B1C5C594}"/>
              </a:ext>
            </a:extLst>
          </p:cNvPr>
          <p:cNvSpPr txBox="1"/>
          <p:nvPr/>
        </p:nvSpPr>
        <p:spPr>
          <a:xfrm>
            <a:off x="8182607" y="2638262"/>
            <a:ext cx="69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504163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7043538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19C39A4-C923-AD7E-B33E-3C5FB59E6D5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613907" y="3223037"/>
            <a:ext cx="10084" cy="1140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D705F29F-56CA-392C-D464-A80975A363D9}"/>
              </a:ext>
            </a:extLst>
          </p:cNvPr>
          <p:cNvSpPr txBox="1"/>
          <p:nvPr/>
        </p:nvSpPr>
        <p:spPr>
          <a:xfrm>
            <a:off x="8182607" y="2638262"/>
            <a:ext cx="69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320567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8148056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19C39A4-C923-AD7E-B33E-3C5FB59E6D5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8718425" y="3223037"/>
            <a:ext cx="10084" cy="1140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D00855E6-65FA-6EAD-D2AD-B9C3E9F1681D}"/>
              </a:ext>
            </a:extLst>
          </p:cNvPr>
          <p:cNvSpPr txBox="1"/>
          <p:nvPr/>
        </p:nvSpPr>
        <p:spPr>
          <a:xfrm>
            <a:off x="9287125" y="2638262"/>
            <a:ext cx="69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16940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8148056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19C39A4-C923-AD7E-B33E-3C5FB59E6D5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8718425" y="3223037"/>
            <a:ext cx="10084" cy="1140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51560EFF-14D9-CDB6-C0B4-948C589C642B}"/>
              </a:ext>
            </a:extLst>
          </p:cNvPr>
          <p:cNvSpPr txBox="1"/>
          <p:nvPr/>
        </p:nvSpPr>
        <p:spPr>
          <a:xfrm>
            <a:off x="9287125" y="2638262"/>
            <a:ext cx="69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971027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9306899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19C39A4-C923-AD7E-B33E-3C5FB59E6D5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9877268" y="3223037"/>
            <a:ext cx="10084" cy="1140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6894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9306899" y="2199996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2: Den Puffer mischen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19C39A4-C923-AD7E-B33E-3C5FB59E6D5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9877268" y="3223037"/>
            <a:ext cx="10084" cy="1140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82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2F6E88B-61C1-E0BE-8DF3-2EECB15EA4C0}"/>
              </a:ext>
            </a:extLst>
          </p:cNvPr>
          <p:cNvSpPr txBox="1"/>
          <p:nvPr/>
        </p:nvSpPr>
        <p:spPr>
          <a:xfrm>
            <a:off x="814812" y="1367073"/>
            <a:ext cx="905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Salt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0EB74-98A8-4B13-78B2-77315CBD2C7A}"/>
              </a:ext>
            </a:extLst>
          </p:cNvPr>
          <p:cNvSpPr txBox="1"/>
          <p:nvPr/>
        </p:nvSpPr>
        <p:spPr>
          <a:xfrm>
            <a:off x="2008361" y="1367073"/>
            <a:ext cx="1902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Passwort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367073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9891E3C-1D0B-B5AB-6ADC-C916D2E3578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267485" y="1951848"/>
            <a:ext cx="289711" cy="782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68051E-5680-5D80-8BB9-6E5BD5707D4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299580" y="1951848"/>
            <a:ext cx="660149" cy="782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920AEC0-819B-A1C6-614F-C38F7429BDD2}"/>
              </a:ext>
            </a:extLst>
          </p:cNvPr>
          <p:cNvCxnSpPr>
            <a:stCxn id="2" idx="2"/>
          </p:cNvCxnSpPr>
          <p:nvPr/>
        </p:nvCxnSpPr>
        <p:spPr>
          <a:xfrm flipH="1">
            <a:off x="1928388" y="3757188"/>
            <a:ext cx="9054" cy="597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664F8D8C-7447-AD21-B289-29E5CBBB6BE6}"/>
              </a:ext>
            </a:extLst>
          </p:cNvPr>
          <p:cNvSpPr/>
          <p:nvPr/>
        </p:nvSpPr>
        <p:spPr>
          <a:xfrm>
            <a:off x="1367073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3765AEF-6F33-AAB5-D720-8F5BF59FBFE1}"/>
              </a:ext>
            </a:extLst>
          </p:cNvPr>
          <p:cNvSpPr/>
          <p:nvPr/>
        </p:nvSpPr>
        <p:spPr>
          <a:xfrm>
            <a:off x="2519073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43B53E-2BDC-49C3-1E3A-F156B76C7242}"/>
              </a:ext>
            </a:extLst>
          </p:cNvPr>
          <p:cNvSpPr/>
          <p:nvPr/>
        </p:nvSpPr>
        <p:spPr>
          <a:xfrm>
            <a:off x="3643913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4625A8A-67C1-672A-B888-A71AC83363E0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</p:spTree>
    <p:extLst>
      <p:ext uri="{BB962C8B-B14F-4D97-AF65-F5344CB8AC3E}">
        <p14:creationId xmlns:p14="http://schemas.microsoft.com/office/powerpoint/2010/main" val="32344115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3: Ergebnis extrahieren</a:t>
            </a:r>
          </a:p>
        </p:txBody>
      </p:sp>
    </p:spTree>
    <p:extLst>
      <p:ext uri="{BB962C8B-B14F-4D97-AF65-F5344CB8AC3E}">
        <p14:creationId xmlns:p14="http://schemas.microsoft.com/office/powerpoint/2010/main" val="38199893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3: Ergebnis extrahieren</a:t>
            </a:r>
          </a:p>
        </p:txBody>
      </p:sp>
      <p:sp>
        <p:nvSpPr>
          <p:cNvPr id="2" name="Flussdiagramm: Vorbereitung 1">
            <a:extLst>
              <a:ext uri="{FF2B5EF4-FFF2-40B4-BE49-F238E27FC236}">
                <a16:creationId xmlns:a16="http://schemas.microsoft.com/office/drawing/2014/main" id="{145B5A52-A04C-BBD7-D490-A1228B7912CF}"/>
              </a:ext>
            </a:extLst>
          </p:cNvPr>
          <p:cNvSpPr/>
          <p:nvPr/>
        </p:nvSpPr>
        <p:spPr>
          <a:xfrm>
            <a:off x="4878308" y="1994432"/>
            <a:ext cx="2435383" cy="887240"/>
          </a:xfrm>
          <a:prstGeom prst="flowChartPreparati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Ergebnis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25635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/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3765AEF-6F33-AAB5-D720-8F5BF59FB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" y="4363770"/>
                <a:ext cx="1152000" cy="11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/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243B53E-2BDC-49C3-1E3A-F156B76C7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13" y="4363770"/>
                <a:ext cx="1152000" cy="11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0" i="0" dirty="0">
                <a:solidFill>
                  <a:schemeClr val="tx1"/>
                </a:solidFill>
                <a:latin typeface="+mj-lt"/>
              </a:rPr>
              <a:t>…</a:t>
            </a:r>
            <a:endParaRPr lang="de-DE" sz="2800" b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/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DE3B0FFD-95E8-8E5B-8603-260B91BB5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471" y="4363770"/>
                <a:ext cx="1152000" cy="11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F7907860-5D91-3499-7B59-12213347BB73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3: Ergebnis extrahieren</a:t>
            </a:r>
          </a:p>
        </p:txBody>
      </p:sp>
      <p:sp>
        <p:nvSpPr>
          <p:cNvPr id="2" name="Flussdiagramm: Vorbereitung 1">
            <a:extLst>
              <a:ext uri="{FF2B5EF4-FFF2-40B4-BE49-F238E27FC236}">
                <a16:creationId xmlns:a16="http://schemas.microsoft.com/office/drawing/2014/main" id="{145B5A52-A04C-BBD7-D490-A1228B7912CF}"/>
              </a:ext>
            </a:extLst>
          </p:cNvPr>
          <p:cNvSpPr/>
          <p:nvPr/>
        </p:nvSpPr>
        <p:spPr>
          <a:xfrm>
            <a:off x="4878308" y="1994432"/>
            <a:ext cx="2435383" cy="887240"/>
          </a:xfrm>
          <a:prstGeom prst="flowChartPreparation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Ergebnis</a:t>
            </a:r>
            <a:endParaRPr lang="de-DE" dirty="0"/>
          </a:p>
        </p:txBody>
      </p:sp>
      <p:cxnSp>
        <p:nvCxnSpPr>
          <p:cNvPr id="5" name="Verbinder: gekrümmt 4">
            <a:extLst>
              <a:ext uri="{FF2B5EF4-FFF2-40B4-BE49-F238E27FC236}">
                <a16:creationId xmlns:a16="http://schemas.microsoft.com/office/drawing/2014/main" id="{F87CF519-CA60-6BAC-FEEB-5C3C9EA6C9BE}"/>
              </a:ext>
            </a:extLst>
          </p:cNvPr>
          <p:cNvCxnSpPr>
            <a:stCxn id="16" idx="0"/>
          </p:cNvCxnSpPr>
          <p:nvPr/>
        </p:nvCxnSpPr>
        <p:spPr>
          <a:xfrm rot="16200000" flipV="1">
            <a:off x="7704490" y="2163789"/>
            <a:ext cx="1937441" cy="246252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85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2F6E88B-61C1-E0BE-8DF3-2EECB15EA4C0}"/>
              </a:ext>
            </a:extLst>
          </p:cNvPr>
          <p:cNvSpPr txBox="1"/>
          <p:nvPr/>
        </p:nvSpPr>
        <p:spPr>
          <a:xfrm>
            <a:off x="814812" y="1367073"/>
            <a:ext cx="905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Salt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0EB74-98A8-4B13-78B2-77315CBD2C7A}"/>
              </a:ext>
            </a:extLst>
          </p:cNvPr>
          <p:cNvSpPr txBox="1"/>
          <p:nvPr/>
        </p:nvSpPr>
        <p:spPr>
          <a:xfrm>
            <a:off x="2008361" y="1367073"/>
            <a:ext cx="1902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Passwort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367073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9891E3C-1D0B-B5AB-6ADC-C916D2E3578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267485" y="1951848"/>
            <a:ext cx="289711" cy="782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68051E-5680-5D80-8BB9-6E5BD5707D4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299580" y="1951848"/>
            <a:ext cx="660149" cy="782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920AEC0-819B-A1C6-614F-C38F7429BDD2}"/>
              </a:ext>
            </a:extLst>
          </p:cNvPr>
          <p:cNvCxnSpPr>
            <a:stCxn id="2" idx="2"/>
          </p:cNvCxnSpPr>
          <p:nvPr/>
        </p:nvCxnSpPr>
        <p:spPr>
          <a:xfrm flipH="1">
            <a:off x="1928388" y="3757188"/>
            <a:ext cx="9054" cy="597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hteck 9">
            <a:extLst>
              <a:ext uri="{FF2B5EF4-FFF2-40B4-BE49-F238E27FC236}">
                <a16:creationId xmlns:a16="http://schemas.microsoft.com/office/drawing/2014/main" id="{83765AEF-6F33-AAB5-D720-8F5BF59FBFE1}"/>
              </a:ext>
            </a:extLst>
          </p:cNvPr>
          <p:cNvSpPr/>
          <p:nvPr/>
        </p:nvSpPr>
        <p:spPr>
          <a:xfrm>
            <a:off x="2519073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43B53E-2BDC-49C3-1E3A-F156B76C7242}"/>
              </a:ext>
            </a:extLst>
          </p:cNvPr>
          <p:cNvSpPr/>
          <p:nvPr/>
        </p:nvSpPr>
        <p:spPr>
          <a:xfrm>
            <a:off x="3643913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033975C-4438-C80F-B386-A6A3C015DD3E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</p:spTree>
    <p:extLst>
      <p:ext uri="{BB962C8B-B14F-4D97-AF65-F5344CB8AC3E}">
        <p14:creationId xmlns:p14="http://schemas.microsoft.com/office/powerpoint/2010/main" val="90523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946492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hteck 9">
            <a:extLst>
              <a:ext uri="{FF2B5EF4-FFF2-40B4-BE49-F238E27FC236}">
                <a16:creationId xmlns:a16="http://schemas.microsoft.com/office/drawing/2014/main" id="{83765AEF-6F33-AAB5-D720-8F5BF59FBFE1}"/>
              </a:ext>
            </a:extLst>
          </p:cNvPr>
          <p:cNvSpPr/>
          <p:nvPr/>
        </p:nvSpPr>
        <p:spPr>
          <a:xfrm>
            <a:off x="2519073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43B53E-2BDC-49C3-1E3A-F156B76C7242}"/>
              </a:ext>
            </a:extLst>
          </p:cNvPr>
          <p:cNvSpPr/>
          <p:nvPr/>
        </p:nvSpPr>
        <p:spPr>
          <a:xfrm>
            <a:off x="3643913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0E55073-FEA9-768A-4030-A581B8C25D57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943073" y="3757188"/>
            <a:ext cx="35650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99A00F5-7D41-34C1-5F47-D2AB7C96196D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</p:spTree>
    <p:extLst>
      <p:ext uri="{BB962C8B-B14F-4D97-AF65-F5344CB8AC3E}">
        <p14:creationId xmlns:p14="http://schemas.microsoft.com/office/powerpoint/2010/main" val="348028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7C813D1-8312-BA69-522F-2BD98A04A54E}"/>
              </a:ext>
            </a:extLst>
          </p:cNvPr>
          <p:cNvSpPr/>
          <p:nvPr/>
        </p:nvSpPr>
        <p:spPr>
          <a:xfrm>
            <a:off x="1946492" y="2734147"/>
            <a:ext cx="1140737" cy="1023041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Hash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/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664F8D8C-7447-AD21-B289-29E5CBBB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3" y="4363770"/>
                <a:ext cx="1152000" cy="11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hteck 9">
            <a:extLst>
              <a:ext uri="{FF2B5EF4-FFF2-40B4-BE49-F238E27FC236}">
                <a16:creationId xmlns:a16="http://schemas.microsoft.com/office/drawing/2014/main" id="{83765AEF-6F33-AAB5-D720-8F5BF59FBFE1}"/>
              </a:ext>
            </a:extLst>
          </p:cNvPr>
          <p:cNvSpPr/>
          <p:nvPr/>
        </p:nvSpPr>
        <p:spPr>
          <a:xfrm>
            <a:off x="2519073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43B53E-2BDC-49C3-1E3A-F156B76C7242}"/>
              </a:ext>
            </a:extLst>
          </p:cNvPr>
          <p:cNvSpPr/>
          <p:nvPr/>
        </p:nvSpPr>
        <p:spPr>
          <a:xfrm>
            <a:off x="3643913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EDA6E77-8B04-17C0-CB1E-87522016C067}"/>
              </a:ext>
            </a:extLst>
          </p:cNvPr>
          <p:cNvSpPr/>
          <p:nvPr/>
        </p:nvSpPr>
        <p:spPr>
          <a:xfrm>
            <a:off x="478535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A6EE4D-1C60-CFA4-DE13-657BEC5FAF79}"/>
              </a:ext>
            </a:extLst>
          </p:cNvPr>
          <p:cNvSpPr/>
          <p:nvPr/>
        </p:nvSpPr>
        <p:spPr>
          <a:xfrm>
            <a:off x="5910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A5BCEF2-6A31-0D2C-EBE6-C087BAB57B58}"/>
              </a:ext>
            </a:extLst>
          </p:cNvPr>
          <p:cNvSpPr/>
          <p:nvPr/>
        </p:nvSpPr>
        <p:spPr>
          <a:xfrm>
            <a:off x="706219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5FA9F2-9F15-6BA2-9AF7-A509CFFA806E}"/>
              </a:ext>
            </a:extLst>
          </p:cNvPr>
          <p:cNvSpPr/>
          <p:nvPr/>
        </p:nvSpPr>
        <p:spPr>
          <a:xfrm>
            <a:off x="8187032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E3B0FFD-95E8-8E5B-8603-260B91BB54BB}"/>
              </a:ext>
            </a:extLst>
          </p:cNvPr>
          <p:cNvSpPr/>
          <p:nvPr/>
        </p:nvSpPr>
        <p:spPr>
          <a:xfrm>
            <a:off x="9328471" y="4363770"/>
            <a:ext cx="1152000" cy="115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0E55073-FEA9-768A-4030-A581B8C25D57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943073" y="3757188"/>
            <a:ext cx="35650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AC13B93-BD8F-1AA7-0918-8F95DAED9AD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679826" y="3757188"/>
            <a:ext cx="415247" cy="6065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53D9A435-3E5F-38EC-0721-0616D53E0187}"/>
              </a:ext>
            </a:extLst>
          </p:cNvPr>
          <p:cNvSpPr txBox="1"/>
          <p:nvPr/>
        </p:nvSpPr>
        <p:spPr>
          <a:xfrm>
            <a:off x="410423" y="615627"/>
            <a:ext cx="570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Schritt 1: Den Puffer füllen</a:t>
            </a:r>
          </a:p>
        </p:txBody>
      </p:sp>
    </p:spTree>
    <p:extLst>
      <p:ext uri="{BB962C8B-B14F-4D97-AF65-F5344CB8AC3E}">
        <p14:creationId xmlns:p14="http://schemas.microsoft.com/office/powerpoint/2010/main" val="389123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</Words>
  <Application>Microsoft Office PowerPoint</Application>
  <PresentationFormat>Breitbild</PresentationFormat>
  <Paragraphs>395</Paragraphs>
  <Slides>62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henry.weckermann@365h-brs.de</dc:creator>
  <cp:lastModifiedBy>henry.weckermann@365h-brs.de</cp:lastModifiedBy>
  <cp:revision>7</cp:revision>
  <dcterms:created xsi:type="dcterms:W3CDTF">2023-01-15T15:57:54Z</dcterms:created>
  <dcterms:modified xsi:type="dcterms:W3CDTF">2023-01-16T11:43:52Z</dcterms:modified>
</cp:coreProperties>
</file>