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1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15" r:id="rId18"/>
    <p:sldId id="317" r:id="rId19"/>
    <p:sldId id="316" r:id="rId20"/>
    <p:sldId id="313" r:id="rId21"/>
    <p:sldId id="271" r:id="rId22"/>
    <p:sldId id="272" r:id="rId23"/>
    <p:sldId id="273" r:id="rId24"/>
    <p:sldId id="318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6" r:id="rId43"/>
    <p:sldId id="292" r:id="rId44"/>
    <p:sldId id="293" r:id="rId45"/>
    <p:sldId id="294" r:id="rId46"/>
    <p:sldId id="295" r:id="rId47"/>
    <p:sldId id="298" r:id="rId48"/>
    <p:sldId id="297" r:id="rId49"/>
    <p:sldId id="299" r:id="rId50"/>
    <p:sldId id="319" r:id="rId51"/>
    <p:sldId id="320" r:id="rId52"/>
    <p:sldId id="307" r:id="rId53"/>
    <p:sldId id="308" r:id="rId54"/>
    <p:sldId id="310" r:id="rId55"/>
    <p:sldId id="311" r:id="rId56"/>
    <p:sldId id="312" r:id="rId5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4B341-AA43-88D2-607E-8A8FB3D35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F8CB6A-FAFC-ADED-F4A9-14896BF9B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D70322-7261-FC01-9EAF-504DDE48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689-3AF0-4991-8DBF-99C2BA5F7FD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079CF-DAD5-BC2C-3E92-86386B5E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C541B3-CC78-3C1A-FD78-E4183F63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74D4-5200-4BA9-BC8A-9D39BB858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36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28647-B77E-4799-DB9A-4EECE1AC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426377-A693-CE42-3A65-54FF5E404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8315F8-5C0B-A74C-38D4-D240A4F4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689-3AF0-4991-8DBF-99C2BA5F7FD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D69B7A-0198-768A-B0A8-F45AA9AE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081B5B-950D-29C9-C5EA-2BB5ADD4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74D4-5200-4BA9-BC8A-9D39BB858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70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65FF33-5269-C204-5377-63075F43A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78B25A-8CBB-9EFC-81F1-1D0E1C9F5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04FA0C-5AF1-BB4E-7FA9-9163635B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689-3AF0-4991-8DBF-99C2BA5F7FD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36A15E-6DCD-9EB2-C638-62D2F10A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BB5A9B-428D-09B4-1511-BE5A0D5B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74D4-5200-4BA9-BC8A-9D39BB858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18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03A11-1F73-8B5C-7488-F6975DCF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C078C9-4C56-CDF4-C5ED-5369E078A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DE828C-BFB5-85B7-E97A-95AC418D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689-3AF0-4991-8DBF-99C2BA5F7FD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ACDDBA-3E9A-74C6-2616-3D4216A3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3D7E09-3EA0-B94A-B3B8-814489FA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74D4-5200-4BA9-BC8A-9D39BB858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46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2082D-D777-FBA0-E008-B52B1EE1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B9D711-5BEC-F1ED-AB7F-18F1D0411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0DCF10-88EE-DD6A-E871-1BB36475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689-3AF0-4991-8DBF-99C2BA5F7FD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05B505-EBEB-92A1-D8DC-09B4899C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19CCD4-0A08-791A-481B-9F6E08B7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74D4-5200-4BA9-BC8A-9D39BB858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9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2DDD4-6B67-7B0B-B3D9-88A47CC8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F40382-9DA3-B22D-1F42-6F8B9943B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B8D2BE-1EF7-1058-37EA-28B8310F2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B1DB28-2AC0-2296-6406-FEB56B02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689-3AF0-4991-8DBF-99C2BA5F7FD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A89E47-CF73-3C4A-7C7E-A2CE6F30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B45D0B-BECF-3303-744F-877DBBB3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74D4-5200-4BA9-BC8A-9D39BB858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2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DB133-3F33-68E7-5748-40CA79741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516FCA-982A-D855-EE58-188DCC3B9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36C1A0-41C6-B30A-480F-E2B178B26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7BE62D-14EC-F2CE-F2CD-B42AA5B62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EB1096-9974-EB31-AEF6-2B7E660C7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6FE5E8F-591E-9049-F526-6A7C4259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689-3AF0-4991-8DBF-99C2BA5F7FD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C686287-EEC6-781C-6FF2-2B740E54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7E7CDA-D112-F36C-51C9-6291C180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74D4-5200-4BA9-BC8A-9D39BB858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31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6371E-424D-2DC1-D76E-3A8B9DAB1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AFC1C4-0E34-1447-696C-93AFD835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689-3AF0-4991-8DBF-99C2BA5F7FD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5A40EF-F8F9-CE17-42D0-F1684F99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7AB99F-41A1-A3F4-3655-CC07F0C3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74D4-5200-4BA9-BC8A-9D39BB858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23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5C8308-F66B-4878-6C29-CA5C687E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689-3AF0-4991-8DBF-99C2BA5F7FD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A570AF-C2D1-0900-B455-630D5217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802C36-9D86-E1F7-6D9E-A22CE90D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74D4-5200-4BA9-BC8A-9D39BB858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230E7-185B-19BB-EE3F-08CA27F7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DDFEB6-1DEB-9B27-7696-BB5601FF9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E10A4F-762C-B3B1-6057-418B28248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726BFC-009A-E23C-00A9-4704FF80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689-3AF0-4991-8DBF-99C2BA5F7FD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9C6F6E-B344-0526-E158-BFB908F4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C4A990-CB0C-1A67-C27F-9CBD8DC9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74D4-5200-4BA9-BC8A-9D39BB858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85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F9A12-2E19-B140-12A0-A1F6673E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183DC73-7820-E950-7933-C30117429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3B81A8-B5D1-5187-896F-EBBFC6830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C4EF4C-E564-E966-006F-4C6BF570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689-3AF0-4991-8DBF-99C2BA5F7FD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B1F968-8B45-92C2-F31D-D28F3BC4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A5B706-8120-8A6B-AF53-C9B56B79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74D4-5200-4BA9-BC8A-9D39BB858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71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18E9562-BA75-3797-3DB5-21CA8C81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F00E16-25A8-3B4D-9FCC-7B8921C82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32C292-875C-1B8E-E946-51067906B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BA689-3AF0-4991-8DBF-99C2BA5F7FD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A3CEC4-EB63-4CE2-70CD-4C30C6A0D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C3DC9C-8F74-182F-1F88-40F4374A3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F74D4-5200-4BA9-BC8A-9D39BB858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46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2F6E88B-61C1-E0BE-8DF3-2EECB15EA4C0}"/>
              </a:ext>
            </a:extLst>
          </p:cNvPr>
          <p:cNvSpPr txBox="1"/>
          <p:nvPr/>
        </p:nvSpPr>
        <p:spPr>
          <a:xfrm>
            <a:off x="814812" y="1367073"/>
            <a:ext cx="905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Salt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0EB74-98A8-4B13-78B2-77315CBD2C7A}"/>
              </a:ext>
            </a:extLst>
          </p:cNvPr>
          <p:cNvSpPr txBox="1"/>
          <p:nvPr/>
        </p:nvSpPr>
        <p:spPr>
          <a:xfrm>
            <a:off x="2008361" y="1367073"/>
            <a:ext cx="190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Passwort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E334BB-7F5F-DEE6-ADE3-5FD1FB0451A6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  <p:pic>
        <p:nvPicPr>
          <p:cNvPr id="17" name="Grafik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4860CCB-D423-3155-5257-2AB2DF37A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269" y="138119"/>
            <a:ext cx="4531500" cy="24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8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946492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>
            <a:extLst>
              <a:ext uri="{FF2B5EF4-FFF2-40B4-BE49-F238E27FC236}">
                <a16:creationId xmlns:a16="http://schemas.microsoft.com/office/drawing/2014/main" id="{F243B53E-2BDC-49C3-1E3A-F156B76C7242}"/>
              </a:ext>
            </a:extLst>
          </p:cNvPr>
          <p:cNvSpPr/>
          <p:nvPr/>
        </p:nvSpPr>
        <p:spPr>
          <a:xfrm>
            <a:off x="3643913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0E55073-FEA9-768A-4030-A581B8C25D57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943073" y="3757188"/>
            <a:ext cx="35650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AC13B93-BD8F-1AA7-0918-8F95DAED9AD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679826" y="3757188"/>
            <a:ext cx="41524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A7F59D3C-9642-1F86-2919-7704EC4B8E3D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4F143AEC-BB17-3014-7C9A-700EB0A48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269" y="138119"/>
            <a:ext cx="4531500" cy="24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7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3078173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>
            <a:extLst>
              <a:ext uri="{FF2B5EF4-FFF2-40B4-BE49-F238E27FC236}">
                <a16:creationId xmlns:a16="http://schemas.microsoft.com/office/drawing/2014/main" id="{F243B53E-2BDC-49C3-1E3A-F156B76C7242}"/>
              </a:ext>
            </a:extLst>
          </p:cNvPr>
          <p:cNvSpPr/>
          <p:nvPr/>
        </p:nvSpPr>
        <p:spPr>
          <a:xfrm>
            <a:off x="3643913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0E55073-FEA9-768A-4030-A581B8C25D57}"/>
              </a:ext>
            </a:extLst>
          </p:cNvPr>
          <p:cNvCxnSpPr>
            <a:cxnSpLocks/>
          </p:cNvCxnSpPr>
          <p:nvPr/>
        </p:nvCxnSpPr>
        <p:spPr>
          <a:xfrm flipV="1">
            <a:off x="3074754" y="3757188"/>
            <a:ext cx="35650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BE3B652C-4744-44C4-F4C3-324B770686B6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7AD01169-A286-C36A-E582-CAAAD3289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269" y="138119"/>
            <a:ext cx="4531500" cy="24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7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3078173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>
            <a:extLst>
              <a:ext uri="{FF2B5EF4-FFF2-40B4-BE49-F238E27FC236}">
                <a16:creationId xmlns:a16="http://schemas.microsoft.com/office/drawing/2014/main" id="{F243B53E-2BDC-49C3-1E3A-F156B76C7242}"/>
              </a:ext>
            </a:extLst>
          </p:cNvPr>
          <p:cNvSpPr/>
          <p:nvPr/>
        </p:nvSpPr>
        <p:spPr>
          <a:xfrm>
            <a:off x="3643913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0E55073-FEA9-768A-4030-A581B8C25D57}"/>
              </a:ext>
            </a:extLst>
          </p:cNvPr>
          <p:cNvCxnSpPr>
            <a:cxnSpLocks/>
          </p:cNvCxnSpPr>
          <p:nvPr/>
        </p:nvCxnSpPr>
        <p:spPr>
          <a:xfrm flipV="1">
            <a:off x="3074754" y="3757188"/>
            <a:ext cx="35650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AC13B93-BD8F-1AA7-0918-8F95DAED9AD6}"/>
              </a:ext>
            </a:extLst>
          </p:cNvPr>
          <p:cNvCxnSpPr>
            <a:cxnSpLocks/>
          </p:cNvCxnSpPr>
          <p:nvPr/>
        </p:nvCxnSpPr>
        <p:spPr>
          <a:xfrm>
            <a:off x="3811507" y="3757188"/>
            <a:ext cx="41524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10BC758A-55E9-5408-2351-C69E729E95AC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6A6F21D-8BA1-6614-E3C7-7ABF272C2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269" y="138119"/>
            <a:ext cx="4531500" cy="24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07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3078173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0E55073-FEA9-768A-4030-A581B8C25D57}"/>
              </a:ext>
            </a:extLst>
          </p:cNvPr>
          <p:cNvCxnSpPr>
            <a:cxnSpLocks/>
          </p:cNvCxnSpPr>
          <p:nvPr/>
        </p:nvCxnSpPr>
        <p:spPr>
          <a:xfrm flipV="1">
            <a:off x="3074754" y="3757188"/>
            <a:ext cx="35650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AC13B93-BD8F-1AA7-0918-8F95DAED9AD6}"/>
              </a:ext>
            </a:extLst>
          </p:cNvPr>
          <p:cNvCxnSpPr>
            <a:cxnSpLocks/>
          </p:cNvCxnSpPr>
          <p:nvPr/>
        </p:nvCxnSpPr>
        <p:spPr>
          <a:xfrm>
            <a:off x="3811507" y="3757188"/>
            <a:ext cx="41524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7E58E6-DF20-FFEC-E9F7-4C2A19C07B1E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77D4E531-55A2-C491-8856-A02C55906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269" y="138119"/>
            <a:ext cx="4531500" cy="24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56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4209850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0E55073-FEA9-768A-4030-A581B8C25D57}"/>
              </a:ext>
            </a:extLst>
          </p:cNvPr>
          <p:cNvCxnSpPr>
            <a:cxnSpLocks/>
          </p:cNvCxnSpPr>
          <p:nvPr/>
        </p:nvCxnSpPr>
        <p:spPr>
          <a:xfrm flipV="1">
            <a:off x="4206431" y="3757188"/>
            <a:ext cx="35650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40A34C4-7FCC-ED39-DFEC-E7957423C778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DF8CA0A-095A-3A29-F337-1EE07C542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269" y="138119"/>
            <a:ext cx="4531500" cy="24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87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4209850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0E55073-FEA9-768A-4030-A581B8C25D57}"/>
              </a:ext>
            </a:extLst>
          </p:cNvPr>
          <p:cNvCxnSpPr>
            <a:cxnSpLocks/>
          </p:cNvCxnSpPr>
          <p:nvPr/>
        </p:nvCxnSpPr>
        <p:spPr>
          <a:xfrm flipV="1">
            <a:off x="4206431" y="3757188"/>
            <a:ext cx="35650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AC13B93-BD8F-1AA7-0918-8F95DAED9AD6}"/>
              </a:ext>
            </a:extLst>
          </p:cNvPr>
          <p:cNvCxnSpPr>
            <a:cxnSpLocks/>
          </p:cNvCxnSpPr>
          <p:nvPr/>
        </p:nvCxnSpPr>
        <p:spPr>
          <a:xfrm>
            <a:off x="4943184" y="3757188"/>
            <a:ext cx="41524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73BC47C8-081D-EB81-B605-3CB0EE2F5AFD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4708B19-03CB-AFF1-E9FF-8634A2DDE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269" y="138119"/>
            <a:ext cx="4531500" cy="24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75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5332486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C25F30B-A950-3B1C-E840-34EB34C263E9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F5055A5-2FEE-96A0-BED0-90F300BA4F6A}"/>
              </a:ext>
            </a:extLst>
          </p:cNvPr>
          <p:cNvSpPr txBox="1"/>
          <p:nvPr/>
        </p:nvSpPr>
        <p:spPr>
          <a:xfrm>
            <a:off x="6699564" y="2978590"/>
            <a:ext cx="69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…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0B1DC3FB-5750-F245-547D-69E16E74F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269" y="138119"/>
            <a:ext cx="4531500" cy="24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5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6482288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C25F30B-A950-3B1C-E840-34EB34C263E9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CE84C10-E2B0-F32E-FAA1-B17436287DC1}"/>
              </a:ext>
            </a:extLst>
          </p:cNvPr>
          <p:cNvSpPr txBox="1"/>
          <p:nvPr/>
        </p:nvSpPr>
        <p:spPr>
          <a:xfrm>
            <a:off x="7838473" y="3051018"/>
            <a:ext cx="69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…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F044148D-1B97-D6CD-5093-89ECFFE0B3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269" y="138119"/>
            <a:ext cx="4531500" cy="24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76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7632067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C25F30B-A950-3B1C-E840-34EB34C263E9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891AE83-5E5B-1833-F1B2-51C1D6027984}"/>
              </a:ext>
            </a:extLst>
          </p:cNvPr>
          <p:cNvSpPr txBox="1"/>
          <p:nvPr/>
        </p:nvSpPr>
        <p:spPr>
          <a:xfrm>
            <a:off x="8990473" y="3060071"/>
            <a:ext cx="69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…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695EDCC-17C4-C14E-F04B-18EBCE4971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269" y="138119"/>
            <a:ext cx="4531500" cy="24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80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8736585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C25F30B-A950-3B1C-E840-34EB34C263E9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385C9D9-F53E-F17B-ABB8-9C6F9B1A5A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269" y="138119"/>
            <a:ext cx="4531500" cy="24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5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2F6E88B-61C1-E0BE-8DF3-2EECB15EA4C0}"/>
              </a:ext>
            </a:extLst>
          </p:cNvPr>
          <p:cNvSpPr txBox="1"/>
          <p:nvPr/>
        </p:nvSpPr>
        <p:spPr>
          <a:xfrm>
            <a:off x="814812" y="1367073"/>
            <a:ext cx="905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Salt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0EB74-98A8-4B13-78B2-77315CBD2C7A}"/>
              </a:ext>
            </a:extLst>
          </p:cNvPr>
          <p:cNvSpPr txBox="1"/>
          <p:nvPr/>
        </p:nvSpPr>
        <p:spPr>
          <a:xfrm>
            <a:off x="2008361" y="1367073"/>
            <a:ext cx="190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Passwort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367073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F2C91E4-314C-7877-C52D-E22F66E00846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12A93118-27D6-5B24-EB9F-3AA98E3D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269" y="138119"/>
            <a:ext cx="4531500" cy="24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09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8736585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0E55073-FEA9-768A-4030-A581B8C25D57}"/>
              </a:ext>
            </a:extLst>
          </p:cNvPr>
          <p:cNvCxnSpPr>
            <a:cxnSpLocks/>
          </p:cNvCxnSpPr>
          <p:nvPr/>
        </p:nvCxnSpPr>
        <p:spPr>
          <a:xfrm flipV="1">
            <a:off x="8733166" y="3757188"/>
            <a:ext cx="35650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AC25F30B-A950-3B1C-E840-34EB34C263E9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30FBEAB2-3BF6-86EB-4ECA-AF06F18B1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269" y="138119"/>
            <a:ext cx="4531500" cy="24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37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8736585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0E55073-FEA9-768A-4030-A581B8C25D57}"/>
              </a:ext>
            </a:extLst>
          </p:cNvPr>
          <p:cNvCxnSpPr>
            <a:cxnSpLocks/>
          </p:cNvCxnSpPr>
          <p:nvPr/>
        </p:nvCxnSpPr>
        <p:spPr>
          <a:xfrm flipV="1">
            <a:off x="8733166" y="3757188"/>
            <a:ext cx="35650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AC13B93-BD8F-1AA7-0918-8F95DAED9AD6}"/>
              </a:ext>
            </a:extLst>
          </p:cNvPr>
          <p:cNvCxnSpPr>
            <a:cxnSpLocks/>
          </p:cNvCxnSpPr>
          <p:nvPr/>
        </p:nvCxnSpPr>
        <p:spPr>
          <a:xfrm>
            <a:off x="9469919" y="3757188"/>
            <a:ext cx="41524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BE981A7-4D45-9D97-301F-05F238BB88C7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BE2F5AA-F582-3C8C-1054-C215A4F3B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269" y="138119"/>
            <a:ext cx="4531500" cy="24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54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8736585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0E55073-FEA9-768A-4030-A581B8C25D57}"/>
              </a:ext>
            </a:extLst>
          </p:cNvPr>
          <p:cNvCxnSpPr>
            <a:cxnSpLocks/>
          </p:cNvCxnSpPr>
          <p:nvPr/>
        </p:nvCxnSpPr>
        <p:spPr>
          <a:xfrm flipV="1">
            <a:off x="8733166" y="3757188"/>
            <a:ext cx="35650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AC13B93-BD8F-1AA7-0918-8F95DAED9AD6}"/>
              </a:ext>
            </a:extLst>
          </p:cNvPr>
          <p:cNvCxnSpPr>
            <a:cxnSpLocks/>
          </p:cNvCxnSpPr>
          <p:nvPr/>
        </p:nvCxnSpPr>
        <p:spPr>
          <a:xfrm>
            <a:off x="9469919" y="3757188"/>
            <a:ext cx="41524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CA116263-F39B-F5E7-00D2-A037F648B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269" y="138119"/>
            <a:ext cx="4531500" cy="24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14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48F03101-3F4B-9E2C-E622-AB2445FEF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7" y="153910"/>
            <a:ext cx="4851336" cy="2820154"/>
          </a:xfrm>
          <a:prstGeom prst="rect">
            <a:avLst/>
          </a:prstGeom>
        </p:spPr>
      </p:pic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376101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835DAE2-B49B-AF51-BDC7-58239DDECE6B}"/>
                  </a:ext>
                </a:extLst>
              </p:cNvPr>
              <p:cNvSpPr txBox="1"/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Anmerkung: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835DAE2-B49B-AF51-BDC7-58239DDE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blipFill>
                <a:blip r:embed="rId7"/>
                <a:stretch>
                  <a:fillRect l="-786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95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A2E06BB4-9DA2-CACC-8085-9D7C272B0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7" y="153910"/>
            <a:ext cx="4851336" cy="2820154"/>
          </a:xfrm>
          <a:prstGeom prst="rect">
            <a:avLst/>
          </a:prstGeom>
        </p:spPr>
      </p:pic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376101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65C61CDF-67E1-A0E4-22A5-F1DD2D690865}"/>
              </a:ext>
            </a:extLst>
          </p:cNvPr>
          <p:cNvCxnSpPr>
            <a:cxnSpLocks/>
            <a:stCxn id="16" idx="0"/>
            <a:endCxn id="2" idx="0"/>
          </p:cNvCxnSpPr>
          <p:nvPr/>
        </p:nvCxnSpPr>
        <p:spPr>
          <a:xfrm rot="16200000" flipV="1">
            <a:off x="4843584" y="-697118"/>
            <a:ext cx="2163774" cy="7958001"/>
          </a:xfrm>
          <a:prstGeom prst="curvedConnector3">
            <a:avLst>
              <a:gd name="adj1" fmla="val 123478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F87B0DC2-E6BE-7960-63CA-9A4365AD6163}"/>
                  </a:ext>
                </a:extLst>
              </p:cNvPr>
              <p:cNvSpPr txBox="1"/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Anmerkung: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F87B0DC2-E6BE-7960-63CA-9A4365AD6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blipFill>
                <a:blip r:embed="rId7"/>
                <a:stretch>
                  <a:fillRect l="-786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005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541F7C7-1B58-5F36-6EA1-C37E799B7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7" y="153910"/>
            <a:ext cx="4851336" cy="2820154"/>
          </a:xfrm>
          <a:prstGeom prst="rect">
            <a:avLst/>
          </a:prstGeom>
        </p:spPr>
      </p:pic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376101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6" name="Verbinder: gekrümmt 5">
            <a:extLst>
              <a:ext uri="{FF2B5EF4-FFF2-40B4-BE49-F238E27FC236}">
                <a16:creationId xmlns:a16="http://schemas.microsoft.com/office/drawing/2014/main" id="{8A790AF8-D9B9-DF0A-EE0B-A33A341E6986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rot="5400000" flipH="1" flipV="1">
            <a:off x="1374405" y="3791706"/>
            <a:ext cx="1140733" cy="339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65C61CDF-67E1-A0E4-22A5-F1DD2D690865}"/>
              </a:ext>
            </a:extLst>
          </p:cNvPr>
          <p:cNvCxnSpPr>
            <a:cxnSpLocks/>
            <a:stCxn id="16" idx="0"/>
            <a:endCxn id="2" idx="0"/>
          </p:cNvCxnSpPr>
          <p:nvPr/>
        </p:nvCxnSpPr>
        <p:spPr>
          <a:xfrm rot="16200000" flipV="1">
            <a:off x="4843584" y="-697118"/>
            <a:ext cx="2163774" cy="7958001"/>
          </a:xfrm>
          <a:prstGeom prst="curvedConnector3">
            <a:avLst>
              <a:gd name="adj1" fmla="val 123478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BB57086-76A4-B040-004F-3CFE31F5752D}"/>
                  </a:ext>
                </a:extLst>
              </p:cNvPr>
              <p:cNvSpPr txBox="1"/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Anmerkung: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BB57086-76A4-B040-004F-3CFE31F57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blipFill>
                <a:blip r:embed="rId7"/>
                <a:stretch>
                  <a:fillRect l="-786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938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0AB52E3-330E-4345-AEDB-BB04C1B50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7" y="153910"/>
            <a:ext cx="4851336" cy="2820154"/>
          </a:xfrm>
          <a:prstGeom prst="rect">
            <a:avLst/>
          </a:prstGeom>
        </p:spPr>
      </p:pic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376101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6" name="Verbinder: gekrümmt 5">
            <a:extLst>
              <a:ext uri="{FF2B5EF4-FFF2-40B4-BE49-F238E27FC236}">
                <a16:creationId xmlns:a16="http://schemas.microsoft.com/office/drawing/2014/main" id="{8A790AF8-D9B9-DF0A-EE0B-A33A341E6986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rot="5400000" flipH="1" flipV="1">
            <a:off x="1374405" y="3791706"/>
            <a:ext cx="1140733" cy="339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65C61CDF-67E1-A0E4-22A5-F1DD2D690865}"/>
              </a:ext>
            </a:extLst>
          </p:cNvPr>
          <p:cNvCxnSpPr>
            <a:cxnSpLocks/>
            <a:stCxn id="16" idx="0"/>
            <a:endCxn id="2" idx="0"/>
          </p:cNvCxnSpPr>
          <p:nvPr/>
        </p:nvCxnSpPr>
        <p:spPr>
          <a:xfrm rot="16200000" flipV="1">
            <a:off x="4843584" y="-697118"/>
            <a:ext cx="2163774" cy="7958001"/>
          </a:xfrm>
          <a:prstGeom prst="curvedConnector3">
            <a:avLst>
              <a:gd name="adj1" fmla="val 123478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29D03B60-0E0D-F3F6-E187-3080851E06A8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2640689" y="2784545"/>
            <a:ext cx="1468170" cy="1690279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2688A7EF-DE65-DA6A-5D8F-CF81DC0DFCCD}"/>
                  </a:ext>
                </a:extLst>
              </p:cNvPr>
              <p:cNvSpPr txBox="1"/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Anmerkung: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2688A7EF-DE65-DA6A-5D8F-CF81DC0DF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blipFill>
                <a:blip r:embed="rId7"/>
                <a:stretch>
                  <a:fillRect l="-786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869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77BEFCE8-91FA-4E91-05D7-41B7756D6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7" y="153910"/>
            <a:ext cx="4851336" cy="2820154"/>
          </a:xfrm>
          <a:prstGeom prst="rect">
            <a:avLst/>
          </a:prstGeom>
        </p:spPr>
      </p:pic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376101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6" name="Verbinder: gekrümmt 5">
            <a:extLst>
              <a:ext uri="{FF2B5EF4-FFF2-40B4-BE49-F238E27FC236}">
                <a16:creationId xmlns:a16="http://schemas.microsoft.com/office/drawing/2014/main" id="{8A790AF8-D9B9-DF0A-EE0B-A33A341E6986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rot="5400000" flipH="1" flipV="1">
            <a:off x="1374405" y="3791706"/>
            <a:ext cx="1140733" cy="339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65C61CDF-67E1-A0E4-22A5-F1DD2D690865}"/>
              </a:ext>
            </a:extLst>
          </p:cNvPr>
          <p:cNvCxnSpPr>
            <a:cxnSpLocks/>
            <a:stCxn id="16" idx="0"/>
            <a:endCxn id="2" idx="0"/>
          </p:cNvCxnSpPr>
          <p:nvPr/>
        </p:nvCxnSpPr>
        <p:spPr>
          <a:xfrm rot="16200000" flipV="1">
            <a:off x="4843584" y="-697118"/>
            <a:ext cx="2163774" cy="7958001"/>
          </a:xfrm>
          <a:prstGeom prst="curvedConnector3">
            <a:avLst>
              <a:gd name="adj1" fmla="val 123478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29D03B60-0E0D-F3F6-E187-3080851E06A8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2640689" y="2784545"/>
            <a:ext cx="1468170" cy="1690279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42EA14B3-55AE-00FE-0194-5F93ABA88AC7}"/>
              </a:ext>
            </a:extLst>
          </p:cNvPr>
          <p:cNvCxnSpPr>
            <a:cxnSpLocks/>
            <a:stCxn id="13" idx="0"/>
            <a:endCxn id="2" idx="3"/>
          </p:cNvCxnSpPr>
          <p:nvPr/>
        </p:nvCxnSpPr>
        <p:spPr>
          <a:xfrm rot="16200000" flipV="1">
            <a:off x="3675389" y="1552967"/>
            <a:ext cx="1652253" cy="3969354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5C0122F-3A83-06B7-97E2-6D1EEE48AB15}"/>
                  </a:ext>
                </a:extLst>
              </p:cNvPr>
              <p:cNvSpPr txBox="1"/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Anmerkung: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5C0122F-3A83-06B7-97E2-6D1EEE48A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blipFill>
                <a:blip r:embed="rId7"/>
                <a:stretch>
                  <a:fillRect l="-786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895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4C3ACE1A-0121-1DA3-9A6D-242C35BCF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7" y="153910"/>
            <a:ext cx="4851336" cy="2820154"/>
          </a:xfrm>
          <a:prstGeom prst="rect">
            <a:avLst/>
          </a:prstGeom>
        </p:spPr>
      </p:pic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376101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6" name="Verbinder: gekrümmt 5">
            <a:extLst>
              <a:ext uri="{FF2B5EF4-FFF2-40B4-BE49-F238E27FC236}">
                <a16:creationId xmlns:a16="http://schemas.microsoft.com/office/drawing/2014/main" id="{8A790AF8-D9B9-DF0A-EE0B-A33A341E6986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rot="5400000" flipH="1" flipV="1">
            <a:off x="1374405" y="3791706"/>
            <a:ext cx="1140733" cy="339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65C61CDF-67E1-A0E4-22A5-F1DD2D690865}"/>
              </a:ext>
            </a:extLst>
          </p:cNvPr>
          <p:cNvCxnSpPr>
            <a:cxnSpLocks/>
            <a:stCxn id="16" idx="0"/>
            <a:endCxn id="2" idx="0"/>
          </p:cNvCxnSpPr>
          <p:nvPr/>
        </p:nvCxnSpPr>
        <p:spPr>
          <a:xfrm rot="16200000" flipV="1">
            <a:off x="4843584" y="-697118"/>
            <a:ext cx="2163774" cy="7958001"/>
          </a:xfrm>
          <a:prstGeom prst="curvedConnector3">
            <a:avLst>
              <a:gd name="adj1" fmla="val 123478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29D03B60-0E0D-F3F6-E187-3080851E06A8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2640689" y="2784545"/>
            <a:ext cx="1468170" cy="1690279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42EA14B3-55AE-00FE-0194-5F93ABA88AC7}"/>
              </a:ext>
            </a:extLst>
          </p:cNvPr>
          <p:cNvCxnSpPr>
            <a:cxnSpLocks/>
            <a:stCxn id="13" idx="0"/>
            <a:endCxn id="2" idx="3"/>
          </p:cNvCxnSpPr>
          <p:nvPr/>
        </p:nvCxnSpPr>
        <p:spPr>
          <a:xfrm rot="16200000" flipV="1">
            <a:off x="3675389" y="1552967"/>
            <a:ext cx="1652253" cy="3969354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" name="Verbinder: gekrümmt 2">
            <a:extLst>
              <a:ext uri="{FF2B5EF4-FFF2-40B4-BE49-F238E27FC236}">
                <a16:creationId xmlns:a16="http://schemas.microsoft.com/office/drawing/2014/main" id="{1B303BD2-8AB3-C6B6-AFA3-5CC8B4633F99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03467" y="304205"/>
            <a:ext cx="1869540" cy="6249590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9994EBB-1FF9-CC23-D187-82239788C3A7}"/>
                  </a:ext>
                </a:extLst>
              </p:cNvPr>
              <p:cNvSpPr txBox="1"/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Anmerkung: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9994EBB-1FF9-CC23-D187-82239788C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blipFill>
                <a:blip r:embed="rId7"/>
                <a:stretch>
                  <a:fillRect l="-786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917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C3915826-03E5-E207-F004-BC53FC8C7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7" y="153910"/>
            <a:ext cx="4851336" cy="2820154"/>
          </a:xfrm>
          <a:prstGeom prst="rect">
            <a:avLst/>
          </a:prstGeom>
        </p:spPr>
      </p:pic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376101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029E1D25-3D0F-EE73-1AB3-5E0AC24E71C7}"/>
                  </a:ext>
                </a:extLst>
              </p:cNvPr>
              <p:cNvSpPr txBox="1"/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Anmerkung: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029E1D25-3D0F-EE73-1AB3-5E0AC24E7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blipFill>
                <a:blip r:embed="rId7"/>
                <a:stretch>
                  <a:fillRect l="-786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31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2F6E88B-61C1-E0BE-8DF3-2EECB15EA4C0}"/>
              </a:ext>
            </a:extLst>
          </p:cNvPr>
          <p:cNvSpPr txBox="1"/>
          <p:nvPr/>
        </p:nvSpPr>
        <p:spPr>
          <a:xfrm>
            <a:off x="814812" y="1367073"/>
            <a:ext cx="905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Salt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0EB74-98A8-4B13-78B2-77315CBD2C7A}"/>
              </a:ext>
            </a:extLst>
          </p:cNvPr>
          <p:cNvSpPr txBox="1"/>
          <p:nvPr/>
        </p:nvSpPr>
        <p:spPr>
          <a:xfrm>
            <a:off x="2008361" y="1367073"/>
            <a:ext cx="190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Passwort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367073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9891E3C-1D0B-B5AB-6ADC-C916D2E35786}"/>
              </a:ext>
            </a:extLst>
          </p:cNvPr>
          <p:cNvCxnSpPr>
            <a:stCxn id="4" idx="2"/>
          </p:cNvCxnSpPr>
          <p:nvPr/>
        </p:nvCxnSpPr>
        <p:spPr>
          <a:xfrm>
            <a:off x="1267485" y="1951848"/>
            <a:ext cx="289711" cy="782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5BF917C2-8EFC-F32B-75D6-F0CC748AB4B2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035BAF30-B473-39FD-471A-EEDD1334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269" y="138119"/>
            <a:ext cx="4531500" cy="24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88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376101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283B6EB-BED1-F598-040D-9F54A386EFEF}"/>
              </a:ext>
            </a:extLst>
          </p:cNvPr>
          <p:cNvCxnSpPr>
            <a:stCxn id="2" idx="2"/>
            <a:endCxn id="9" idx="0"/>
          </p:cNvCxnSpPr>
          <p:nvPr/>
        </p:nvCxnSpPr>
        <p:spPr>
          <a:xfrm flipH="1">
            <a:off x="1943073" y="3223037"/>
            <a:ext cx="3397" cy="1140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203CF99-AF5F-6402-BAB5-A8FD072CFCF9}"/>
                  </a:ext>
                </a:extLst>
              </p:cNvPr>
              <p:cNvSpPr txBox="1"/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Anmerkung: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6203CF99-AF5F-6402-BAB5-A8FD072CF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blipFill>
                <a:blip r:embed="rId6"/>
                <a:stretch>
                  <a:fillRect l="-786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3619E55-0849-C2EA-5DDC-E00248F385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7" y="153910"/>
            <a:ext cx="4851336" cy="28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16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376101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283B6EB-BED1-F598-040D-9F54A386EFEF}"/>
              </a:ext>
            </a:extLst>
          </p:cNvPr>
          <p:cNvCxnSpPr>
            <a:stCxn id="2" idx="2"/>
            <a:endCxn id="9" idx="0"/>
          </p:cNvCxnSpPr>
          <p:nvPr/>
        </p:nvCxnSpPr>
        <p:spPr>
          <a:xfrm flipH="1">
            <a:off x="1943073" y="3223037"/>
            <a:ext cx="3397" cy="1140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291EA63-241F-0F32-CF06-15391DA4824E}"/>
                  </a:ext>
                </a:extLst>
              </p:cNvPr>
              <p:cNvSpPr txBox="1"/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Anmerkung: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291EA63-241F-0F32-CF06-15391DA4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blipFill>
                <a:blip r:embed="rId6"/>
                <a:stretch>
                  <a:fillRect l="-786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D24F68D4-2B6E-536D-CAF2-457B8B4EC6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7" y="153910"/>
            <a:ext cx="4851336" cy="28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64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2534943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48A4FB57-023D-523B-99C6-31B7583A99D2}"/>
                  </a:ext>
                </a:extLst>
              </p:cNvPr>
              <p:cNvSpPr txBox="1"/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Anmerkung: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48A4FB57-023D-523B-99C6-31B7583A9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blipFill>
                <a:blip r:embed="rId6"/>
                <a:stretch>
                  <a:fillRect l="-786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710E9FB-A3A8-9B11-0E6A-80AD459711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7" y="153910"/>
            <a:ext cx="4851336" cy="28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90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2534943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3" name="Verbinder: gekrümmt 2">
            <a:extLst>
              <a:ext uri="{FF2B5EF4-FFF2-40B4-BE49-F238E27FC236}">
                <a16:creationId xmlns:a16="http://schemas.microsoft.com/office/drawing/2014/main" id="{F0D7CDC4-9857-B67A-FFFA-2C7BD3A517AF}"/>
              </a:ext>
            </a:extLst>
          </p:cNvPr>
          <p:cNvCxnSpPr>
            <a:cxnSpLocks/>
            <a:stCxn id="9" idx="0"/>
            <a:endCxn id="2" idx="1"/>
          </p:cNvCxnSpPr>
          <p:nvPr/>
        </p:nvCxnSpPr>
        <p:spPr>
          <a:xfrm rot="5400000" flipH="1" flipV="1">
            <a:off x="1412882" y="3241709"/>
            <a:ext cx="1652253" cy="591870"/>
          </a:xfrm>
          <a:prstGeom prst="curvedConnector2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9B0032D-4620-F372-0E03-5FDBF2F8B7AC}"/>
                  </a:ext>
                </a:extLst>
              </p:cNvPr>
              <p:cNvSpPr txBox="1"/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Anmerkung: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9B0032D-4620-F372-0E03-5FDBF2F8B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blipFill>
                <a:blip r:embed="rId6"/>
                <a:stretch>
                  <a:fillRect l="-786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79C8C781-D85A-B18F-707D-7745421B66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7" y="153910"/>
            <a:ext cx="4851336" cy="28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9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2534943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3" name="Verbinder: gekrümmt 2">
            <a:extLst>
              <a:ext uri="{FF2B5EF4-FFF2-40B4-BE49-F238E27FC236}">
                <a16:creationId xmlns:a16="http://schemas.microsoft.com/office/drawing/2014/main" id="{F0D7CDC4-9857-B67A-FFFA-2C7BD3A517AF}"/>
              </a:ext>
            </a:extLst>
          </p:cNvPr>
          <p:cNvCxnSpPr>
            <a:cxnSpLocks/>
            <a:stCxn id="9" idx="0"/>
            <a:endCxn id="2" idx="1"/>
          </p:cNvCxnSpPr>
          <p:nvPr/>
        </p:nvCxnSpPr>
        <p:spPr>
          <a:xfrm rot="5400000" flipH="1" flipV="1">
            <a:off x="1412882" y="3241709"/>
            <a:ext cx="1652253" cy="591870"/>
          </a:xfrm>
          <a:prstGeom prst="curvedConnector2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05EFD2C4-446C-6AAD-8490-D57FC5BF3B63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rot="5400000" flipH="1" flipV="1">
            <a:off x="2529826" y="3788285"/>
            <a:ext cx="1140733" cy="1023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0EEBCF-7CA4-FA4C-EB80-1F78BB0A0BC7}"/>
                  </a:ext>
                </a:extLst>
              </p:cNvPr>
              <p:cNvSpPr txBox="1"/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Anmerkung: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0EEBCF-7CA4-FA4C-EB80-1F78BB0A0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blipFill>
                <a:blip r:embed="rId6"/>
                <a:stretch>
                  <a:fillRect l="-786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1C994BC3-B8A4-6D81-913C-81CD71BD0D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7" y="153910"/>
            <a:ext cx="4851336" cy="28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13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2534943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3" name="Verbinder: gekrümmt 2">
            <a:extLst>
              <a:ext uri="{FF2B5EF4-FFF2-40B4-BE49-F238E27FC236}">
                <a16:creationId xmlns:a16="http://schemas.microsoft.com/office/drawing/2014/main" id="{F0D7CDC4-9857-B67A-FFFA-2C7BD3A517AF}"/>
              </a:ext>
            </a:extLst>
          </p:cNvPr>
          <p:cNvCxnSpPr>
            <a:cxnSpLocks/>
            <a:stCxn id="9" idx="0"/>
            <a:endCxn id="2" idx="1"/>
          </p:cNvCxnSpPr>
          <p:nvPr/>
        </p:nvCxnSpPr>
        <p:spPr>
          <a:xfrm rot="5400000" flipH="1" flipV="1">
            <a:off x="1412882" y="3241709"/>
            <a:ext cx="1652253" cy="591870"/>
          </a:xfrm>
          <a:prstGeom prst="curvedConnector2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05EFD2C4-446C-6AAD-8490-D57FC5BF3B63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rot="5400000" flipH="1" flipV="1">
            <a:off x="2529826" y="3788285"/>
            <a:ext cx="1140733" cy="1023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Verbinder: gekrümmt 4">
            <a:extLst>
              <a:ext uri="{FF2B5EF4-FFF2-40B4-BE49-F238E27FC236}">
                <a16:creationId xmlns:a16="http://schemas.microsoft.com/office/drawing/2014/main" id="{32CA5A24-D8D8-1079-07F1-39C392E53D79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3858719" y="2861137"/>
            <a:ext cx="1330859" cy="1674408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BFCF0794-672B-C3DD-AEBD-D7ECAEAC0613}"/>
                  </a:ext>
                </a:extLst>
              </p:cNvPr>
              <p:cNvSpPr txBox="1"/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Anmerkung: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BFCF0794-672B-C3DD-AEBD-D7ECAEAC0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blipFill>
                <a:blip r:embed="rId6"/>
                <a:stretch>
                  <a:fillRect l="-786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834860F3-3F95-6AB0-F907-8233E98A6E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7" y="153910"/>
            <a:ext cx="4851336" cy="28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05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2534943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3" name="Verbinder: gekrümmt 2">
            <a:extLst>
              <a:ext uri="{FF2B5EF4-FFF2-40B4-BE49-F238E27FC236}">
                <a16:creationId xmlns:a16="http://schemas.microsoft.com/office/drawing/2014/main" id="{F0D7CDC4-9857-B67A-FFFA-2C7BD3A517AF}"/>
              </a:ext>
            </a:extLst>
          </p:cNvPr>
          <p:cNvCxnSpPr>
            <a:cxnSpLocks/>
            <a:stCxn id="9" idx="0"/>
            <a:endCxn id="2" idx="1"/>
          </p:cNvCxnSpPr>
          <p:nvPr/>
        </p:nvCxnSpPr>
        <p:spPr>
          <a:xfrm rot="5400000" flipH="1" flipV="1">
            <a:off x="1412882" y="3241709"/>
            <a:ext cx="1652253" cy="591870"/>
          </a:xfrm>
          <a:prstGeom prst="curvedConnector2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05EFD2C4-446C-6AAD-8490-D57FC5BF3B63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rot="5400000" flipH="1" flipV="1">
            <a:off x="2529826" y="3788285"/>
            <a:ext cx="1140733" cy="1023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Verbinder: gekrümmt 4">
            <a:extLst>
              <a:ext uri="{FF2B5EF4-FFF2-40B4-BE49-F238E27FC236}">
                <a16:creationId xmlns:a16="http://schemas.microsoft.com/office/drawing/2014/main" id="{32CA5A24-D8D8-1079-07F1-39C392E53D79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3858719" y="2861137"/>
            <a:ext cx="1330859" cy="1674408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Verbinder: gekrümmt 5">
            <a:extLst>
              <a:ext uri="{FF2B5EF4-FFF2-40B4-BE49-F238E27FC236}">
                <a16:creationId xmlns:a16="http://schemas.microsoft.com/office/drawing/2014/main" id="{BE8423F2-5AA6-E5FC-598E-FAFFCB64FF91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V="1">
            <a:off x="4295726" y="2173304"/>
            <a:ext cx="1581684" cy="2799248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71FA50D-2D35-A760-22F3-CBAC7E7FC8B5}"/>
                  </a:ext>
                </a:extLst>
              </p:cNvPr>
              <p:cNvSpPr txBox="1"/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Anmerkung: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71FA50D-2D35-A760-22F3-CBAC7E7FC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blipFill>
                <a:blip r:embed="rId6"/>
                <a:stretch>
                  <a:fillRect l="-786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Grafik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6D5A534-3133-81C3-4871-2B0858891E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7" y="153910"/>
            <a:ext cx="4851336" cy="28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10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2534943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3" name="Verbinder: gekrümmt 2">
            <a:extLst>
              <a:ext uri="{FF2B5EF4-FFF2-40B4-BE49-F238E27FC236}">
                <a16:creationId xmlns:a16="http://schemas.microsoft.com/office/drawing/2014/main" id="{F0D7CDC4-9857-B67A-FFFA-2C7BD3A517AF}"/>
              </a:ext>
            </a:extLst>
          </p:cNvPr>
          <p:cNvCxnSpPr>
            <a:cxnSpLocks/>
            <a:stCxn id="9" idx="0"/>
            <a:endCxn id="2" idx="1"/>
          </p:cNvCxnSpPr>
          <p:nvPr/>
        </p:nvCxnSpPr>
        <p:spPr>
          <a:xfrm rot="5400000" flipH="1" flipV="1">
            <a:off x="1412882" y="3241709"/>
            <a:ext cx="1652253" cy="591870"/>
          </a:xfrm>
          <a:prstGeom prst="curvedConnector2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05EFD2C4-446C-6AAD-8490-D57FC5BF3B63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rot="5400000" flipH="1" flipV="1">
            <a:off x="2529826" y="3788285"/>
            <a:ext cx="1140733" cy="1023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Verbinder: gekrümmt 4">
            <a:extLst>
              <a:ext uri="{FF2B5EF4-FFF2-40B4-BE49-F238E27FC236}">
                <a16:creationId xmlns:a16="http://schemas.microsoft.com/office/drawing/2014/main" id="{32CA5A24-D8D8-1079-07F1-39C392E53D79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3858719" y="2861137"/>
            <a:ext cx="1330859" cy="1674408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Verbinder: gekrümmt 5">
            <a:extLst>
              <a:ext uri="{FF2B5EF4-FFF2-40B4-BE49-F238E27FC236}">
                <a16:creationId xmlns:a16="http://schemas.microsoft.com/office/drawing/2014/main" id="{BE8423F2-5AA6-E5FC-598E-FAFFCB64FF91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V="1">
            <a:off x="4295726" y="2173304"/>
            <a:ext cx="1581684" cy="2799248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Verbinder: gekrümmt 7">
            <a:extLst>
              <a:ext uri="{FF2B5EF4-FFF2-40B4-BE49-F238E27FC236}">
                <a16:creationId xmlns:a16="http://schemas.microsoft.com/office/drawing/2014/main" id="{AB57D2E8-A78F-0238-59CD-96D470390D82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5277730" y="878468"/>
            <a:ext cx="1869541" cy="5101064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FA75007A-F993-9F44-65F4-CE524DCC3271}"/>
                  </a:ext>
                </a:extLst>
              </p:cNvPr>
              <p:cNvSpPr txBox="1"/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Anmerkung: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FA75007A-F993-9F44-65F4-CE524DCC3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blipFill>
                <a:blip r:embed="rId6"/>
                <a:stretch>
                  <a:fillRect l="-786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fik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8F8CF831-984D-B426-F36F-6E59D378C6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7" y="153910"/>
            <a:ext cx="4851336" cy="28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726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2534943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0D20FCDD-ADB9-47C0-684A-9A9E2DA5451F}"/>
                  </a:ext>
                </a:extLst>
              </p:cNvPr>
              <p:cNvSpPr txBox="1"/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Anmerkung: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0D20FCDD-ADB9-47C0-684A-9A9E2DA54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blipFill>
                <a:blip r:embed="rId6"/>
                <a:stretch>
                  <a:fillRect l="-786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400E181-F3B8-BA3D-67FD-0B1B3AFD04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7" y="153910"/>
            <a:ext cx="4851336" cy="28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64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2534943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D06A95FC-E3A2-D676-36FF-29C8AB920065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flipH="1">
            <a:off x="3095073" y="3223037"/>
            <a:ext cx="10239" cy="1140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C3CDCA5-0A70-F1AC-A7BD-5EF85F9B2FF5}"/>
                  </a:ext>
                </a:extLst>
              </p:cNvPr>
              <p:cNvSpPr txBox="1"/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Anmerkung: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C3CDCA5-0A70-F1AC-A7BD-5EF85F9B2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blipFill>
                <a:blip r:embed="rId6"/>
                <a:stretch>
                  <a:fillRect l="-786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588A7F-5544-DCD6-5749-3D89137B12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7" y="153910"/>
            <a:ext cx="4851336" cy="28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4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2F6E88B-61C1-E0BE-8DF3-2EECB15EA4C0}"/>
              </a:ext>
            </a:extLst>
          </p:cNvPr>
          <p:cNvSpPr txBox="1"/>
          <p:nvPr/>
        </p:nvSpPr>
        <p:spPr>
          <a:xfrm>
            <a:off x="814812" y="1367073"/>
            <a:ext cx="905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Salt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0EB74-98A8-4B13-78B2-77315CBD2C7A}"/>
              </a:ext>
            </a:extLst>
          </p:cNvPr>
          <p:cNvSpPr txBox="1"/>
          <p:nvPr/>
        </p:nvSpPr>
        <p:spPr>
          <a:xfrm>
            <a:off x="2008361" y="1367073"/>
            <a:ext cx="190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Passwort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367073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9891E3C-1D0B-B5AB-6ADC-C916D2E3578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267485" y="1951848"/>
            <a:ext cx="289711" cy="782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68051E-5680-5D80-8BB9-6E5BD5707D4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299580" y="1951848"/>
            <a:ext cx="660149" cy="782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22795C4-DD64-BD73-FCCA-C87912251E5A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BC049BAA-7570-26BE-28C8-632F877C3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269" y="138119"/>
            <a:ext cx="4531500" cy="24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08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2534943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D06A95FC-E3A2-D676-36FF-29C8AB920065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flipH="1">
            <a:off x="3095073" y="3223037"/>
            <a:ext cx="10239" cy="1140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58BE198-E683-D898-7D85-8B186410EBE5}"/>
                  </a:ext>
                </a:extLst>
              </p:cNvPr>
              <p:cNvSpPr txBox="1"/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Anmerkung: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58BE198-E683-D898-7D85-8B186410E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blipFill>
                <a:blip r:embed="rId6"/>
                <a:stretch>
                  <a:fillRect l="-786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244CD6C-72AF-1F9D-14E6-B053177035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7" y="153910"/>
            <a:ext cx="4851336" cy="28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322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3639460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EFA32A5E-D2A4-0FCD-7311-B2400DEEB60B}"/>
                  </a:ext>
                </a:extLst>
              </p:cNvPr>
              <p:cNvSpPr txBox="1"/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Anmerkung: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EFA32A5E-D2A4-0FCD-7311-B2400DEEB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blipFill>
                <a:blip r:embed="rId6"/>
                <a:stretch>
                  <a:fillRect l="-786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5B2402E-5E64-EF2F-4A6E-3F7F748157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7" y="153910"/>
            <a:ext cx="4851336" cy="28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06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3639460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5" name="Verbinder: gekrümmt 4">
            <a:extLst>
              <a:ext uri="{FF2B5EF4-FFF2-40B4-BE49-F238E27FC236}">
                <a16:creationId xmlns:a16="http://schemas.microsoft.com/office/drawing/2014/main" id="{278FA932-29F9-B815-2F6B-E247E3B1DCF6}"/>
              </a:ext>
            </a:extLst>
          </p:cNvPr>
          <p:cNvCxnSpPr>
            <a:cxnSpLocks/>
            <a:endCxn id="2" idx="1"/>
          </p:cNvCxnSpPr>
          <p:nvPr/>
        </p:nvCxnSpPr>
        <p:spPr>
          <a:xfrm rot="5400000" flipH="1" flipV="1">
            <a:off x="2541139" y="3265450"/>
            <a:ext cx="1652254" cy="544388"/>
          </a:xfrm>
          <a:prstGeom prst="curvedConnector2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A384F201-5F3F-105C-11CA-F148CC1D37C1}"/>
                  </a:ext>
                </a:extLst>
              </p:cNvPr>
              <p:cNvSpPr txBox="1"/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Anmerkung: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A384F201-5F3F-105C-11CA-F148CC1D3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blipFill>
                <a:blip r:embed="rId6"/>
                <a:stretch>
                  <a:fillRect l="-786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1FBB8607-CBE8-36D9-ABA2-6DA137FEFD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7" y="153910"/>
            <a:ext cx="4851336" cy="28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94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3639460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5" name="Verbinder: gekrümmt 4">
            <a:extLst>
              <a:ext uri="{FF2B5EF4-FFF2-40B4-BE49-F238E27FC236}">
                <a16:creationId xmlns:a16="http://schemas.microsoft.com/office/drawing/2014/main" id="{278FA932-29F9-B815-2F6B-E247E3B1DCF6}"/>
              </a:ext>
            </a:extLst>
          </p:cNvPr>
          <p:cNvCxnSpPr>
            <a:cxnSpLocks/>
            <a:endCxn id="2" idx="1"/>
          </p:cNvCxnSpPr>
          <p:nvPr/>
        </p:nvCxnSpPr>
        <p:spPr>
          <a:xfrm rot="5400000" flipH="1" flipV="1">
            <a:off x="2541139" y="3265450"/>
            <a:ext cx="1652254" cy="544388"/>
          </a:xfrm>
          <a:prstGeom prst="curvedConnector2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F1E68BF4-4DF6-6548-A00E-97C7D78F3E0D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3644505" y="3788362"/>
            <a:ext cx="1140733" cy="10084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A12A783C-29DB-7D17-6420-0C1A3B422D01}"/>
                  </a:ext>
                </a:extLst>
              </p:cNvPr>
              <p:cNvSpPr txBox="1"/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Anmerkung: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A12A783C-29DB-7D17-6420-0C1A3B422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blipFill>
                <a:blip r:embed="rId6"/>
                <a:stretch>
                  <a:fillRect l="-786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F8DB4C03-04A8-50AD-CDCD-EB3ADB1C58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7" y="153910"/>
            <a:ext cx="4851336" cy="28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160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3639460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5" name="Verbinder: gekrümmt 4">
            <a:extLst>
              <a:ext uri="{FF2B5EF4-FFF2-40B4-BE49-F238E27FC236}">
                <a16:creationId xmlns:a16="http://schemas.microsoft.com/office/drawing/2014/main" id="{278FA932-29F9-B815-2F6B-E247E3B1DCF6}"/>
              </a:ext>
            </a:extLst>
          </p:cNvPr>
          <p:cNvCxnSpPr>
            <a:cxnSpLocks/>
            <a:endCxn id="2" idx="1"/>
          </p:cNvCxnSpPr>
          <p:nvPr/>
        </p:nvCxnSpPr>
        <p:spPr>
          <a:xfrm rot="5400000" flipH="1" flipV="1">
            <a:off x="2541139" y="3265450"/>
            <a:ext cx="1652254" cy="544388"/>
          </a:xfrm>
          <a:prstGeom prst="curvedConnector2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F1E68BF4-4DF6-6548-A00E-97C7D78F3E0D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3644505" y="3788362"/>
            <a:ext cx="1140733" cy="10084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Verbinder: gekrümmt 25">
            <a:extLst>
              <a:ext uri="{FF2B5EF4-FFF2-40B4-BE49-F238E27FC236}">
                <a16:creationId xmlns:a16="http://schemas.microsoft.com/office/drawing/2014/main" id="{3DD721DE-A6EC-A82C-AEC7-C5E86A8861E8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1829340" y="2553651"/>
            <a:ext cx="1923852" cy="1696386"/>
          </a:xfrm>
          <a:prstGeom prst="curvedConnector3">
            <a:avLst>
              <a:gd name="adj1" fmla="val 99883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54E7709A-9273-0672-256E-09E503732EEE}"/>
                  </a:ext>
                </a:extLst>
              </p:cNvPr>
              <p:cNvSpPr txBox="1"/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Anmerkung: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54E7709A-9273-0672-256E-09E503732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blipFill>
                <a:blip r:embed="rId6"/>
                <a:stretch>
                  <a:fillRect l="-786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A1C5807D-EFCC-F8C8-1A06-1F1E2C1E33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7" y="153910"/>
            <a:ext cx="4851336" cy="28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966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3639460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5" name="Verbinder: gekrümmt 4">
            <a:extLst>
              <a:ext uri="{FF2B5EF4-FFF2-40B4-BE49-F238E27FC236}">
                <a16:creationId xmlns:a16="http://schemas.microsoft.com/office/drawing/2014/main" id="{278FA932-29F9-B815-2F6B-E247E3B1DCF6}"/>
              </a:ext>
            </a:extLst>
          </p:cNvPr>
          <p:cNvCxnSpPr>
            <a:cxnSpLocks/>
            <a:endCxn id="2" idx="1"/>
          </p:cNvCxnSpPr>
          <p:nvPr/>
        </p:nvCxnSpPr>
        <p:spPr>
          <a:xfrm rot="5400000" flipH="1" flipV="1">
            <a:off x="2541139" y="3265450"/>
            <a:ext cx="1652254" cy="544388"/>
          </a:xfrm>
          <a:prstGeom prst="curvedConnector2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F1E68BF4-4DF6-6548-A00E-97C7D78F3E0D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3644505" y="3788362"/>
            <a:ext cx="1140733" cy="10084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9DFADAEF-AE5B-334A-3C12-143916C07351}"/>
              </a:ext>
            </a:extLst>
          </p:cNvPr>
          <p:cNvCxnSpPr>
            <a:cxnSpLocks/>
            <a:stCxn id="12" idx="0"/>
            <a:endCxn id="2" idx="3"/>
          </p:cNvCxnSpPr>
          <p:nvPr/>
        </p:nvCxnSpPr>
        <p:spPr>
          <a:xfrm rot="16200000" flipV="1">
            <a:off x="4244649" y="3247066"/>
            <a:ext cx="1652253" cy="581155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Verbinder: gekrümmt 25">
            <a:extLst>
              <a:ext uri="{FF2B5EF4-FFF2-40B4-BE49-F238E27FC236}">
                <a16:creationId xmlns:a16="http://schemas.microsoft.com/office/drawing/2014/main" id="{3DD721DE-A6EC-A82C-AEC7-C5E86A8861E8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1829340" y="2553651"/>
            <a:ext cx="1923852" cy="1696386"/>
          </a:xfrm>
          <a:prstGeom prst="curvedConnector3">
            <a:avLst>
              <a:gd name="adj1" fmla="val 99883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4B9B794B-C114-6DC3-6B61-46F9EB0AD634}"/>
                  </a:ext>
                </a:extLst>
              </p:cNvPr>
              <p:cNvSpPr txBox="1"/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Anmerkung: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4B9B794B-C114-6DC3-6B61-46F9EB0AD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blipFill>
                <a:blip r:embed="rId6"/>
                <a:stretch>
                  <a:fillRect l="-786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D5714D73-4F93-815A-F4AA-CD17FA73B1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7" y="153910"/>
            <a:ext cx="4851336" cy="28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086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29FBD7FD-39A8-2CA7-73A4-EDEF608DB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7" y="153910"/>
            <a:ext cx="4851336" cy="2820154"/>
          </a:xfrm>
          <a:prstGeom prst="rect">
            <a:avLst/>
          </a:prstGeom>
        </p:spPr>
      </p:pic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3639460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5" name="Verbinder: gekrümmt 4">
            <a:extLst>
              <a:ext uri="{FF2B5EF4-FFF2-40B4-BE49-F238E27FC236}">
                <a16:creationId xmlns:a16="http://schemas.microsoft.com/office/drawing/2014/main" id="{278FA932-29F9-B815-2F6B-E247E3B1DCF6}"/>
              </a:ext>
            </a:extLst>
          </p:cNvPr>
          <p:cNvCxnSpPr>
            <a:cxnSpLocks/>
            <a:endCxn id="2" idx="1"/>
          </p:cNvCxnSpPr>
          <p:nvPr/>
        </p:nvCxnSpPr>
        <p:spPr>
          <a:xfrm rot="5400000" flipH="1" flipV="1">
            <a:off x="2541139" y="3265450"/>
            <a:ext cx="1652254" cy="544388"/>
          </a:xfrm>
          <a:prstGeom prst="curvedConnector2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F1E68BF4-4DF6-6548-A00E-97C7D78F3E0D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3644505" y="3788362"/>
            <a:ext cx="1140733" cy="10084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9DFADAEF-AE5B-334A-3C12-143916C07351}"/>
              </a:ext>
            </a:extLst>
          </p:cNvPr>
          <p:cNvCxnSpPr>
            <a:cxnSpLocks/>
            <a:stCxn id="12" idx="0"/>
            <a:endCxn id="2" idx="3"/>
          </p:cNvCxnSpPr>
          <p:nvPr/>
        </p:nvCxnSpPr>
        <p:spPr>
          <a:xfrm rot="16200000" flipV="1">
            <a:off x="4244649" y="3247066"/>
            <a:ext cx="1652253" cy="581155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57E3A824-82BC-27B0-5B00-2D1A754534E2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6428490" y="887789"/>
            <a:ext cx="1806163" cy="5145800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Verbinder: gekrümmt 25">
            <a:extLst>
              <a:ext uri="{FF2B5EF4-FFF2-40B4-BE49-F238E27FC236}">
                <a16:creationId xmlns:a16="http://schemas.microsoft.com/office/drawing/2014/main" id="{3DD721DE-A6EC-A82C-AEC7-C5E86A8861E8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1829340" y="2553651"/>
            <a:ext cx="1923852" cy="1696386"/>
          </a:xfrm>
          <a:prstGeom prst="curvedConnector3">
            <a:avLst>
              <a:gd name="adj1" fmla="val 99883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40B3518-5426-F416-92DE-06FA3215FD04}"/>
                  </a:ext>
                </a:extLst>
              </p:cNvPr>
              <p:cNvSpPr txBox="1"/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Anmerkung: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40B3518-5426-F416-92DE-06FA3215F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blipFill>
                <a:blip r:embed="rId7"/>
                <a:stretch>
                  <a:fillRect l="-786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4209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3639460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273D2CB-8FF2-F78F-9004-543E42E4C3E5}"/>
                  </a:ext>
                </a:extLst>
              </p:cNvPr>
              <p:cNvSpPr txBox="1"/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Anmerkung: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273D2CB-8FF2-F78F-9004-543E42E4C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blipFill>
                <a:blip r:embed="rId6"/>
                <a:stretch>
                  <a:fillRect l="-786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8037B88-496E-D0F5-16E5-4DA0DBF6D0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7" y="153910"/>
            <a:ext cx="4851336" cy="28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001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3639460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19C39A4-C923-AD7E-B33E-3C5FB59E6D54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4209829" y="3223037"/>
            <a:ext cx="10084" cy="1140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A7AF0EC4-50FF-24EF-8CF1-6189D0E64E04}"/>
                  </a:ext>
                </a:extLst>
              </p:cNvPr>
              <p:cNvSpPr txBox="1"/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Anmerkung: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A7AF0EC4-50FF-24EF-8CF1-6189D0E64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blipFill>
                <a:blip r:embed="rId6"/>
                <a:stretch>
                  <a:fillRect l="-786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5749C93F-86DA-08F4-091B-67F848DC1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7" y="153910"/>
            <a:ext cx="4851336" cy="28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04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3639460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19C39A4-C923-AD7E-B33E-3C5FB59E6D54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4209829" y="3223037"/>
            <a:ext cx="10084" cy="1140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354E9F7-1666-7510-F4D7-DA8EB49A00CE}"/>
                  </a:ext>
                </a:extLst>
              </p:cNvPr>
              <p:cNvSpPr txBox="1"/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Anmerkung: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354E9F7-1666-7510-F4D7-DA8EB49A0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blipFill>
                <a:blip r:embed="rId6"/>
                <a:stretch>
                  <a:fillRect l="-786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F4209ED7-A37F-BA36-6F62-A69E377553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7" y="153910"/>
            <a:ext cx="4851336" cy="28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2F6E88B-61C1-E0BE-8DF3-2EECB15EA4C0}"/>
              </a:ext>
            </a:extLst>
          </p:cNvPr>
          <p:cNvSpPr txBox="1"/>
          <p:nvPr/>
        </p:nvSpPr>
        <p:spPr>
          <a:xfrm>
            <a:off x="814812" y="1367073"/>
            <a:ext cx="905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Salt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0EB74-98A8-4B13-78B2-77315CBD2C7A}"/>
              </a:ext>
            </a:extLst>
          </p:cNvPr>
          <p:cNvSpPr txBox="1"/>
          <p:nvPr/>
        </p:nvSpPr>
        <p:spPr>
          <a:xfrm>
            <a:off x="2008361" y="1367073"/>
            <a:ext cx="190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Passwort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367073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9891E3C-1D0B-B5AB-6ADC-C916D2E3578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267485" y="1951848"/>
            <a:ext cx="289711" cy="782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68051E-5680-5D80-8BB9-6E5BD5707D4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299580" y="1951848"/>
            <a:ext cx="660149" cy="782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664F8D8C-7447-AD21-B289-29E5CBBB6BE6}"/>
              </a:ext>
            </a:extLst>
          </p:cNvPr>
          <p:cNvSpPr/>
          <p:nvPr/>
        </p:nvSpPr>
        <p:spPr>
          <a:xfrm>
            <a:off x="1367073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3765AEF-6F33-AAB5-D720-8F5BF59FBFE1}"/>
              </a:ext>
            </a:extLst>
          </p:cNvPr>
          <p:cNvSpPr/>
          <p:nvPr/>
        </p:nvSpPr>
        <p:spPr>
          <a:xfrm>
            <a:off x="2519073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43B53E-2BDC-49C3-1E3A-F156B76C7242}"/>
              </a:ext>
            </a:extLst>
          </p:cNvPr>
          <p:cNvSpPr/>
          <p:nvPr/>
        </p:nvSpPr>
        <p:spPr>
          <a:xfrm>
            <a:off x="3643913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4625A8A-67C1-672A-B888-A71AC83363E0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C8D500E-FE0C-858A-485B-4F0598A44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269" y="138119"/>
            <a:ext cx="4531500" cy="24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740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4753031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B245FFC-AD64-CA91-77F3-9AE382A5476B}"/>
              </a:ext>
            </a:extLst>
          </p:cNvPr>
          <p:cNvSpPr txBox="1"/>
          <p:nvPr/>
        </p:nvSpPr>
        <p:spPr>
          <a:xfrm>
            <a:off x="5893768" y="2331272"/>
            <a:ext cx="69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2FBC004-8F41-F913-016E-2C464942541F}"/>
                  </a:ext>
                </a:extLst>
              </p:cNvPr>
              <p:cNvSpPr txBox="1"/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Anmerkung: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2FBC004-8F41-F913-016E-2C4649425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blipFill>
                <a:blip r:embed="rId6"/>
                <a:stretch>
                  <a:fillRect l="-786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D3728C3C-7FEE-6E54-AC18-C992771395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7" y="153910"/>
            <a:ext cx="4851336" cy="28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56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4753031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B245FFC-AD64-CA91-77F3-9AE382A5476B}"/>
              </a:ext>
            </a:extLst>
          </p:cNvPr>
          <p:cNvSpPr txBox="1"/>
          <p:nvPr/>
        </p:nvSpPr>
        <p:spPr>
          <a:xfrm>
            <a:off x="5893768" y="2331272"/>
            <a:ext cx="69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0C0A6D8-B9C6-01F2-DA08-BA50C0483D12}"/>
                  </a:ext>
                </a:extLst>
              </p:cNvPr>
              <p:cNvSpPr txBox="1"/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Anmerkung: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0C0A6D8-B9C6-01F2-DA08-BA50C0483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blipFill>
                <a:blip r:embed="rId6"/>
                <a:stretch>
                  <a:fillRect l="-786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6AEB01F-6839-0575-1DD1-AE95A7CB6C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7" y="153910"/>
            <a:ext cx="4851336" cy="28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671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DFCA006B-0921-DFFC-AC7D-91945C731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7" y="153910"/>
            <a:ext cx="4851336" cy="2820154"/>
          </a:xfrm>
          <a:prstGeom prst="rect">
            <a:avLst/>
          </a:prstGeom>
        </p:spPr>
      </p:pic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9306899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19C39A4-C923-AD7E-B33E-3C5FB59E6D5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9877268" y="3223037"/>
            <a:ext cx="10084" cy="1140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12B32491-7F4C-3E10-515B-CBFDF044A9D0}"/>
                  </a:ext>
                </a:extLst>
              </p:cNvPr>
              <p:cNvSpPr txBox="1"/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Anmerkung: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12B32491-7F4C-3E10-515B-CBFDF044A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blipFill>
                <a:blip r:embed="rId7"/>
                <a:stretch>
                  <a:fillRect l="-786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6894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57C8E4BC-C980-3D4B-9E64-48CD9D847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07" y="153910"/>
            <a:ext cx="4851336" cy="2820154"/>
          </a:xfrm>
          <a:prstGeom prst="rect">
            <a:avLst/>
          </a:prstGeom>
        </p:spPr>
      </p:pic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9306899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19C39A4-C923-AD7E-B33E-3C5FB59E6D5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9877268" y="3223037"/>
            <a:ext cx="10084" cy="1140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FA630913-A0FF-3FC8-46F3-2867A77A8752}"/>
                  </a:ext>
                </a:extLst>
              </p:cNvPr>
              <p:cNvSpPr txBox="1"/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Anmerkung: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FA630913-A0FF-3FC8-46F3-2867A77A8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1" y="5776110"/>
                <a:ext cx="6980248" cy="369332"/>
              </a:xfrm>
              <a:prstGeom prst="rect">
                <a:avLst/>
              </a:prstGeom>
              <a:blipFill>
                <a:blip r:embed="rId6"/>
                <a:stretch>
                  <a:fillRect l="-786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8251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3: Ergebnis extrahieren</a:t>
            </a: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EC17B6EA-7FAC-854D-03C7-EE5AA355C6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262" y="205783"/>
            <a:ext cx="4667091" cy="213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893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3: Ergebnis extrahieren</a:t>
            </a:r>
          </a:p>
        </p:txBody>
      </p:sp>
      <p:sp>
        <p:nvSpPr>
          <p:cNvPr id="2" name="Flussdiagramm: Vorbereitung 1">
            <a:extLst>
              <a:ext uri="{FF2B5EF4-FFF2-40B4-BE49-F238E27FC236}">
                <a16:creationId xmlns:a16="http://schemas.microsoft.com/office/drawing/2014/main" id="{145B5A52-A04C-BBD7-D490-A1228B7912CF}"/>
              </a:ext>
            </a:extLst>
          </p:cNvPr>
          <p:cNvSpPr/>
          <p:nvPr/>
        </p:nvSpPr>
        <p:spPr>
          <a:xfrm>
            <a:off x="4878308" y="1994432"/>
            <a:ext cx="2435383" cy="887240"/>
          </a:xfrm>
          <a:prstGeom prst="flowChartPreparati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Ergebnis</a:t>
            </a:r>
            <a:endParaRPr lang="de-DE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5F7AAE9-BDB9-F8D4-5B97-44AC8B26B4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262" y="205783"/>
            <a:ext cx="4667091" cy="213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635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3: Ergebnis extrahieren</a:t>
            </a:r>
          </a:p>
        </p:txBody>
      </p:sp>
      <p:sp>
        <p:nvSpPr>
          <p:cNvPr id="2" name="Flussdiagramm: Vorbereitung 1">
            <a:extLst>
              <a:ext uri="{FF2B5EF4-FFF2-40B4-BE49-F238E27FC236}">
                <a16:creationId xmlns:a16="http://schemas.microsoft.com/office/drawing/2014/main" id="{145B5A52-A04C-BBD7-D490-A1228B7912CF}"/>
              </a:ext>
            </a:extLst>
          </p:cNvPr>
          <p:cNvSpPr/>
          <p:nvPr/>
        </p:nvSpPr>
        <p:spPr>
          <a:xfrm>
            <a:off x="4878308" y="1994432"/>
            <a:ext cx="2435383" cy="887240"/>
          </a:xfrm>
          <a:prstGeom prst="flowChartPreparati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Ergebnis</a:t>
            </a:r>
            <a:endParaRPr lang="de-DE" dirty="0"/>
          </a:p>
        </p:txBody>
      </p:sp>
      <p:cxnSp>
        <p:nvCxnSpPr>
          <p:cNvPr id="5" name="Verbinder: gekrümmt 4">
            <a:extLst>
              <a:ext uri="{FF2B5EF4-FFF2-40B4-BE49-F238E27FC236}">
                <a16:creationId xmlns:a16="http://schemas.microsoft.com/office/drawing/2014/main" id="{F87CF519-CA60-6BAC-FEEB-5C3C9EA6C9BE}"/>
              </a:ext>
            </a:extLst>
          </p:cNvPr>
          <p:cNvCxnSpPr>
            <a:cxnSpLocks/>
            <a:stCxn id="16" idx="0"/>
            <a:endCxn id="2" idx="3"/>
          </p:cNvCxnSpPr>
          <p:nvPr/>
        </p:nvCxnSpPr>
        <p:spPr>
          <a:xfrm rot="16200000" flipV="1">
            <a:off x="7646222" y="2105521"/>
            <a:ext cx="1925718" cy="259078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5E25B67C-E59C-CEE0-D514-5EBE23AEFB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262" y="205783"/>
            <a:ext cx="4667091" cy="213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5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2F6E88B-61C1-E0BE-8DF3-2EECB15EA4C0}"/>
              </a:ext>
            </a:extLst>
          </p:cNvPr>
          <p:cNvSpPr txBox="1"/>
          <p:nvPr/>
        </p:nvSpPr>
        <p:spPr>
          <a:xfrm>
            <a:off x="814812" y="1367073"/>
            <a:ext cx="905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Salt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0EB74-98A8-4B13-78B2-77315CBD2C7A}"/>
              </a:ext>
            </a:extLst>
          </p:cNvPr>
          <p:cNvSpPr txBox="1"/>
          <p:nvPr/>
        </p:nvSpPr>
        <p:spPr>
          <a:xfrm>
            <a:off x="2008361" y="1367073"/>
            <a:ext cx="190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Passwort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367073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9891E3C-1D0B-B5AB-6ADC-C916D2E3578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267485" y="1951848"/>
            <a:ext cx="289711" cy="782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68051E-5680-5D80-8BB9-6E5BD5707D4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299580" y="1951848"/>
            <a:ext cx="660149" cy="782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920AEC0-819B-A1C6-614F-C38F7429BDD2}"/>
              </a:ext>
            </a:extLst>
          </p:cNvPr>
          <p:cNvCxnSpPr>
            <a:stCxn id="2" idx="2"/>
          </p:cNvCxnSpPr>
          <p:nvPr/>
        </p:nvCxnSpPr>
        <p:spPr>
          <a:xfrm flipH="1">
            <a:off x="1928388" y="3757188"/>
            <a:ext cx="9054" cy="597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664F8D8C-7447-AD21-B289-29E5CBBB6BE6}"/>
              </a:ext>
            </a:extLst>
          </p:cNvPr>
          <p:cNvSpPr/>
          <p:nvPr/>
        </p:nvSpPr>
        <p:spPr>
          <a:xfrm>
            <a:off x="1367073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3765AEF-6F33-AAB5-D720-8F5BF59FBFE1}"/>
              </a:ext>
            </a:extLst>
          </p:cNvPr>
          <p:cNvSpPr/>
          <p:nvPr/>
        </p:nvSpPr>
        <p:spPr>
          <a:xfrm>
            <a:off x="2519073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43B53E-2BDC-49C3-1E3A-F156B76C7242}"/>
              </a:ext>
            </a:extLst>
          </p:cNvPr>
          <p:cNvSpPr/>
          <p:nvPr/>
        </p:nvSpPr>
        <p:spPr>
          <a:xfrm>
            <a:off x="3643913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4625A8A-67C1-672A-B888-A71AC83363E0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  <p:pic>
        <p:nvPicPr>
          <p:cNvPr id="18" name="Grafik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A10DF4C1-46B0-C25F-BE4A-C5905C70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269" y="138119"/>
            <a:ext cx="4531500" cy="24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1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2F6E88B-61C1-E0BE-8DF3-2EECB15EA4C0}"/>
              </a:ext>
            </a:extLst>
          </p:cNvPr>
          <p:cNvSpPr txBox="1"/>
          <p:nvPr/>
        </p:nvSpPr>
        <p:spPr>
          <a:xfrm>
            <a:off x="814812" y="1367073"/>
            <a:ext cx="905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Salt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0EB74-98A8-4B13-78B2-77315CBD2C7A}"/>
              </a:ext>
            </a:extLst>
          </p:cNvPr>
          <p:cNvSpPr txBox="1"/>
          <p:nvPr/>
        </p:nvSpPr>
        <p:spPr>
          <a:xfrm>
            <a:off x="2008361" y="1367073"/>
            <a:ext cx="190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Passwort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367073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9891E3C-1D0B-B5AB-6ADC-C916D2E3578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267485" y="1951848"/>
            <a:ext cx="289711" cy="782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68051E-5680-5D80-8BB9-6E5BD5707D4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299580" y="1951848"/>
            <a:ext cx="660149" cy="782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920AEC0-819B-A1C6-614F-C38F7429BDD2}"/>
              </a:ext>
            </a:extLst>
          </p:cNvPr>
          <p:cNvCxnSpPr>
            <a:stCxn id="2" idx="2"/>
          </p:cNvCxnSpPr>
          <p:nvPr/>
        </p:nvCxnSpPr>
        <p:spPr>
          <a:xfrm flipH="1">
            <a:off x="1928388" y="3757188"/>
            <a:ext cx="9054" cy="597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hteck 9">
            <a:extLst>
              <a:ext uri="{FF2B5EF4-FFF2-40B4-BE49-F238E27FC236}">
                <a16:creationId xmlns:a16="http://schemas.microsoft.com/office/drawing/2014/main" id="{83765AEF-6F33-AAB5-D720-8F5BF59FBFE1}"/>
              </a:ext>
            </a:extLst>
          </p:cNvPr>
          <p:cNvSpPr/>
          <p:nvPr/>
        </p:nvSpPr>
        <p:spPr>
          <a:xfrm>
            <a:off x="2519073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43B53E-2BDC-49C3-1E3A-F156B76C7242}"/>
              </a:ext>
            </a:extLst>
          </p:cNvPr>
          <p:cNvSpPr/>
          <p:nvPr/>
        </p:nvSpPr>
        <p:spPr>
          <a:xfrm>
            <a:off x="3643913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033975C-4438-C80F-B386-A6A3C015DD3E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  <p:pic>
        <p:nvPicPr>
          <p:cNvPr id="18" name="Grafik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F07D7AFF-B8FF-A1F6-0746-3E250F05C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269" y="138119"/>
            <a:ext cx="4531500" cy="24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3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946492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hteck 9">
            <a:extLst>
              <a:ext uri="{FF2B5EF4-FFF2-40B4-BE49-F238E27FC236}">
                <a16:creationId xmlns:a16="http://schemas.microsoft.com/office/drawing/2014/main" id="{83765AEF-6F33-AAB5-D720-8F5BF59FBFE1}"/>
              </a:ext>
            </a:extLst>
          </p:cNvPr>
          <p:cNvSpPr/>
          <p:nvPr/>
        </p:nvSpPr>
        <p:spPr>
          <a:xfrm>
            <a:off x="2519073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43B53E-2BDC-49C3-1E3A-F156B76C7242}"/>
              </a:ext>
            </a:extLst>
          </p:cNvPr>
          <p:cNvSpPr/>
          <p:nvPr/>
        </p:nvSpPr>
        <p:spPr>
          <a:xfrm>
            <a:off x="3643913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0E55073-FEA9-768A-4030-A581B8C25D57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943073" y="3757188"/>
            <a:ext cx="35650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99A00F5-7D41-34C1-5F47-D2AB7C96196D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EC8A8D4-1F82-2FA1-5280-FA3D9E4B7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269" y="138119"/>
            <a:ext cx="4531500" cy="24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8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946492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hteck 9">
            <a:extLst>
              <a:ext uri="{FF2B5EF4-FFF2-40B4-BE49-F238E27FC236}">
                <a16:creationId xmlns:a16="http://schemas.microsoft.com/office/drawing/2014/main" id="{83765AEF-6F33-AAB5-D720-8F5BF59FBFE1}"/>
              </a:ext>
            </a:extLst>
          </p:cNvPr>
          <p:cNvSpPr/>
          <p:nvPr/>
        </p:nvSpPr>
        <p:spPr>
          <a:xfrm>
            <a:off x="2519073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43B53E-2BDC-49C3-1E3A-F156B76C7242}"/>
              </a:ext>
            </a:extLst>
          </p:cNvPr>
          <p:cNvSpPr/>
          <p:nvPr/>
        </p:nvSpPr>
        <p:spPr>
          <a:xfrm>
            <a:off x="3643913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0E55073-FEA9-768A-4030-A581B8C25D57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943073" y="3757188"/>
            <a:ext cx="35650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AC13B93-BD8F-1AA7-0918-8F95DAED9AD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679826" y="3757188"/>
            <a:ext cx="41524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53D9A435-3E5F-38EC-0721-0616D53E0187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A1AE54E9-B411-C10A-3CF6-6C8EC985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269" y="138119"/>
            <a:ext cx="4531500" cy="24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3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Office PowerPoint</Application>
  <PresentationFormat>Breitbild</PresentationFormat>
  <Paragraphs>378</Paragraphs>
  <Slides>56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henry.weckermann@365h-brs.de</dc:creator>
  <cp:lastModifiedBy>henry.weckermann@365h-brs.de</cp:lastModifiedBy>
  <cp:revision>9</cp:revision>
  <dcterms:created xsi:type="dcterms:W3CDTF">2023-01-15T15:57:54Z</dcterms:created>
  <dcterms:modified xsi:type="dcterms:W3CDTF">2023-01-16T12:28:09Z</dcterms:modified>
</cp:coreProperties>
</file>