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9919" y="103095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Engineering Question Number One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Anas Alrantisi</a:t>
            </a:r>
          </a:p>
          <a:p>
            <a:r>
              <a:rPr lang="en-US" dirty="0" smtClean="0"/>
              <a:t>20218069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6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CSV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get a csv file have loan data from kaggle.com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37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25788"/>
          </a:xfrm>
        </p:spPr>
        <p:txBody>
          <a:bodyPr/>
          <a:lstStyle/>
          <a:p>
            <a:r>
              <a:rPr lang="en-US" dirty="0" smtClean="0"/>
              <a:t>Upload the template xml file which </a:t>
            </a:r>
            <a:r>
              <a:rPr lang="en-US" dirty="0"/>
              <a:t>called  </a:t>
            </a:r>
            <a:r>
              <a:rPr lang="en-US" dirty="0" smtClean="0"/>
              <a:t>DataEngQOne.xml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Choose the template from drop down list</a:t>
            </a:r>
          </a:p>
          <a:p>
            <a:endParaRPr lang="en-US" dirty="0" smtClean="0"/>
          </a:p>
          <a:p>
            <a:r>
              <a:rPr lang="en-US" dirty="0" smtClean="0"/>
              <a:t>Set the input directory for the csv reader </a:t>
            </a:r>
          </a:p>
          <a:p>
            <a:endParaRPr lang="en-US" dirty="0"/>
          </a:p>
          <a:p>
            <a:r>
              <a:rPr lang="en-US" dirty="0" smtClean="0"/>
              <a:t>Set the schema name</a:t>
            </a:r>
          </a:p>
          <a:p>
            <a:endParaRPr lang="en-US" dirty="0" smtClean="0"/>
          </a:p>
          <a:p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6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run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schema of the </a:t>
            </a:r>
            <a:r>
              <a:rPr lang="en-US" dirty="0" smtClean="0"/>
              <a:t>JSON </a:t>
            </a:r>
            <a:r>
              <a:rPr lang="en-US" dirty="0"/>
              <a:t>file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smtClean="0"/>
              <a:t>JSON configuration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Set output directory for the JSON writer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714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75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Data Engineering Question Number One Presentation</vt:lpstr>
      <vt:lpstr>CSV File</vt:lpstr>
      <vt:lpstr>Steps to run the program</vt:lpstr>
      <vt:lpstr>Steps to run the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Question Number One Presentation</dc:title>
  <dc:creator>Anas Rantisi</dc:creator>
  <cp:lastModifiedBy>Anas Rantisi</cp:lastModifiedBy>
  <cp:revision>2</cp:revision>
  <dcterms:created xsi:type="dcterms:W3CDTF">2022-06-04T16:07:46Z</dcterms:created>
  <dcterms:modified xsi:type="dcterms:W3CDTF">2022-06-04T16:24:30Z</dcterms:modified>
</cp:coreProperties>
</file>