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C7EC1-AFF3-464F-A303-E45DBF487C8F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4425D-50AE-4D47-AAEF-75C894B1CF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192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4425D-50AE-4D47-AAEF-75C894B1CFA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5902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0E211-3011-A843-CFA9-8ED55C1D2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73A9C-6673-DD77-4CF8-6EF2D5171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8A0D5-A119-DF50-38EA-0FE5F337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CA2D9-A72B-EC90-5510-2BBE7371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FBD17-6CF2-4CC6-4C33-865E10790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82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0F625-4A5D-D477-A2A0-9E255882F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90533A-1921-7D47-9346-900C40DA6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9C89-F4E6-5B11-B8ED-D4D7DE90B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82B2F-444F-AFD3-F128-3C19B2F72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8070B-1F8B-5237-D232-00B2902E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8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894C2-7C99-B1FF-3BE9-431FAF701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6C45D-DE34-31B0-36D0-372BEA52F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B6FE-CF5F-268E-4EFF-AFC4F2076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A88A-9790-6006-0ACA-182857D2D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E89D3-4669-86DF-A1C8-469D0E73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50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791EC-4D53-C0F0-54C0-BDDE30F4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276AD-18E9-875D-78C5-63E4A8A2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EC5F0-E9D9-405F-69EE-3BBA4054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12609-685D-BF3F-FD4C-ACC58B83D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8CAE4-C5A3-52C5-43D8-25EC6FE99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5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34E6-9B43-D927-AF81-F1E09B105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7944F-8629-2B1D-2F13-D2AC1F5C5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35DAF-8823-B1F3-EC19-FF123C3CC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CE593-86A2-D95F-7437-14505BC1A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052B3-B6F2-B44C-0048-2CBB443B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405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98456-C9CB-837F-F660-AA743324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2B078-BDCD-1523-7BD9-199C9E5B5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0ECE-22C0-1B51-812D-B7AAEDAFE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EF6C9-F5EB-CF50-7CF8-2EE5A27FD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E899F-E147-B2F0-C6A9-0652C26A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6702-B252-C1B7-768E-AC1A50079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4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751-EA02-F7CC-95FC-5BEC354C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9AAA3-F4B0-8C0D-7700-D1ABA569D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54E452-C6BC-E95D-9152-A73BDB5E5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8A59F-D697-BBA3-E035-E063AF585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902960-81B5-E80B-DEB4-C87A33F9EE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85E429-E67E-1534-E0B0-BE9571E5C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F072B3-DF1F-F7AA-70A1-1461A319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FE57F-B48C-FB8B-7CD2-2CBC53566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855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639EB-ABC4-58B7-547D-75781535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70FCA-2CAD-E30D-7038-633D84FCE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6C46D0-E668-2DA6-CFAA-1CF06822C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296AC-2F77-AD83-559C-1334D8C98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78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644D53-06B7-9A85-EE29-2F1F06553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3662E-2606-99EC-8AB7-AD3CB7A7D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675F8-F3AC-4E4F-CD4D-764FE0736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207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6E05-CDBD-3222-892B-CE69638C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96485-51F6-49EA-E7DE-9847BD41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B61A2F-03A6-BA5E-0BF2-9362A47821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33EF5-AD7D-27E3-0486-B95CE65BE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6BD49-2A60-4530-F5FF-3CE21E93B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90B27-CE68-98BE-625E-EA9E334E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43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FE867-E0F9-151A-A934-509ED815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3C6CD9-9307-4010-E6D5-EB67CF959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5F194-1007-7F05-3383-D67FEB568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1FAE8-8203-1DE4-ADDA-660E97B2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EA9A6-9AD5-223C-50CE-27CAD4A8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20EDA-DA21-2231-6A89-6F0AB883A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352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108104-E2F3-D5C1-7B42-180C805E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7495A-64E0-919B-6D1D-7A2DEA7043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FA727-A5E3-D834-CBB5-E6D0B6F0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076D2-2B68-4ABE-AD33-B2E81E22E94C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3A08A-768B-394A-824C-14355DAA6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71DA0-C429-F3A4-774A-B8D1B7469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7BDF6-9D8C-4414-905D-A358CDC603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677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9.png"/><Relationship Id="rId5" Type="http://schemas.openxmlformats.org/officeDocument/2006/relationships/image" Target="../media/image1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8520-57E2-847C-768E-94E5207D80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921533-3E6D-52C6-7604-CF34A4FF94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FB4FF-7019-112B-6547-4AFC65E32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548" y="4698699"/>
            <a:ext cx="2596904" cy="18374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E8B33C-FD17-4D0C-5BDD-011C264DFAB6}"/>
              </a:ext>
            </a:extLst>
          </p:cNvPr>
          <p:cNvSpPr txBox="1"/>
          <p:nvPr/>
        </p:nvSpPr>
        <p:spPr>
          <a:xfrm>
            <a:off x="9885853" y="4429919"/>
            <a:ext cx="1101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TOP 5 CAUSES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ED3BE-4238-FB10-6C1A-FA4FD12CF72F}"/>
              </a:ext>
            </a:extLst>
          </p:cNvPr>
          <p:cNvSpPr txBox="1"/>
          <p:nvPr/>
        </p:nvSpPr>
        <p:spPr>
          <a:xfrm>
            <a:off x="88491" y="3919630"/>
            <a:ext cx="17206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b="1" dirty="0"/>
              <a:t>TOP 5 DISTRICTS WITH MOST ACCIDENTS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B99086-4B56-9722-6E7E-EB60844CD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0904" y="4429919"/>
            <a:ext cx="3724567" cy="2263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9686B0-1ABD-4CA6-EEA8-4264BEFA4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3329" y="2275458"/>
            <a:ext cx="3720180" cy="2085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939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5DD51E-6F4C-93A9-FF5E-99D03E95F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510" y="4951336"/>
            <a:ext cx="1875017" cy="14686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E2FEC06-9409-AB36-45B3-268A44A04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9296" y="4544810"/>
            <a:ext cx="3724567" cy="22634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D4F0B2D-BA0B-5E65-4FF8-5F51F10B7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9580" y="738527"/>
            <a:ext cx="2363125" cy="16720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0F2B9C-8B3F-0181-99BD-8B8BC39034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212" y="2921829"/>
            <a:ext cx="2895788" cy="1622981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87F74E-6BA8-0E98-B17D-1518B7CA257A}"/>
              </a:ext>
            </a:extLst>
          </p:cNvPr>
          <p:cNvSpPr txBox="1"/>
          <p:nvPr/>
        </p:nvSpPr>
        <p:spPr>
          <a:xfrm>
            <a:off x="3628104" y="4324122"/>
            <a:ext cx="228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TOP 5 DISTRICTS WITH MOST ACCIDENTS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BC5278-29B4-E9A0-8F8F-F25F9C9D148F}"/>
              </a:ext>
            </a:extLst>
          </p:cNvPr>
          <p:cNvSpPr txBox="1"/>
          <p:nvPr/>
        </p:nvSpPr>
        <p:spPr>
          <a:xfrm>
            <a:off x="7005151" y="584638"/>
            <a:ext cx="23176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400" dirty="0"/>
              <a:t>TOP 5 CAUSES OF ACCIDENTS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D8C91B-C3B9-9DCA-0987-64D4DA8E4E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73016" y="835071"/>
            <a:ext cx="2818984" cy="1911601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A3101E-0504-8801-77B0-A91261503C1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2742" y="2617509"/>
            <a:ext cx="2302296" cy="1622981"/>
          </a:xfrm>
          <a:prstGeom prst="rect">
            <a:avLst/>
          </a:prstGeom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5223419-D570-4E57-D878-ADD42BF099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4411211"/>
            <a:ext cx="3628104" cy="2446789"/>
          </a:xfrm>
          <a:prstGeom prst="rect">
            <a:avLst/>
          </a:prstGeom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B561596-2439-8FC3-B3A6-D077FA12B4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389" y="2216581"/>
            <a:ext cx="3274142" cy="2151085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2F8B9F-C53E-2747-1F07-843CCD0869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73016" y="4973712"/>
            <a:ext cx="2574428" cy="1713435"/>
          </a:xfrm>
          <a:prstGeom prst="rect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ABA6C3-9CFB-64A7-4897-9F7FDFB817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731" y="2410574"/>
            <a:ext cx="3580649" cy="194694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08F2F0E-97C5-68DB-1A70-EE99D79DE2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9" y="43668"/>
            <a:ext cx="3935254" cy="217961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D9A9582-CF11-39EC-5C03-BBD5BB9B33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310" y="470033"/>
            <a:ext cx="3112847" cy="1823509"/>
          </a:xfrm>
          <a:prstGeom prst="rect">
            <a:avLst/>
          </a:prstGeom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8E91D44-5E27-3955-D966-601AB50033CD}"/>
              </a:ext>
            </a:extLst>
          </p:cNvPr>
          <p:cNvSpPr/>
          <p:nvPr/>
        </p:nvSpPr>
        <p:spPr>
          <a:xfrm>
            <a:off x="157316" y="43668"/>
            <a:ext cx="3646751" cy="2179618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048E6C-8D5C-F060-EF98-55C5671C9EC5}"/>
              </a:ext>
            </a:extLst>
          </p:cNvPr>
          <p:cNvSpPr/>
          <p:nvPr/>
        </p:nvSpPr>
        <p:spPr>
          <a:xfrm>
            <a:off x="3942735" y="43668"/>
            <a:ext cx="3112847" cy="2366906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9AFF57A-16A1-9832-E500-C6D64BFD2355}"/>
              </a:ext>
            </a:extLst>
          </p:cNvPr>
          <p:cNvSpPr/>
          <p:nvPr/>
        </p:nvSpPr>
        <p:spPr>
          <a:xfrm>
            <a:off x="95114" y="4447425"/>
            <a:ext cx="3604164" cy="2410575"/>
          </a:xfrm>
          <a:prstGeom prst="rect">
            <a:avLst/>
          </a:prstGeom>
          <a:noFill/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DEF444-F40D-83C5-4970-362D36CA86B2}"/>
              </a:ext>
            </a:extLst>
          </p:cNvPr>
          <p:cNvSpPr txBox="1"/>
          <p:nvPr/>
        </p:nvSpPr>
        <p:spPr>
          <a:xfrm>
            <a:off x="4031160" y="-47615"/>
            <a:ext cx="79162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>
                <a:solidFill>
                  <a:schemeClr val="accent5">
                    <a:lumMod val="50000"/>
                  </a:schemeClr>
                </a:solidFill>
                <a:latin typeface="Footlight MT Light" panose="0204060206030A020304" pitchFamily="18" charset="0"/>
              </a:rPr>
              <a:t>DATA DRIFT- 2025, TRAFFIC DATA ANALYSIS</a:t>
            </a:r>
          </a:p>
        </p:txBody>
      </p:sp>
      <p:sp>
        <p:nvSpPr>
          <p:cNvPr id="30" name="Rectangle: Diagonal Corners Rounded 29">
            <a:extLst>
              <a:ext uri="{FF2B5EF4-FFF2-40B4-BE49-F238E27FC236}">
                <a16:creationId xmlns:a16="http://schemas.microsoft.com/office/drawing/2014/main" id="{A6E978F4-EE46-ACB6-D02A-D326DA80FB36}"/>
              </a:ext>
            </a:extLst>
          </p:cNvPr>
          <p:cNvSpPr/>
          <p:nvPr/>
        </p:nvSpPr>
        <p:spPr>
          <a:xfrm>
            <a:off x="7005151" y="537160"/>
            <a:ext cx="2363125" cy="1946948"/>
          </a:xfrm>
          <a:prstGeom prst="round2DiagRect">
            <a:avLst/>
          </a:prstGeom>
          <a:noFill/>
          <a:ln>
            <a:solidFill>
              <a:srgbClr val="002060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3B8C561-2788-40F3-F198-0574B12922E4}"/>
              </a:ext>
            </a:extLst>
          </p:cNvPr>
          <p:cNvSpPr/>
          <p:nvPr/>
        </p:nvSpPr>
        <p:spPr>
          <a:xfrm>
            <a:off x="9432705" y="2839475"/>
            <a:ext cx="2759295" cy="1946311"/>
          </a:xfrm>
          <a:prstGeom prst="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4A71B4-A4B9-062F-6D63-FD9218EC99ED}"/>
              </a:ext>
            </a:extLst>
          </p:cNvPr>
          <p:cNvSpPr/>
          <p:nvPr/>
        </p:nvSpPr>
        <p:spPr>
          <a:xfrm>
            <a:off x="3513388" y="4776698"/>
            <a:ext cx="2011259" cy="1799685"/>
          </a:xfrm>
          <a:prstGeom prst="rect">
            <a:avLst/>
          </a:prstGeom>
          <a:noFill/>
          <a:ln>
            <a:solidFill>
              <a:schemeClr val="accent4">
                <a:lumMod val="50000"/>
              </a:schemeClr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F676721-ABD7-9DFC-51C1-55B06138383C}"/>
              </a:ext>
            </a:extLst>
          </p:cNvPr>
          <p:cNvSpPr/>
          <p:nvPr/>
        </p:nvSpPr>
        <p:spPr>
          <a:xfrm>
            <a:off x="9296212" y="4823555"/>
            <a:ext cx="2895788" cy="1946311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4096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28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Footlight MT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Aranyi Sinha</dc:creator>
  <cp:lastModifiedBy>Aranyi Sinha</cp:lastModifiedBy>
  <cp:revision>2</cp:revision>
  <dcterms:created xsi:type="dcterms:W3CDTF">2025-04-20T09:12:00Z</dcterms:created>
  <dcterms:modified xsi:type="dcterms:W3CDTF">2025-04-20T09:29:09Z</dcterms:modified>
</cp:coreProperties>
</file>