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" y="789432"/>
            <a:ext cx="8825658" cy="3329581"/>
          </a:xfrm>
        </p:spPr>
        <p:txBody>
          <a:bodyPr/>
          <a:lstStyle/>
          <a:p>
            <a:r>
              <a:rPr lang="en-IN" sz="9600" dirty="0" err="1" smtClean="0">
                <a:latin typeface="BatmanForeverAlternate" panose="00000400000000000000" pitchFamily="2" charset="0"/>
              </a:rPr>
              <a:t>LoneWolf</a:t>
            </a:r>
            <a:endParaRPr lang="en-IN" sz="9600" dirty="0">
              <a:latin typeface="BatmanForeverAlternat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144" y="1304544"/>
            <a:ext cx="70591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Theme:</a:t>
            </a:r>
          </a:p>
          <a:p>
            <a:endParaRPr lang="en-IN" sz="6600" dirty="0" smtClean="0">
              <a:latin typeface="Franklin Gothic Medium" panose="020B0603020102020204" pitchFamily="34" charset="0"/>
            </a:endParaRPr>
          </a:p>
          <a:p>
            <a:r>
              <a:rPr lang="en-IN" sz="6600" dirty="0" smtClean="0">
                <a:latin typeface="Franklin Gothic Medium" panose="020B0603020102020204" pitchFamily="34" charset="0"/>
              </a:rPr>
              <a:t>    </a:t>
            </a:r>
            <a:r>
              <a:rPr lang="en-IN" sz="8800" dirty="0" smtClean="0">
                <a:latin typeface="Franklin Gothic Medium" panose="020B0603020102020204" pitchFamily="34" charset="0"/>
              </a:rPr>
              <a:t>Agriculture</a:t>
            </a:r>
            <a:endParaRPr lang="en-IN" sz="88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90016"/>
            <a:ext cx="1224076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Franklin Gothic Medium" panose="020B0603020102020204" pitchFamily="34" charset="0"/>
              </a:rPr>
              <a:t>         </a:t>
            </a:r>
            <a:r>
              <a:rPr lang="en-IN" sz="3600" dirty="0" smtClean="0"/>
              <a:t>Problem :- </a:t>
            </a:r>
          </a:p>
          <a:p>
            <a:endParaRPr lang="en-IN" dirty="0">
              <a:latin typeface="Franklin Gothic Medium" panose="020B0603020102020204" pitchFamily="34" charset="0"/>
            </a:endParaRPr>
          </a:p>
          <a:p>
            <a:r>
              <a:rPr lang="en-IN" sz="6000" dirty="0" smtClean="0">
                <a:latin typeface="Franklin Gothic Medium" panose="020B0603020102020204" pitchFamily="34" charset="0"/>
              </a:rPr>
              <a:t>Uneven  distribution of agriculture work force</a:t>
            </a:r>
            <a:endParaRPr lang="en-IN" sz="6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Facts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1088688" cy="4195481"/>
          </a:xfrm>
        </p:spPr>
        <p:txBody>
          <a:bodyPr/>
          <a:lstStyle/>
          <a:p>
            <a:r>
              <a:rPr lang="en-US" dirty="0"/>
              <a:t>India </a:t>
            </a:r>
            <a:r>
              <a:rPr lang="en-US" dirty="0" smtClean="0"/>
              <a:t>ranks</a:t>
            </a:r>
            <a:r>
              <a:rPr lang="en-US" dirty="0"/>
              <a:t> second worldwide in farm </a:t>
            </a:r>
            <a:r>
              <a:rPr lang="en-US" dirty="0" smtClean="0"/>
              <a:t>outputs</a:t>
            </a:r>
          </a:p>
          <a:p>
            <a:r>
              <a:rPr lang="en-IN" dirty="0" smtClean="0"/>
              <a:t>Agriculture is the third largest sector of </a:t>
            </a:r>
            <a:r>
              <a:rPr lang="en-IN" dirty="0"/>
              <a:t>I</a:t>
            </a:r>
            <a:r>
              <a:rPr lang="en-IN" dirty="0" smtClean="0"/>
              <a:t>ndian economy with approx. GVA 17.32%.</a:t>
            </a:r>
          </a:p>
          <a:p>
            <a:r>
              <a:rPr lang="en-IN" dirty="0" smtClean="0"/>
              <a:t>Agriculture date back to Indus Valley civilisation</a:t>
            </a:r>
          </a:p>
          <a:p>
            <a:r>
              <a:rPr lang="en-IN" dirty="0" smtClean="0"/>
              <a:t>It recruit almost 50% of manpower</a:t>
            </a:r>
          </a:p>
          <a:p>
            <a:r>
              <a:rPr lang="en-IN" dirty="0" smtClean="0"/>
              <a:t>Some most developed agriculture states are Punjab, UP, MP, Haryana, Bihar, Andhra Pradesh, Maharashtra, West Bengal, Gujrat</a:t>
            </a:r>
          </a:p>
          <a:p>
            <a:r>
              <a:rPr lang="en-IN" dirty="0" smtClean="0"/>
              <a:t>Total arable land in </a:t>
            </a:r>
            <a:r>
              <a:rPr lang="en-IN" dirty="0"/>
              <a:t>I</a:t>
            </a:r>
            <a:r>
              <a:rPr lang="en-IN" dirty="0" smtClean="0"/>
              <a:t>ndia 15 73 50 000 </a:t>
            </a:r>
            <a:r>
              <a:rPr lang="en-IN" dirty="0" err="1" smtClean="0"/>
              <a:t>sq</a:t>
            </a:r>
            <a:r>
              <a:rPr lang="en-IN" dirty="0" smtClean="0"/>
              <a:t> Km which is roughly 52.92%</a:t>
            </a:r>
            <a:r>
              <a:rPr lang="en-IN" dirty="0"/>
              <a:t> </a:t>
            </a:r>
            <a:r>
              <a:rPr lang="en-IN" dirty="0" smtClean="0"/>
              <a:t>and continue diminishing</a:t>
            </a:r>
          </a:p>
          <a:p>
            <a:r>
              <a:rPr lang="en-US" dirty="0"/>
              <a:t>The average size of the holding has been estimated as 1.15 hectare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8096" y="6400800"/>
            <a:ext cx="997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 : Wikipedia </a:t>
            </a:r>
            <a:r>
              <a:rPr lang="en-IN" dirty="0"/>
              <a:t>, mapsofindia.com, </a:t>
            </a:r>
            <a:r>
              <a:rPr lang="en-IN" dirty="0" smtClean="0"/>
              <a:t>business-standard.com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5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904" y="377952"/>
            <a:ext cx="9293949" cy="630326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Agriculture in </a:t>
            </a:r>
            <a:r>
              <a:rPr lang="en-IN" dirty="0"/>
              <a:t>I</a:t>
            </a:r>
            <a:r>
              <a:rPr lang="en-IN" dirty="0" smtClean="0"/>
              <a:t>ndia mainly depend up monsoon, &amp; it also depend on seasons</a:t>
            </a:r>
          </a:p>
          <a:p>
            <a:r>
              <a:rPr lang="en-IN" dirty="0" smtClean="0"/>
              <a:t>Agriculture Cycle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Two ways to complete the cycle, machine aid(technology) , human aid(labour Force)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27" y="1664000"/>
            <a:ext cx="7562414" cy="4163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904" y="6488668"/>
            <a:ext cx="997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 : Wikipedia </a:t>
            </a:r>
            <a:r>
              <a:rPr lang="en-IN" dirty="0"/>
              <a:t>, mapsofindia.com, </a:t>
            </a:r>
            <a:r>
              <a:rPr lang="en-IN" dirty="0" smtClean="0"/>
              <a:t>business-standard.com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4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17" y="137944"/>
            <a:ext cx="3401064" cy="1447800"/>
          </a:xfrm>
        </p:spPr>
        <p:txBody>
          <a:bodyPr/>
          <a:lstStyle/>
          <a:p>
            <a:r>
              <a:rPr lang="en-IN" dirty="0" smtClean="0"/>
              <a:t>Communication Between Two Unknown parties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66" y="137944"/>
            <a:ext cx="5897602" cy="64947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618" y="1751585"/>
            <a:ext cx="3709654" cy="4795520"/>
          </a:xfrm>
        </p:spPr>
        <p:txBody>
          <a:bodyPr/>
          <a:lstStyle/>
          <a:p>
            <a:r>
              <a:rPr lang="en-IN" dirty="0" smtClean="0"/>
              <a:t>The problem is that people migrate without a clue whether there is any work or not</a:t>
            </a:r>
          </a:p>
          <a:p>
            <a:r>
              <a:rPr lang="en-IN" dirty="0" smtClean="0"/>
              <a:t>This Cost less Wedge</a:t>
            </a:r>
          </a:p>
          <a:p>
            <a:r>
              <a:rPr lang="en-IN" dirty="0" smtClean="0"/>
              <a:t>Timing mismatch for crop</a:t>
            </a:r>
          </a:p>
          <a:p>
            <a:r>
              <a:rPr lang="en-IN" dirty="0" smtClean="0"/>
              <a:t>Main Problem is communication gap between worker and work provider</a:t>
            </a:r>
          </a:p>
          <a:p>
            <a:endParaRPr lang="en-IN" dirty="0"/>
          </a:p>
          <a:p>
            <a:r>
              <a:rPr lang="en-IN" dirty="0" smtClean="0"/>
              <a:t>……………………</a:t>
            </a:r>
          </a:p>
          <a:p>
            <a:r>
              <a:rPr lang="en-IN" dirty="0" smtClean="0"/>
              <a:t>They have very low literacy rate and know very little about technology</a:t>
            </a:r>
          </a:p>
          <a:p>
            <a:r>
              <a:rPr lang="en-IN" dirty="0" smtClean="0"/>
              <a:t>So they cannot relay completely on internet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801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96686"/>
            <a:ext cx="9404723" cy="766482"/>
          </a:xfrm>
        </p:spPr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37" y="116396"/>
            <a:ext cx="6741604" cy="6741604"/>
          </a:xfrm>
        </p:spPr>
      </p:pic>
      <p:sp>
        <p:nvSpPr>
          <p:cNvPr id="5" name="TextBox 4"/>
          <p:cNvSpPr txBox="1"/>
          <p:nvPr/>
        </p:nvSpPr>
        <p:spPr>
          <a:xfrm>
            <a:off x="402336" y="1267968"/>
            <a:ext cx="5181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Resources required:-</a:t>
            </a:r>
          </a:p>
          <a:p>
            <a:r>
              <a:rPr lang="en-IN" dirty="0" smtClean="0"/>
              <a:t>	- web server , web application and 			database</a:t>
            </a:r>
          </a:p>
          <a:p>
            <a:r>
              <a:rPr lang="en-IN" dirty="0"/>
              <a:t>	</a:t>
            </a:r>
            <a:r>
              <a:rPr lang="en-IN" dirty="0" smtClean="0"/>
              <a:t>- interactive voice response (</a:t>
            </a:r>
            <a:r>
              <a:rPr lang="en-IN" dirty="0" err="1" smtClean="0"/>
              <a:t>ivr</a:t>
            </a:r>
            <a:r>
              <a:rPr lang="en-IN" dirty="0" smtClean="0"/>
              <a:t>) setup</a:t>
            </a:r>
          </a:p>
          <a:p>
            <a:r>
              <a:rPr lang="en-IN" dirty="0"/>
              <a:t>	</a:t>
            </a:r>
            <a:r>
              <a:rPr lang="en-IN" dirty="0" smtClean="0"/>
              <a:t>- short message service (</a:t>
            </a:r>
            <a:r>
              <a:rPr lang="en-IN" dirty="0" err="1" smtClean="0"/>
              <a:t>sms</a:t>
            </a:r>
            <a:r>
              <a:rPr lang="en-IN" dirty="0" smtClean="0"/>
              <a:t>) response 		setup</a:t>
            </a:r>
          </a:p>
          <a:p>
            <a:r>
              <a:rPr lang="en-IN" dirty="0"/>
              <a:t>	</a:t>
            </a:r>
            <a:r>
              <a:rPr lang="en-IN" dirty="0" smtClean="0"/>
              <a:t>- resource to build database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4369" cy="2948850"/>
          </a:xfrm>
        </p:spPr>
        <p:txBody>
          <a:bodyPr/>
          <a:lstStyle/>
          <a:p>
            <a:pPr algn="ctr"/>
            <a:r>
              <a:rPr lang="en-IN" sz="8000" dirty="0" smtClean="0">
                <a:latin typeface="Dirty Princess" panose="02000500000000000000" pitchFamily="2" charset="0"/>
              </a:rPr>
              <a:t>Akhilesh</a:t>
            </a:r>
            <a:br>
              <a:rPr lang="en-IN" sz="8000" dirty="0" smtClean="0">
                <a:latin typeface="Dirty Princess" panose="02000500000000000000" pitchFamily="2" charset="0"/>
              </a:rPr>
            </a:br>
            <a:r>
              <a:rPr lang="en-IN" sz="8000" dirty="0" smtClean="0">
                <a:latin typeface="Dirty Princess" panose="02000500000000000000" pitchFamily="2" charset="0"/>
              </a:rPr>
              <a:t/>
            </a:r>
            <a:br>
              <a:rPr lang="en-IN" sz="8000" dirty="0" smtClean="0">
                <a:latin typeface="Dirty Princess" panose="02000500000000000000" pitchFamily="2" charset="0"/>
              </a:rPr>
            </a:br>
            <a:r>
              <a:rPr lang="en-IN" sz="3200" dirty="0" smtClean="0">
                <a:latin typeface="Bahnschrift Light" panose="020B0502040204020203" pitchFamily="34" charset="0"/>
              </a:rPr>
              <a:t>YMCA University of Science and Technology, </a:t>
            </a:r>
            <a:r>
              <a:rPr lang="en-IN" sz="3200" dirty="0">
                <a:latin typeface="Bahnschrift Light" panose="020B0502040204020203" pitchFamily="34" charset="0"/>
              </a:rPr>
              <a:t>F</a:t>
            </a:r>
            <a:r>
              <a:rPr lang="en-IN" sz="3200" dirty="0" smtClean="0">
                <a:latin typeface="Bahnschrift Light" panose="020B0502040204020203" pitchFamily="34" charset="0"/>
              </a:rPr>
              <a:t>aridabad</a:t>
            </a:r>
            <a:r>
              <a:rPr lang="en-IN" sz="8000" dirty="0" smtClean="0">
                <a:latin typeface="Dirty Princess" panose="02000500000000000000" pitchFamily="2" charset="0"/>
              </a:rPr>
              <a:t/>
            </a:r>
            <a:br>
              <a:rPr lang="en-IN" sz="8000" dirty="0" smtClean="0">
                <a:latin typeface="Dirty Princess" panose="02000500000000000000" pitchFamily="2" charset="0"/>
              </a:rPr>
            </a:br>
            <a:endParaRPr lang="en-IN" sz="8000" dirty="0">
              <a:latin typeface="Dirty Princes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040" y="4320630"/>
            <a:ext cx="8946541" cy="4195481"/>
          </a:xfrm>
        </p:spPr>
        <p:txBody>
          <a:bodyPr/>
          <a:lstStyle/>
          <a:p>
            <a:pPr algn="ctr"/>
            <a:r>
              <a:rPr lang="en-IN" dirty="0"/>
              <a:t>https://github.com/deathmachine0/code-n-counter3.git</a:t>
            </a:r>
          </a:p>
        </p:txBody>
      </p:sp>
    </p:spTree>
    <p:extLst>
      <p:ext uri="{BB962C8B-B14F-4D97-AF65-F5344CB8AC3E}">
        <p14:creationId xmlns:p14="http://schemas.microsoft.com/office/powerpoint/2010/main" val="17215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129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</vt:lpstr>
      <vt:lpstr>BatmanForeverAlternate</vt:lpstr>
      <vt:lpstr>Century Gothic</vt:lpstr>
      <vt:lpstr>Dirty Princess</vt:lpstr>
      <vt:lpstr>Franklin Gothic Medium</vt:lpstr>
      <vt:lpstr>Wingdings 3</vt:lpstr>
      <vt:lpstr>Ion</vt:lpstr>
      <vt:lpstr>LoneWolf</vt:lpstr>
      <vt:lpstr>PowerPoint Presentation</vt:lpstr>
      <vt:lpstr>PowerPoint Presentation</vt:lpstr>
      <vt:lpstr>Facts :-</vt:lpstr>
      <vt:lpstr>PowerPoint Presentation</vt:lpstr>
      <vt:lpstr>Communication Between Two Unknown parties</vt:lpstr>
      <vt:lpstr>Solution</vt:lpstr>
      <vt:lpstr>Akhilesh  YMCA University of Science and Technology, Faridabad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LoneWolf</dc:title>
  <dc:creator>Akhilesh .</dc:creator>
  <cp:lastModifiedBy>Akhilesh .</cp:lastModifiedBy>
  <cp:revision>8</cp:revision>
  <dcterms:created xsi:type="dcterms:W3CDTF">2018-09-16T02:22:25Z</dcterms:created>
  <dcterms:modified xsi:type="dcterms:W3CDTF">2018-09-16T03:50:08Z</dcterms:modified>
</cp:coreProperties>
</file>