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5" r:id="rId6"/>
    <p:sldId id="281" r:id="rId7"/>
    <p:sldId id="263" r:id="rId8"/>
    <p:sldId id="284" r:id="rId9"/>
    <p:sldId id="289" r:id="rId10"/>
    <p:sldId id="287" r:id="rId11"/>
    <p:sldId id="288" r:id="rId12"/>
    <p:sldId id="270" r:id="rId13"/>
    <p:sldId id="286" r:id="rId14"/>
    <p:sldId id="276" r:id="rId15"/>
    <p:sldId id="274" r:id="rId16"/>
    <p:sldId id="275" r:id="rId17"/>
    <p:sldId id="277" r:id="rId18"/>
    <p:sldId id="278" r:id="rId19"/>
    <p:sldId id="279" r:id="rId20"/>
    <p:sldId id="280" r:id="rId21"/>
    <p:sldId id="282" r:id="rId22"/>
    <p:sldId id="268" r:id="rId23"/>
    <p:sldId id="283" r:id="rId24"/>
    <p:sldId id="26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upama Mohan Rao" initials="AMR" lastIdx="3" clrIdx="0">
    <p:extLst>
      <p:ext uri="{19B8F6BF-5375-455C-9EA6-DF929625EA0E}">
        <p15:presenceInfo xmlns:p15="http://schemas.microsoft.com/office/powerpoint/2012/main" userId="S::arao07@syr.edu::d322dacc-95b1-4059-ade2-f5d9ec3e699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9C977-D0B2-E242-A718-42548EDE4EAB}" v="1030" dt="2020-11-18T03:19:54.646"/>
    <p1510:client id="{2C9FBB31-3A24-B3F2-8934-7513AAA8E656}" v="879" dt="2020-11-18T15:14:37.846"/>
    <p1510:client id="{6DB72EDA-E6CA-4B2E-D9D0-426704737607}" v="7" dt="2020-11-18T15:42:09.392"/>
    <p1510:client id="{872C2E5F-B72C-866F-8DF7-D46634799622}" v="1050" dt="2020-11-18T16:53:38.471"/>
    <p1510:client id="{9229B0D1-73FB-D024-75D0-5967C9BE9FFE}" v="277" dt="2020-11-18T12:20:40.354"/>
    <p1510:client id="{A0BDDACB-0350-27E7-548C-A7B7EA1005BC}" v="226" dt="2020-11-18T17:13:56.580"/>
    <p1510:client id="{ABC20968-0DCB-1444-3098-AA2B4157A92A}" v="23" dt="2020-11-18T16:47:38.767"/>
    <p1510:client id="{AC319D8D-3B98-4802-B5E5-85A9A1BD9914}" v="1" dt="2020-11-18T04:03:27.242"/>
    <p1510:client id="{B7E97E32-3DAF-0A82-5565-D7164B4970B2}" v="1258" dt="2020-11-18T19:36:08.263"/>
    <p1510:client id="{C2342357-5631-1B45-08E2-FAEB829F899A}" v="5" dt="2020-11-18T17:27:47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heesh Ajit Phadnis" userId="S::aphadnis@syr.edu::f1d3617e-6d2a-445f-8bad-21af7e278a0e" providerId="AD" clId="Web-{B7E97E32-3DAF-0A82-5565-D7164B4970B2}"/>
    <pc:docChg chg="addSld delSld modSld">
      <pc:chgData name="Adheesh Ajit Phadnis" userId="S::aphadnis@syr.edu::f1d3617e-6d2a-445f-8bad-21af7e278a0e" providerId="AD" clId="Web-{B7E97E32-3DAF-0A82-5565-D7164B4970B2}" dt="2020-11-18T19:36:08.263" v="1252" actId="20577"/>
      <pc:docMkLst>
        <pc:docMk/>
      </pc:docMkLst>
      <pc:sldChg chg="modSp">
        <pc:chgData name="Adheesh Ajit Phadnis" userId="S::aphadnis@syr.edu::f1d3617e-6d2a-445f-8bad-21af7e278a0e" providerId="AD" clId="Web-{B7E97E32-3DAF-0A82-5565-D7164B4970B2}" dt="2020-11-18T19:36:08.263" v="1252" actId="20577"/>
        <pc:sldMkLst>
          <pc:docMk/>
          <pc:sldMk cId="2052652996" sldId="284"/>
        </pc:sldMkLst>
        <pc:graphicFrameChg chg="modGraphic">
          <ac:chgData name="Adheesh Ajit Phadnis" userId="S::aphadnis@syr.edu::f1d3617e-6d2a-445f-8bad-21af7e278a0e" providerId="AD" clId="Web-{B7E97E32-3DAF-0A82-5565-D7164B4970B2}" dt="2020-11-18T19:36:08.263" v="1252" actId="20577"/>
          <ac:graphicFrameMkLst>
            <pc:docMk/>
            <pc:sldMk cId="2052652996" sldId="284"/>
            <ac:graphicFrameMk id="10" creationId="{848472D4-B97B-44C0-9F35-91EB8A89D2A5}"/>
          </ac:graphicFrameMkLst>
        </pc:graphicFrameChg>
      </pc:sldChg>
      <pc:sldChg chg="modSp">
        <pc:chgData name="Adheesh Ajit Phadnis" userId="S::aphadnis@syr.edu::f1d3617e-6d2a-445f-8bad-21af7e278a0e" providerId="AD" clId="Web-{B7E97E32-3DAF-0A82-5565-D7164B4970B2}" dt="2020-11-18T18:56:10.402" v="1235" actId="20577"/>
        <pc:sldMkLst>
          <pc:docMk/>
          <pc:sldMk cId="1482650675" sldId="287"/>
        </pc:sldMkLst>
        <pc:spChg chg="mod">
          <ac:chgData name="Adheesh Ajit Phadnis" userId="S::aphadnis@syr.edu::f1d3617e-6d2a-445f-8bad-21af7e278a0e" providerId="AD" clId="Web-{B7E97E32-3DAF-0A82-5565-D7164B4970B2}" dt="2020-11-18T18:56:10.402" v="1235" actId="20577"/>
          <ac:spMkLst>
            <pc:docMk/>
            <pc:sldMk cId="1482650675" sldId="287"/>
            <ac:spMk id="2" creationId="{F28DA2B4-A9F8-4CD1-8A15-6C9E97135F34}"/>
          </ac:spMkLst>
        </pc:spChg>
        <pc:spChg chg="mod">
          <ac:chgData name="Adheesh Ajit Phadnis" userId="S::aphadnis@syr.edu::f1d3617e-6d2a-445f-8bad-21af7e278a0e" providerId="AD" clId="Web-{B7E97E32-3DAF-0A82-5565-D7164B4970B2}" dt="2020-11-18T17:16:18.633" v="450" actId="20577"/>
          <ac:spMkLst>
            <pc:docMk/>
            <pc:sldMk cId="1482650675" sldId="287"/>
            <ac:spMk id="3" creationId="{3A4677C7-7246-433F-A354-AD5C2F8C19BE}"/>
          </ac:spMkLst>
        </pc:spChg>
        <pc:picChg chg="mod">
          <ac:chgData name="Adheesh Ajit Phadnis" userId="S::aphadnis@syr.edu::f1d3617e-6d2a-445f-8bad-21af7e278a0e" providerId="AD" clId="Web-{B7E97E32-3DAF-0A82-5565-D7164B4970B2}" dt="2020-11-18T16:55:30.628" v="80" actId="1076"/>
          <ac:picMkLst>
            <pc:docMk/>
            <pc:sldMk cId="1482650675" sldId="287"/>
            <ac:picMk id="4" creationId="{BCA01489-9F03-4D76-B71C-DA12B890C493}"/>
          </ac:picMkLst>
        </pc:picChg>
      </pc:sldChg>
      <pc:sldChg chg="addSp delSp modSp">
        <pc:chgData name="Adheesh Ajit Phadnis" userId="S::aphadnis@syr.edu::f1d3617e-6d2a-445f-8bad-21af7e278a0e" providerId="AD" clId="Web-{B7E97E32-3DAF-0A82-5565-D7164B4970B2}" dt="2020-11-18T17:20:22.588" v="471" actId="20577"/>
        <pc:sldMkLst>
          <pc:docMk/>
          <pc:sldMk cId="2151314369" sldId="288"/>
        </pc:sldMkLst>
        <pc:spChg chg="mod">
          <ac:chgData name="Adheesh Ajit Phadnis" userId="S::aphadnis@syr.edu::f1d3617e-6d2a-445f-8bad-21af7e278a0e" providerId="AD" clId="Web-{B7E97E32-3DAF-0A82-5565-D7164B4970B2}" dt="2020-11-18T17:20:22.588" v="471" actId="20577"/>
          <ac:spMkLst>
            <pc:docMk/>
            <pc:sldMk cId="2151314369" sldId="288"/>
            <ac:spMk id="10" creationId="{17B0598E-05D7-41AA-B20D-84AC9974C0D3}"/>
          </ac:spMkLst>
        </pc:spChg>
        <pc:graphicFrameChg chg="add del mod">
          <ac:chgData name="Adheesh Ajit Phadnis" userId="S::aphadnis@syr.edu::f1d3617e-6d2a-445f-8bad-21af7e278a0e" providerId="AD" clId="Web-{B7E97E32-3DAF-0A82-5565-D7164B4970B2}" dt="2020-11-18T16:57:12.051" v="199"/>
          <ac:graphicFrameMkLst>
            <pc:docMk/>
            <pc:sldMk cId="2151314369" sldId="288"/>
            <ac:graphicFrameMk id="4" creationId="{0643C319-B74C-4B61-886F-73EC6B558FCF}"/>
          </ac:graphicFrameMkLst>
        </pc:graphicFrameChg>
        <pc:picChg chg="add del mod">
          <ac:chgData name="Adheesh Ajit Phadnis" userId="S::aphadnis@syr.edu::f1d3617e-6d2a-445f-8bad-21af7e278a0e" providerId="AD" clId="Web-{B7E97E32-3DAF-0A82-5565-D7164B4970B2}" dt="2020-11-18T17:19:11.228" v="454"/>
          <ac:picMkLst>
            <pc:docMk/>
            <pc:sldMk cId="2151314369" sldId="288"/>
            <ac:picMk id="5" creationId="{52D70A51-C704-45B4-A930-F1344C2DA8B2}"/>
          </ac:picMkLst>
        </pc:picChg>
        <pc:picChg chg="add mod">
          <ac:chgData name="Adheesh Ajit Phadnis" userId="S::aphadnis@syr.edu::f1d3617e-6d2a-445f-8bad-21af7e278a0e" providerId="AD" clId="Web-{B7E97E32-3DAF-0A82-5565-D7164B4970B2}" dt="2020-11-18T17:19:25.697" v="460" actId="14100"/>
          <ac:picMkLst>
            <pc:docMk/>
            <pc:sldMk cId="2151314369" sldId="288"/>
            <ac:picMk id="6" creationId="{FA33D888-42E5-4D48-B093-6F979FD58497}"/>
          </ac:picMkLst>
        </pc:picChg>
        <pc:picChg chg="del">
          <ac:chgData name="Adheesh Ajit Phadnis" userId="S::aphadnis@syr.edu::f1d3617e-6d2a-445f-8bad-21af7e278a0e" providerId="AD" clId="Web-{B7E97E32-3DAF-0A82-5565-D7164B4970B2}" dt="2020-11-18T17:19:14.165" v="455"/>
          <ac:picMkLst>
            <pc:docMk/>
            <pc:sldMk cId="2151314369" sldId="288"/>
            <ac:picMk id="7" creationId="{31FDD792-FE74-43A2-9D21-06F648684649}"/>
          </ac:picMkLst>
        </pc:picChg>
        <pc:picChg chg="mod">
          <ac:chgData name="Adheesh Ajit Phadnis" userId="S::aphadnis@syr.edu::f1d3617e-6d2a-445f-8bad-21af7e278a0e" providerId="AD" clId="Web-{B7E97E32-3DAF-0A82-5565-D7164B4970B2}" dt="2020-11-18T16:56:00.519" v="82" actId="14100"/>
          <ac:picMkLst>
            <pc:docMk/>
            <pc:sldMk cId="2151314369" sldId="288"/>
            <ac:picMk id="8" creationId="{C33A978E-A210-473E-AABF-1EC1D2DBED56}"/>
          </ac:picMkLst>
        </pc:picChg>
      </pc:sldChg>
      <pc:sldChg chg="addSp modSp new del mod modClrScheme chgLayout">
        <pc:chgData name="Adheesh Ajit Phadnis" userId="S::aphadnis@syr.edu::f1d3617e-6d2a-445f-8bad-21af7e278a0e" providerId="AD" clId="Web-{B7E97E32-3DAF-0A82-5565-D7164B4970B2}" dt="2020-11-18T18:35:31.837" v="526"/>
        <pc:sldMkLst>
          <pc:docMk/>
          <pc:sldMk cId="1402519072" sldId="289"/>
        </pc:sldMkLst>
        <pc:spChg chg="mod ord">
          <ac:chgData name="Adheesh Ajit Phadnis" userId="S::aphadnis@syr.edu::f1d3617e-6d2a-445f-8bad-21af7e278a0e" providerId="AD" clId="Web-{B7E97E32-3DAF-0A82-5565-D7164B4970B2}" dt="2020-11-18T18:34:08.196" v="515"/>
          <ac:spMkLst>
            <pc:docMk/>
            <pc:sldMk cId="1402519072" sldId="289"/>
            <ac:spMk id="2" creationId="{5E9C792A-F3C9-46D2-A682-52618205AC93}"/>
          </ac:spMkLst>
        </pc:spChg>
        <pc:spChg chg="add mod ord">
          <ac:chgData name="Adheesh Ajit Phadnis" userId="S::aphadnis@syr.edu::f1d3617e-6d2a-445f-8bad-21af7e278a0e" providerId="AD" clId="Web-{B7E97E32-3DAF-0A82-5565-D7164B4970B2}" dt="2020-11-18T18:34:08.196" v="515"/>
          <ac:spMkLst>
            <pc:docMk/>
            <pc:sldMk cId="1402519072" sldId="289"/>
            <ac:spMk id="3" creationId="{4A369D45-CD7D-40E9-B962-8F2F1E5E4095}"/>
          </ac:spMkLst>
        </pc:spChg>
        <pc:spChg chg="add mod ord">
          <ac:chgData name="Adheesh Ajit Phadnis" userId="S::aphadnis@syr.edu::f1d3617e-6d2a-445f-8bad-21af7e278a0e" providerId="AD" clId="Web-{B7E97E32-3DAF-0A82-5565-D7164B4970B2}" dt="2020-11-18T18:34:08.196" v="515"/>
          <ac:spMkLst>
            <pc:docMk/>
            <pc:sldMk cId="1402519072" sldId="289"/>
            <ac:spMk id="4" creationId="{E1FB990D-6AD8-45F7-B3F4-76818BBEFFC9}"/>
          </ac:spMkLst>
        </pc:spChg>
        <pc:spChg chg="add mod ord">
          <ac:chgData name="Adheesh Ajit Phadnis" userId="S::aphadnis@syr.edu::f1d3617e-6d2a-445f-8bad-21af7e278a0e" providerId="AD" clId="Web-{B7E97E32-3DAF-0A82-5565-D7164B4970B2}" dt="2020-11-18T18:34:11.571" v="518" actId="20577"/>
          <ac:spMkLst>
            <pc:docMk/>
            <pc:sldMk cId="1402519072" sldId="289"/>
            <ac:spMk id="5" creationId="{2B6C6840-E510-4A73-AE25-C068DF883EDF}"/>
          </ac:spMkLst>
        </pc:spChg>
        <pc:spChg chg="add mod ord">
          <ac:chgData name="Adheesh Ajit Phadnis" userId="S::aphadnis@syr.edu::f1d3617e-6d2a-445f-8bad-21af7e278a0e" providerId="AD" clId="Web-{B7E97E32-3DAF-0A82-5565-D7164B4970B2}" dt="2020-11-18T18:34:15.196" v="525" actId="20577"/>
          <ac:spMkLst>
            <pc:docMk/>
            <pc:sldMk cId="1402519072" sldId="289"/>
            <ac:spMk id="6" creationId="{2C01D2AD-7E7D-4087-8951-1C8560D9F760}"/>
          </ac:spMkLst>
        </pc:spChg>
      </pc:sldChg>
      <pc:sldChg chg="addSp delSp modSp new del mod setBg modClrScheme chgLayout">
        <pc:chgData name="Adheesh Ajit Phadnis" userId="S::aphadnis@syr.edu::f1d3617e-6d2a-445f-8bad-21af7e278a0e" providerId="AD" clId="Web-{B7E97E32-3DAF-0A82-5565-D7164B4970B2}" dt="2020-11-18T18:43:29.369" v="617"/>
        <pc:sldMkLst>
          <pc:docMk/>
          <pc:sldMk cId="2445062044" sldId="289"/>
        </pc:sldMkLst>
        <pc:spChg chg="mod ord">
          <ac:chgData name="Adheesh Ajit Phadnis" userId="S::aphadnis@syr.edu::f1d3617e-6d2a-445f-8bad-21af7e278a0e" providerId="AD" clId="Web-{B7E97E32-3DAF-0A82-5565-D7164B4970B2}" dt="2020-11-18T18:40:44.744" v="578"/>
          <ac:spMkLst>
            <pc:docMk/>
            <pc:sldMk cId="2445062044" sldId="289"/>
            <ac:spMk id="2" creationId="{A350384F-0FED-4179-9416-2A6F38705A14}"/>
          </ac:spMkLst>
        </pc:spChg>
        <pc:spChg chg="del mod ord">
          <ac:chgData name="Adheesh Ajit Phadnis" userId="S::aphadnis@syr.edu::f1d3617e-6d2a-445f-8bad-21af7e278a0e" providerId="AD" clId="Web-{B7E97E32-3DAF-0A82-5565-D7164B4970B2}" dt="2020-11-18T18:40:34.056" v="575"/>
          <ac:spMkLst>
            <pc:docMk/>
            <pc:sldMk cId="2445062044" sldId="289"/>
            <ac:spMk id="3" creationId="{878B980D-3F3A-41F2-BC5C-06205700666A}"/>
          </ac:spMkLst>
        </pc:spChg>
        <pc:spChg chg="add mod ord">
          <ac:chgData name="Adheesh Ajit Phadnis" userId="S::aphadnis@syr.edu::f1d3617e-6d2a-445f-8bad-21af7e278a0e" providerId="AD" clId="Web-{B7E97E32-3DAF-0A82-5565-D7164B4970B2}" dt="2020-11-18T18:40:44.744" v="578"/>
          <ac:spMkLst>
            <pc:docMk/>
            <pc:sldMk cId="2445062044" sldId="289"/>
            <ac:spMk id="4" creationId="{5BBF99DC-3886-4F7E-B09A-FF61BA3D89A4}"/>
          </ac:spMkLst>
        </pc:spChg>
        <pc:spChg chg="add">
          <ac:chgData name="Adheesh Ajit Phadnis" userId="S::aphadnis@syr.edu::f1d3617e-6d2a-445f-8bad-21af7e278a0e" providerId="AD" clId="Web-{B7E97E32-3DAF-0A82-5565-D7164B4970B2}" dt="2020-11-18T18:40:44.744" v="578"/>
          <ac:spMkLst>
            <pc:docMk/>
            <pc:sldMk cId="2445062044" sldId="289"/>
            <ac:spMk id="9" creationId="{B8FE8EF1-7AF2-4864-A8DE-7EE3481DA1D4}"/>
          </ac:spMkLst>
        </pc:spChg>
        <pc:spChg chg="add">
          <ac:chgData name="Adheesh Ajit Phadnis" userId="S::aphadnis@syr.edu::f1d3617e-6d2a-445f-8bad-21af7e278a0e" providerId="AD" clId="Web-{B7E97E32-3DAF-0A82-5565-D7164B4970B2}" dt="2020-11-18T18:40:44.744" v="578"/>
          <ac:spMkLst>
            <pc:docMk/>
            <pc:sldMk cId="2445062044" sldId="289"/>
            <ac:spMk id="23" creationId="{5B3CCFC9-E82D-444E-9621-FE5F95E679EC}"/>
          </ac:spMkLst>
        </pc:spChg>
        <pc:spChg chg="add del">
          <ac:chgData name="Adheesh Ajit Phadnis" userId="S::aphadnis@syr.edu::f1d3617e-6d2a-445f-8bad-21af7e278a0e" providerId="AD" clId="Web-{B7E97E32-3DAF-0A82-5565-D7164B4970B2}" dt="2020-11-18T18:40:44.713" v="577"/>
          <ac:spMkLst>
            <pc:docMk/>
            <pc:sldMk cId="2445062044" sldId="289"/>
            <ac:spMk id="38" creationId="{B8FE8EF1-7AF2-4864-A8DE-7EE3481DA1D4}"/>
          </ac:spMkLst>
        </pc:spChg>
        <pc:spChg chg="add mod">
          <ac:chgData name="Adheesh Ajit Phadnis" userId="S::aphadnis@syr.edu::f1d3617e-6d2a-445f-8bad-21af7e278a0e" providerId="AD" clId="Web-{B7E97E32-3DAF-0A82-5565-D7164B4970B2}" dt="2020-11-18T18:42:54.604" v="594" actId="1076"/>
          <ac:spMkLst>
            <pc:docMk/>
            <pc:sldMk cId="2445062044" sldId="289"/>
            <ac:spMk id="39" creationId="{90C2F29F-13AC-4AEE-BCDE-9BB113764B34}"/>
          </ac:spMkLst>
        </pc:spChg>
        <pc:spChg chg="add del">
          <ac:chgData name="Adheesh Ajit Phadnis" userId="S::aphadnis@syr.edu::f1d3617e-6d2a-445f-8bad-21af7e278a0e" providerId="AD" clId="Web-{B7E97E32-3DAF-0A82-5565-D7164B4970B2}" dt="2020-11-18T18:40:44.713" v="577"/>
          <ac:spMkLst>
            <pc:docMk/>
            <pc:sldMk cId="2445062044" sldId="289"/>
            <ac:spMk id="40" creationId="{5B3CCFC9-E82D-444E-9621-FE5F95E679EC}"/>
          </ac:spMkLst>
        </pc:spChg>
        <pc:spChg chg="add del">
          <ac:chgData name="Adheesh Ajit Phadnis" userId="S::aphadnis@syr.edu::f1d3617e-6d2a-445f-8bad-21af7e278a0e" providerId="AD" clId="Web-{B7E97E32-3DAF-0A82-5565-D7164B4970B2}" dt="2020-11-18T18:40:44.713" v="577"/>
          <ac:spMkLst>
            <pc:docMk/>
            <pc:sldMk cId="2445062044" sldId="289"/>
            <ac:spMk id="42" creationId="{584FD149-94B6-4257-AB5B-C478E6038F9E}"/>
          </ac:spMkLst>
        </pc:spChg>
        <pc:spChg chg="add del">
          <ac:chgData name="Adheesh Ajit Phadnis" userId="S::aphadnis@syr.edu::f1d3617e-6d2a-445f-8bad-21af7e278a0e" providerId="AD" clId="Web-{B7E97E32-3DAF-0A82-5565-D7164B4970B2}" dt="2020-11-18T18:40:44.713" v="577"/>
          <ac:spMkLst>
            <pc:docMk/>
            <pc:sldMk cId="2445062044" sldId="289"/>
            <ac:spMk id="44" creationId="{4743F4F4-276D-4A4D-930A-0530386F9820}"/>
          </ac:spMkLst>
        </pc:spChg>
        <pc:spChg chg="add del">
          <ac:chgData name="Adheesh Ajit Phadnis" userId="S::aphadnis@syr.edu::f1d3617e-6d2a-445f-8bad-21af7e278a0e" providerId="AD" clId="Web-{B7E97E32-3DAF-0A82-5565-D7164B4970B2}" dt="2020-11-18T18:40:44.713" v="577"/>
          <ac:spMkLst>
            <pc:docMk/>
            <pc:sldMk cId="2445062044" sldId="289"/>
            <ac:spMk id="46" creationId="{AA1386B8-14BD-4682-B537-BC9027D6EDCB}"/>
          </ac:spMkLst>
        </pc:spChg>
        <pc:grpChg chg="add">
          <ac:chgData name="Adheesh Ajit Phadnis" userId="S::aphadnis@syr.edu::f1d3617e-6d2a-445f-8bad-21af7e278a0e" providerId="AD" clId="Web-{B7E97E32-3DAF-0A82-5565-D7164B4970B2}" dt="2020-11-18T18:40:44.744" v="578"/>
          <ac:grpSpMkLst>
            <pc:docMk/>
            <pc:sldMk cId="2445062044" sldId="289"/>
            <ac:grpSpMk id="7" creationId="{7B7EFD05-5F12-420E-8AEF-74D5EF9D58BC}"/>
          </ac:grpSpMkLst>
        </pc:grpChg>
        <pc:grpChg chg="add">
          <ac:chgData name="Adheesh Ajit Phadnis" userId="S::aphadnis@syr.edu::f1d3617e-6d2a-445f-8bad-21af7e278a0e" providerId="AD" clId="Web-{B7E97E32-3DAF-0A82-5565-D7164B4970B2}" dt="2020-11-18T18:40:44.744" v="578"/>
          <ac:grpSpMkLst>
            <pc:docMk/>
            <pc:sldMk cId="2445062044" sldId="289"/>
            <ac:grpSpMk id="8" creationId="{B64F33C7-E158-4057-87E7-6F42AA6D034A}"/>
          </ac:grpSpMkLst>
        </pc:grpChg>
        <pc:grpChg chg="add del">
          <ac:chgData name="Adheesh Ajit Phadnis" userId="S::aphadnis@syr.edu::f1d3617e-6d2a-445f-8bad-21af7e278a0e" providerId="AD" clId="Web-{B7E97E32-3DAF-0A82-5565-D7164B4970B2}" dt="2020-11-18T18:40:44.713" v="577"/>
          <ac:grpSpMkLst>
            <pc:docMk/>
            <pc:sldMk cId="2445062044" sldId="289"/>
            <ac:grpSpMk id="10" creationId="{7B7EFD05-5F12-420E-8AEF-74D5EF9D58BC}"/>
          </ac:grpSpMkLst>
        </pc:grpChg>
        <pc:grpChg chg="add del">
          <ac:chgData name="Adheesh Ajit Phadnis" userId="S::aphadnis@syr.edu::f1d3617e-6d2a-445f-8bad-21af7e278a0e" providerId="AD" clId="Web-{B7E97E32-3DAF-0A82-5565-D7164B4970B2}" dt="2020-11-18T18:40:44.713" v="577"/>
          <ac:grpSpMkLst>
            <pc:docMk/>
            <pc:sldMk cId="2445062044" sldId="289"/>
            <ac:grpSpMk id="24" creationId="{B64F33C7-E158-4057-87E7-6F42AA6D034A}"/>
          </ac:grpSpMkLst>
        </pc:grpChg>
        <pc:picChg chg="add del mod ord">
          <ac:chgData name="Adheesh Ajit Phadnis" userId="S::aphadnis@syr.edu::f1d3617e-6d2a-445f-8bad-21af7e278a0e" providerId="AD" clId="Web-{B7E97E32-3DAF-0A82-5565-D7164B4970B2}" dt="2020-11-18T18:41:35.932" v="581"/>
          <ac:picMkLst>
            <pc:docMk/>
            <pc:sldMk cId="2445062044" sldId="289"/>
            <ac:picMk id="5" creationId="{35B3D4D7-ADD6-4A2D-A09D-B833338BC026}"/>
          </ac:picMkLst>
        </pc:picChg>
        <pc:picChg chg="add mod">
          <ac:chgData name="Adheesh Ajit Phadnis" userId="S::aphadnis@syr.edu::f1d3617e-6d2a-445f-8bad-21af7e278a0e" providerId="AD" clId="Web-{B7E97E32-3DAF-0A82-5565-D7164B4970B2}" dt="2020-11-18T18:42:03.885" v="588" actId="1076"/>
          <ac:picMkLst>
            <pc:docMk/>
            <pc:sldMk cId="2445062044" sldId="289"/>
            <ac:picMk id="6" creationId="{34D921B6-3E28-4003-B22A-C6ADB3C2F0CA}"/>
          </ac:picMkLst>
        </pc:picChg>
      </pc:sldChg>
      <pc:sldChg chg="addSp delSp modSp new mod setBg">
        <pc:chgData name="Adheesh Ajit Phadnis" userId="S::aphadnis@syr.edu::f1d3617e-6d2a-445f-8bad-21af7e278a0e" providerId="AD" clId="Web-{B7E97E32-3DAF-0A82-5565-D7164B4970B2}" dt="2020-11-18T18:47:06.135" v="1146" actId="1076"/>
        <pc:sldMkLst>
          <pc:docMk/>
          <pc:sldMk cId="4211725891" sldId="289"/>
        </pc:sldMkLst>
        <pc:spChg chg="mod">
          <ac:chgData name="Adheesh Ajit Phadnis" userId="S::aphadnis@syr.edu::f1d3617e-6d2a-445f-8bad-21af7e278a0e" providerId="AD" clId="Web-{B7E97E32-3DAF-0A82-5565-D7164B4970B2}" dt="2020-11-18T18:44:42.588" v="665"/>
          <ac:spMkLst>
            <pc:docMk/>
            <pc:sldMk cId="4211725891" sldId="289"/>
            <ac:spMk id="2" creationId="{77506AE0-C597-42E8-A9D0-AE2D385A3474}"/>
          </ac:spMkLst>
        </pc:spChg>
        <pc:spChg chg="del">
          <ac:chgData name="Adheesh Ajit Phadnis" userId="S::aphadnis@syr.edu::f1d3617e-6d2a-445f-8bad-21af7e278a0e" providerId="AD" clId="Web-{B7E97E32-3DAF-0A82-5565-D7164B4970B2}" dt="2020-11-18T18:44:39.807" v="664"/>
          <ac:spMkLst>
            <pc:docMk/>
            <pc:sldMk cId="4211725891" sldId="289"/>
            <ac:spMk id="3" creationId="{256CCE3B-35F7-4791-B4ED-A81FCA76B47E}"/>
          </ac:spMkLst>
        </pc:spChg>
        <pc:spChg chg="add mod">
          <ac:chgData name="Adheesh Ajit Phadnis" userId="S::aphadnis@syr.edu::f1d3617e-6d2a-445f-8bad-21af7e278a0e" providerId="AD" clId="Web-{B7E97E32-3DAF-0A82-5565-D7164B4970B2}" dt="2020-11-18T18:47:06.135" v="1146" actId="1076"/>
          <ac:spMkLst>
            <pc:docMk/>
            <pc:sldMk cId="4211725891" sldId="289"/>
            <ac:spMk id="8" creationId="{7E17C072-EC0A-452D-98D4-FF3F074D16EA}"/>
          </ac:spMkLst>
        </pc:spChg>
        <pc:spChg chg="add">
          <ac:chgData name="Adheesh Ajit Phadnis" userId="S::aphadnis@syr.edu::f1d3617e-6d2a-445f-8bad-21af7e278a0e" providerId="AD" clId="Web-{B7E97E32-3DAF-0A82-5565-D7164B4970B2}" dt="2020-11-18T18:44:42.588" v="665"/>
          <ac:spMkLst>
            <pc:docMk/>
            <pc:sldMk cId="4211725891" sldId="289"/>
            <ac:spMk id="11" creationId="{E9D11FD5-487C-4A6B-836F-3831DC830FB7}"/>
          </ac:spMkLst>
        </pc:spChg>
        <pc:spChg chg="add">
          <ac:chgData name="Adheesh Ajit Phadnis" userId="S::aphadnis@syr.edu::f1d3617e-6d2a-445f-8bad-21af7e278a0e" providerId="AD" clId="Web-{B7E97E32-3DAF-0A82-5565-D7164B4970B2}" dt="2020-11-18T18:44:42.588" v="665"/>
          <ac:spMkLst>
            <pc:docMk/>
            <pc:sldMk cId="4211725891" sldId="289"/>
            <ac:spMk id="13" creationId="{99765169-F70D-4841-BE65-62E10CBED84D}"/>
          </ac:spMkLst>
        </pc:spChg>
        <pc:spChg chg="add">
          <ac:chgData name="Adheesh Ajit Phadnis" userId="S::aphadnis@syr.edu::f1d3617e-6d2a-445f-8bad-21af7e278a0e" providerId="AD" clId="Web-{B7E97E32-3DAF-0A82-5565-D7164B4970B2}" dt="2020-11-18T18:44:42.588" v="665"/>
          <ac:spMkLst>
            <pc:docMk/>
            <pc:sldMk cId="4211725891" sldId="289"/>
            <ac:spMk id="15" creationId="{2A2CC818-8106-45C0-93D5-7051F99F2C81}"/>
          </ac:spMkLst>
        </pc:spChg>
        <pc:picChg chg="add mod ord">
          <ac:chgData name="Adheesh Ajit Phadnis" userId="S::aphadnis@syr.edu::f1d3617e-6d2a-445f-8bad-21af7e278a0e" providerId="AD" clId="Web-{B7E97E32-3DAF-0A82-5565-D7164B4970B2}" dt="2020-11-18T18:44:42.588" v="665"/>
          <ac:picMkLst>
            <pc:docMk/>
            <pc:sldMk cId="4211725891" sldId="289"/>
            <ac:picMk id="4" creationId="{67818FFA-CC18-41A7-B22B-22130A10792A}"/>
          </ac:picMkLst>
        </pc:picChg>
      </pc:sldChg>
      <pc:sldChg chg="addSp delSp modSp new del mod modClrScheme chgLayout">
        <pc:chgData name="Adheesh Ajit Phadnis" userId="S::aphadnis@syr.edu::f1d3617e-6d2a-445f-8bad-21af7e278a0e" providerId="AD" clId="Web-{B7E97E32-3DAF-0A82-5565-D7164B4970B2}" dt="2020-11-18T18:43:24.932" v="616"/>
        <pc:sldMkLst>
          <pc:docMk/>
          <pc:sldMk cId="1512092185" sldId="290"/>
        </pc:sldMkLst>
        <pc:spChg chg="mod ord">
          <ac:chgData name="Adheesh Ajit Phadnis" userId="S::aphadnis@syr.edu::f1d3617e-6d2a-445f-8bad-21af7e278a0e" providerId="AD" clId="Web-{B7E97E32-3DAF-0A82-5565-D7164B4970B2}" dt="2020-11-18T18:43:20.260" v="613" actId="20577"/>
          <ac:spMkLst>
            <pc:docMk/>
            <pc:sldMk cId="1512092185" sldId="290"/>
            <ac:spMk id="2" creationId="{37DE57B3-CC25-41B3-9573-EB754520692C}"/>
          </ac:spMkLst>
        </pc:spChg>
        <pc:spChg chg="del mod ord">
          <ac:chgData name="Adheesh Ajit Phadnis" userId="S::aphadnis@syr.edu::f1d3617e-6d2a-445f-8bad-21af7e278a0e" providerId="AD" clId="Web-{B7E97E32-3DAF-0A82-5565-D7164B4970B2}" dt="2020-11-18T18:43:16.057" v="598"/>
          <ac:spMkLst>
            <pc:docMk/>
            <pc:sldMk cId="1512092185" sldId="290"/>
            <ac:spMk id="3" creationId="{8E376201-FE2D-422C-AB8D-0494C5547E4D}"/>
          </ac:spMkLst>
        </pc:spChg>
        <pc:spChg chg="add mod ord">
          <ac:chgData name="Adheesh Ajit Phadnis" userId="S::aphadnis@syr.edu::f1d3617e-6d2a-445f-8bad-21af7e278a0e" providerId="AD" clId="Web-{B7E97E32-3DAF-0A82-5565-D7164B4970B2}" dt="2020-11-18T18:42:31.025" v="593"/>
          <ac:spMkLst>
            <pc:docMk/>
            <pc:sldMk cId="1512092185" sldId="290"/>
            <ac:spMk id="4" creationId="{79C3967E-10D0-4695-8594-31620442EEC3}"/>
          </ac:spMkLst>
        </pc:spChg>
        <pc:graphicFrameChg chg="add mod ord modGraphic">
          <ac:chgData name="Adheesh Ajit Phadnis" userId="S::aphadnis@syr.edu::f1d3617e-6d2a-445f-8bad-21af7e278a0e" providerId="AD" clId="Web-{B7E97E32-3DAF-0A82-5565-D7164B4970B2}" dt="2020-11-18T18:43:16.057" v="598"/>
          <ac:graphicFrameMkLst>
            <pc:docMk/>
            <pc:sldMk cId="1512092185" sldId="290"/>
            <ac:graphicFrameMk id="7" creationId="{675506BC-46B3-484E-B7B8-053BAECBE91B}"/>
          </ac:graphicFrameMkLst>
        </pc:graphicFrameChg>
        <pc:picChg chg="add mod">
          <ac:chgData name="Adheesh Ajit Phadnis" userId="S::aphadnis@syr.edu::f1d3617e-6d2a-445f-8bad-21af7e278a0e" providerId="AD" clId="Web-{B7E97E32-3DAF-0A82-5565-D7164B4970B2}" dt="2020-11-18T18:43:06.369" v="597" actId="1076"/>
          <ac:picMkLst>
            <pc:docMk/>
            <pc:sldMk cId="1512092185" sldId="290"/>
            <ac:picMk id="6" creationId="{F8294D7D-0C37-4EEB-B467-E62556B392D1}"/>
          </ac:picMkLst>
        </pc:picChg>
      </pc:sldChg>
    </pc:docChg>
  </pc:docChgLst>
  <pc:docChgLst>
    <pc:chgData name="Lakshya Kumar Gupta" userId="S::lkgupta@syr.edu::514a784b-6a6a-4dd3-8cf8-f2b770a40507" providerId="AD" clId="Web-{2C9FBB31-3A24-B3F2-8934-7513AAA8E656}"/>
    <pc:docChg chg="addSld delSld modSld">
      <pc:chgData name="Lakshya Kumar Gupta" userId="S::lkgupta@syr.edu::514a784b-6a6a-4dd3-8cf8-f2b770a40507" providerId="AD" clId="Web-{2C9FBB31-3A24-B3F2-8934-7513AAA8E656}" dt="2020-11-18T15:14:32.799" v="891"/>
      <pc:docMkLst>
        <pc:docMk/>
      </pc:docMkLst>
      <pc:sldChg chg="del">
        <pc:chgData name="Lakshya Kumar Gupta" userId="S::lkgupta@syr.edu::514a784b-6a6a-4dd3-8cf8-f2b770a40507" providerId="AD" clId="Web-{2C9FBB31-3A24-B3F2-8934-7513AAA8E656}" dt="2020-11-18T03:29:17.640" v="846"/>
        <pc:sldMkLst>
          <pc:docMk/>
          <pc:sldMk cId="73922914" sldId="261"/>
        </pc:sldMkLst>
      </pc:sldChg>
      <pc:sldChg chg="addSp delSp modSp mod setBg delAnim delCm">
        <pc:chgData name="Lakshya Kumar Gupta" userId="S::lkgupta@syr.edu::514a784b-6a6a-4dd3-8cf8-f2b770a40507" providerId="AD" clId="Web-{2C9FBB31-3A24-B3F2-8934-7513AAA8E656}" dt="2020-11-18T03:50:03.658" v="884" actId="1076"/>
        <pc:sldMkLst>
          <pc:docMk/>
          <pc:sldMk cId="3151874357" sldId="270"/>
        </pc:sldMkLst>
        <pc:spChg chg="mod">
          <ac:chgData name="Lakshya Kumar Gupta" userId="S::lkgupta@syr.edu::514a784b-6a6a-4dd3-8cf8-f2b770a40507" providerId="AD" clId="Web-{2C9FBB31-3A24-B3F2-8934-7513AAA8E656}" dt="2020-11-18T00:15:08.450" v="61"/>
          <ac:spMkLst>
            <pc:docMk/>
            <pc:sldMk cId="3151874357" sldId="270"/>
            <ac:spMk id="2" creationId="{664B911B-C44B-4144-BCF8-5E6BE95863AC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15:08.450" v="61"/>
          <ac:spMkLst>
            <pc:docMk/>
            <pc:sldMk cId="3151874357" sldId="270"/>
            <ac:spMk id="5" creationId="{C1DD1A8A-57D5-4A81-AD04-532B043C5611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15:08.450" v="61"/>
          <ac:spMkLst>
            <pc:docMk/>
            <pc:sldMk cId="3151874357" sldId="270"/>
            <ac:spMk id="10" creationId="{007891EC-4501-44ED-A8C8-B11B6DB767AB}"/>
          </ac:spMkLst>
        </pc:spChg>
        <pc:picChg chg="add del mod">
          <ac:chgData name="Lakshya Kumar Gupta" userId="S::lkgupta@syr.edu::514a784b-6a6a-4dd3-8cf8-f2b770a40507" providerId="AD" clId="Web-{2C9FBB31-3A24-B3F2-8934-7513AAA8E656}" dt="2020-11-18T00:14:18.713" v="59"/>
          <ac:picMkLst>
            <pc:docMk/>
            <pc:sldMk cId="3151874357" sldId="270"/>
            <ac:picMk id="3" creationId="{5A5C84E7-36B4-4167-970C-E5C32837E523}"/>
          </ac:picMkLst>
        </pc:picChg>
        <pc:picChg chg="add mod">
          <ac:chgData name="Lakshya Kumar Gupta" userId="S::lkgupta@syr.edu::514a784b-6a6a-4dd3-8cf8-f2b770a40507" providerId="AD" clId="Web-{2C9FBB31-3A24-B3F2-8934-7513AAA8E656}" dt="2020-11-18T03:50:03.658" v="884" actId="1076"/>
          <ac:picMkLst>
            <pc:docMk/>
            <pc:sldMk cId="3151874357" sldId="270"/>
            <ac:picMk id="3" creationId="{BF9574B5-B920-4777-A4C2-8D14F5DC38D5}"/>
          </ac:picMkLst>
        </pc:picChg>
        <pc:picChg chg="del">
          <ac:chgData name="Lakshya Kumar Gupta" userId="S::lkgupta@syr.edu::514a784b-6a6a-4dd3-8cf8-f2b770a40507" providerId="AD" clId="Web-{2C9FBB31-3A24-B3F2-8934-7513AAA8E656}" dt="2020-11-18T00:11:21.843" v="34"/>
          <ac:picMkLst>
            <pc:docMk/>
            <pc:sldMk cId="3151874357" sldId="270"/>
            <ac:picMk id="4" creationId="{C5A3717C-F791-3045-8252-51C1A5188FE8}"/>
          </ac:picMkLst>
        </pc:picChg>
        <pc:picChg chg="del">
          <ac:chgData name="Lakshya Kumar Gupta" userId="S::lkgupta@syr.edu::514a784b-6a6a-4dd3-8cf8-f2b770a40507" providerId="AD" clId="Web-{2C9FBB31-3A24-B3F2-8934-7513AAA8E656}" dt="2020-11-18T00:11:22.781" v="35"/>
          <ac:picMkLst>
            <pc:docMk/>
            <pc:sldMk cId="3151874357" sldId="270"/>
            <ac:picMk id="6" creationId="{75A46D2E-40E5-9A41-9B2D-3493C25B1F62}"/>
          </ac:picMkLst>
        </pc:picChg>
        <pc:picChg chg="add del">
          <ac:chgData name="Lakshya Kumar Gupta" userId="S::lkgupta@syr.edu::514a784b-6a6a-4dd3-8cf8-f2b770a40507" providerId="AD" clId="Web-{2C9FBB31-3A24-B3F2-8934-7513AAA8E656}" dt="2020-11-18T00:15:08.450" v="61"/>
          <ac:picMkLst>
            <pc:docMk/>
            <pc:sldMk cId="3151874357" sldId="270"/>
            <ac:picMk id="7" creationId="{74E3BA63-F587-4AF0-8617-0501DA23AC51}"/>
          </ac:picMkLst>
        </pc:picChg>
        <pc:picChg chg="del">
          <ac:chgData name="Lakshya Kumar Gupta" userId="S::lkgupta@syr.edu::514a784b-6a6a-4dd3-8cf8-f2b770a40507" providerId="AD" clId="Web-{2C9FBB31-3A24-B3F2-8934-7513AAA8E656}" dt="2020-11-18T00:11:24.140" v="36"/>
          <ac:picMkLst>
            <pc:docMk/>
            <pc:sldMk cId="3151874357" sldId="270"/>
            <ac:picMk id="8" creationId="{FA1B5C2F-4368-1F45-BFE7-39C22C041F02}"/>
          </ac:picMkLst>
        </pc:picChg>
        <pc:picChg chg="add del mod">
          <ac:chgData name="Lakshya Kumar Gupta" userId="S::lkgupta@syr.edu::514a784b-6a6a-4dd3-8cf8-f2b770a40507" providerId="AD" clId="Web-{2C9FBB31-3A24-B3F2-8934-7513AAA8E656}" dt="2020-11-18T03:49:36.267" v="877"/>
          <ac:picMkLst>
            <pc:docMk/>
            <pc:sldMk cId="3151874357" sldId="270"/>
            <ac:picMk id="9" creationId="{3FDFC171-C022-4D07-8B56-3BDD3B501BED}"/>
          </ac:picMkLst>
        </pc:picChg>
      </pc:sldChg>
      <pc:sldChg chg="modSp new del">
        <pc:chgData name="Lakshya Kumar Gupta" userId="S::lkgupta@syr.edu::514a784b-6a6a-4dd3-8cf8-f2b770a40507" providerId="AD" clId="Web-{2C9FBB31-3A24-B3F2-8934-7513AAA8E656}" dt="2020-11-18T00:23:17.026" v="143"/>
        <pc:sldMkLst>
          <pc:docMk/>
          <pc:sldMk cId="2374643435" sldId="271"/>
        </pc:sldMkLst>
        <pc:spChg chg="mod">
          <ac:chgData name="Lakshya Kumar Gupta" userId="S::lkgupta@syr.edu::514a784b-6a6a-4dd3-8cf8-f2b770a40507" providerId="AD" clId="Web-{2C9FBB31-3A24-B3F2-8934-7513AAA8E656}" dt="2020-11-17T23:55:30.110" v="5" actId="20577"/>
          <ac:spMkLst>
            <pc:docMk/>
            <pc:sldMk cId="2374643435" sldId="271"/>
            <ac:spMk id="2" creationId="{C453DD30-7493-4534-8BBB-DA4138E4EBE9}"/>
          </ac:spMkLst>
        </pc:spChg>
      </pc:sldChg>
      <pc:sldChg chg="modSp new del">
        <pc:chgData name="Lakshya Kumar Gupta" userId="S::lkgupta@syr.edu::514a784b-6a6a-4dd3-8cf8-f2b770a40507" providerId="AD" clId="Web-{2C9FBB31-3A24-B3F2-8934-7513AAA8E656}" dt="2020-11-18T00:23:19.541" v="144"/>
        <pc:sldMkLst>
          <pc:docMk/>
          <pc:sldMk cId="3243910955" sldId="272"/>
        </pc:sldMkLst>
        <pc:spChg chg="mod">
          <ac:chgData name="Lakshya Kumar Gupta" userId="S::lkgupta@syr.edu::514a784b-6a6a-4dd3-8cf8-f2b770a40507" providerId="AD" clId="Web-{2C9FBB31-3A24-B3F2-8934-7513AAA8E656}" dt="2020-11-17T23:55:47.361" v="17" actId="20577"/>
          <ac:spMkLst>
            <pc:docMk/>
            <pc:sldMk cId="3243910955" sldId="272"/>
            <ac:spMk id="2" creationId="{A04ABC17-C806-4A85-A876-45CFF1F9FBF7}"/>
          </ac:spMkLst>
        </pc:spChg>
      </pc:sldChg>
      <pc:sldChg chg="modSp new del">
        <pc:chgData name="Lakshya Kumar Gupta" userId="S::lkgupta@syr.edu::514a784b-6a6a-4dd3-8cf8-f2b770a40507" providerId="AD" clId="Web-{2C9FBB31-3A24-B3F2-8934-7513AAA8E656}" dt="2020-11-18T00:23:19.557" v="145"/>
        <pc:sldMkLst>
          <pc:docMk/>
          <pc:sldMk cId="607694679" sldId="273"/>
        </pc:sldMkLst>
        <pc:spChg chg="mod">
          <ac:chgData name="Lakshya Kumar Gupta" userId="S::lkgupta@syr.edu::514a784b-6a6a-4dd3-8cf8-f2b770a40507" providerId="AD" clId="Web-{2C9FBB31-3A24-B3F2-8934-7513AAA8E656}" dt="2020-11-17T23:56:00.987" v="31" actId="20577"/>
          <ac:spMkLst>
            <pc:docMk/>
            <pc:sldMk cId="607694679" sldId="273"/>
            <ac:spMk id="2" creationId="{CAE2AB80-9C39-4226-8F10-F8FC358123C8}"/>
          </ac:spMkLst>
        </pc:spChg>
      </pc:sldChg>
      <pc:sldChg chg="addSp delSp modSp add replId">
        <pc:chgData name="Lakshya Kumar Gupta" userId="S::lkgupta@syr.edu::514a784b-6a6a-4dd3-8cf8-f2b770a40507" providerId="AD" clId="Web-{2C9FBB31-3A24-B3F2-8934-7513AAA8E656}" dt="2020-11-18T03:51:04.972" v="890" actId="14100"/>
        <pc:sldMkLst>
          <pc:docMk/>
          <pc:sldMk cId="1724681375" sldId="274"/>
        </pc:sldMkLst>
        <pc:picChg chg="del mod">
          <ac:chgData name="Lakshya Kumar Gupta" userId="S::lkgupta@syr.edu::514a784b-6a6a-4dd3-8cf8-f2b770a40507" providerId="AD" clId="Web-{2C9FBB31-3A24-B3F2-8934-7513AAA8E656}" dt="2020-11-18T03:50:44.894" v="885"/>
          <ac:picMkLst>
            <pc:docMk/>
            <pc:sldMk cId="1724681375" sldId="274"/>
            <ac:picMk id="3" creationId="{5A5C84E7-36B4-4167-970C-E5C32837E523}"/>
          </ac:picMkLst>
        </pc:picChg>
        <pc:picChg chg="add mod">
          <ac:chgData name="Lakshya Kumar Gupta" userId="S::lkgupta@syr.edu::514a784b-6a6a-4dd3-8cf8-f2b770a40507" providerId="AD" clId="Web-{2C9FBB31-3A24-B3F2-8934-7513AAA8E656}" dt="2020-11-18T03:51:04.972" v="890" actId="14100"/>
          <ac:picMkLst>
            <pc:docMk/>
            <pc:sldMk cId="1724681375" sldId="274"/>
            <ac:picMk id="5" creationId="{40AFF587-CE50-40AB-B5E6-B4B3FACD609F}"/>
          </ac:picMkLst>
        </pc:picChg>
      </pc:sldChg>
      <pc:sldChg chg="addSp delSp modSp new mod setBg">
        <pc:chgData name="Lakshya Kumar Gupta" userId="S::lkgupta@syr.edu::514a784b-6a6a-4dd3-8cf8-f2b770a40507" providerId="AD" clId="Web-{2C9FBB31-3A24-B3F2-8934-7513AAA8E656}" dt="2020-11-18T01:29:16.502" v="839" actId="20577"/>
        <pc:sldMkLst>
          <pc:docMk/>
          <pc:sldMk cId="159387176" sldId="275"/>
        </pc:sldMkLst>
        <pc:spChg chg="mod">
          <ac:chgData name="Lakshya Kumar Gupta" userId="S::lkgupta@syr.edu::514a784b-6a6a-4dd3-8cf8-f2b770a40507" providerId="AD" clId="Web-{2C9FBB31-3A24-B3F2-8934-7513AAA8E656}" dt="2020-11-18T00:18:57.557" v="87" actId="20577"/>
          <ac:spMkLst>
            <pc:docMk/>
            <pc:sldMk cId="159387176" sldId="275"/>
            <ac:spMk id="2" creationId="{B381E707-5FD6-4E9F-A21F-05E0B9B0F4B0}"/>
          </ac:spMkLst>
        </pc:spChg>
        <pc:spChg chg="add">
          <ac:chgData name="Lakshya Kumar Gupta" userId="S::lkgupta@syr.edu::514a784b-6a6a-4dd3-8cf8-f2b770a40507" providerId="AD" clId="Web-{2C9FBB31-3A24-B3F2-8934-7513AAA8E656}" dt="2020-11-18T00:21:48.333" v="140"/>
          <ac:spMkLst>
            <pc:docMk/>
            <pc:sldMk cId="159387176" sldId="275"/>
            <ac:spMk id="5" creationId="{42A4FC2C-047E-45A5-965D-8E1E3BF09BC6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21:48.333" v="139"/>
          <ac:spMkLst>
            <pc:docMk/>
            <pc:sldMk cId="159387176" sldId="275"/>
            <ac:spMk id="8" creationId="{A2509F26-B5DC-4BA7-B476-4CB044237A2E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21:48.333" v="139"/>
          <ac:spMkLst>
            <pc:docMk/>
            <pc:sldMk cId="159387176" sldId="275"/>
            <ac:spMk id="10" creationId="{DB103EB1-B135-4526-B883-33228FC27FF1}"/>
          </ac:spMkLst>
        </pc:spChg>
        <pc:graphicFrameChg chg="add mod modGraphic">
          <ac:chgData name="Lakshya Kumar Gupta" userId="S::lkgupta@syr.edu::514a784b-6a6a-4dd3-8cf8-f2b770a40507" providerId="AD" clId="Web-{2C9FBB31-3A24-B3F2-8934-7513AAA8E656}" dt="2020-11-18T01:29:16.502" v="839" actId="20577"/>
          <ac:graphicFrameMkLst>
            <pc:docMk/>
            <pc:sldMk cId="159387176" sldId="275"/>
            <ac:graphicFrameMk id="3" creationId="{361F3085-048B-4B21-9EB8-8007AACAEDD5}"/>
          </ac:graphicFrameMkLst>
        </pc:graphicFrameChg>
      </pc:sldChg>
      <pc:sldChg chg="addSp delSp modSp new mod setBg">
        <pc:chgData name="Lakshya Kumar Gupta" userId="S::lkgupta@syr.edu::514a784b-6a6a-4dd3-8cf8-f2b770a40507" providerId="AD" clId="Web-{2C9FBB31-3A24-B3F2-8934-7513AAA8E656}" dt="2020-11-18T00:35:51.616" v="399" actId="20577"/>
        <pc:sldMkLst>
          <pc:docMk/>
          <pc:sldMk cId="1497047738" sldId="276"/>
        </pc:sldMkLst>
        <pc:spChg chg="mod">
          <ac:chgData name="Lakshya Kumar Gupta" userId="S::lkgupta@syr.edu::514a784b-6a6a-4dd3-8cf8-f2b770a40507" providerId="AD" clId="Web-{2C9FBB31-3A24-B3F2-8934-7513AAA8E656}" dt="2020-11-18T00:30:28.535" v="356"/>
          <ac:spMkLst>
            <pc:docMk/>
            <pc:sldMk cId="1497047738" sldId="276"/>
            <ac:spMk id="2" creationId="{804C7D08-D9C3-454A-921E-469765E1560E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30:28.535" v="356"/>
          <ac:spMkLst>
            <pc:docMk/>
            <pc:sldMk cId="1497047738" sldId="276"/>
            <ac:spMk id="8" creationId="{955A2079-FA98-4876-80F0-72364A7D2EA4}"/>
          </ac:spMkLst>
        </pc:spChg>
        <pc:spChg chg="add">
          <ac:chgData name="Lakshya Kumar Gupta" userId="S::lkgupta@syr.edu::514a784b-6a6a-4dd3-8cf8-f2b770a40507" providerId="AD" clId="Web-{2C9FBB31-3A24-B3F2-8934-7513AAA8E656}" dt="2020-11-18T00:30:28.535" v="356"/>
          <ac:spMkLst>
            <pc:docMk/>
            <pc:sldMk cId="1497047738" sldId="276"/>
            <ac:spMk id="13" creationId="{122F9423-F4B1-45D4-8445-E9991ECCBCCF}"/>
          </ac:spMkLst>
        </pc:spChg>
        <pc:grpChg chg="add">
          <ac:chgData name="Lakshya Kumar Gupta" userId="S::lkgupta@syr.edu::514a784b-6a6a-4dd3-8cf8-f2b770a40507" providerId="AD" clId="Web-{2C9FBB31-3A24-B3F2-8934-7513AAA8E656}" dt="2020-11-18T00:30:28.535" v="356"/>
          <ac:grpSpMkLst>
            <pc:docMk/>
            <pc:sldMk cId="1497047738" sldId="276"/>
            <ac:grpSpMk id="15" creationId="{770AE191-D2EA-45C9-A44D-830C188F74CB}"/>
          </ac:grpSpMkLst>
        </pc:grpChg>
        <pc:graphicFrameChg chg="add mod modGraphic">
          <ac:chgData name="Lakshya Kumar Gupta" userId="S::lkgupta@syr.edu::514a784b-6a6a-4dd3-8cf8-f2b770a40507" providerId="AD" clId="Web-{2C9FBB31-3A24-B3F2-8934-7513AAA8E656}" dt="2020-11-18T00:35:51.616" v="399" actId="20577"/>
          <ac:graphicFrameMkLst>
            <pc:docMk/>
            <pc:sldMk cId="1497047738" sldId="276"/>
            <ac:graphicFrameMk id="3" creationId="{CB4E3761-1CFF-4DFA-887E-34A1B969C53D}"/>
          </ac:graphicFrameMkLst>
        </pc:graphicFrameChg>
      </pc:sldChg>
      <pc:sldChg chg="modSp new">
        <pc:chgData name="Lakshya Kumar Gupta" userId="S::lkgupta@syr.edu::514a784b-6a6a-4dd3-8cf8-f2b770a40507" providerId="AD" clId="Web-{2C9FBB31-3A24-B3F2-8934-7513AAA8E656}" dt="2020-11-18T00:37:49.295" v="403" actId="20577"/>
        <pc:sldMkLst>
          <pc:docMk/>
          <pc:sldMk cId="1584875066" sldId="277"/>
        </pc:sldMkLst>
        <pc:spChg chg="mod">
          <ac:chgData name="Lakshya Kumar Gupta" userId="S::lkgupta@syr.edu::514a784b-6a6a-4dd3-8cf8-f2b770a40507" providerId="AD" clId="Web-{2C9FBB31-3A24-B3F2-8934-7513AAA8E656}" dt="2020-11-18T00:37:49.295" v="403" actId="20577"/>
          <ac:spMkLst>
            <pc:docMk/>
            <pc:sldMk cId="1584875066" sldId="277"/>
            <ac:spMk id="2" creationId="{44E7AD49-5D57-4245-9799-ED2932F4A024}"/>
          </ac:spMkLst>
        </pc:spChg>
      </pc:sldChg>
      <pc:sldChg chg="addSp delSp modSp new mod setBg">
        <pc:chgData name="Lakshya Kumar Gupta" userId="S::lkgupta@syr.edu::514a784b-6a6a-4dd3-8cf8-f2b770a40507" providerId="AD" clId="Web-{2C9FBB31-3A24-B3F2-8934-7513AAA8E656}" dt="2020-11-18T00:59:16.181" v="761" actId="14100"/>
        <pc:sldMkLst>
          <pc:docMk/>
          <pc:sldMk cId="2487701550" sldId="278"/>
        </pc:sldMkLst>
        <pc:spChg chg="mod">
          <ac:chgData name="Lakshya Kumar Gupta" userId="S::lkgupta@syr.edu::514a784b-6a6a-4dd3-8cf8-f2b770a40507" providerId="AD" clId="Web-{2C9FBB31-3A24-B3F2-8934-7513AAA8E656}" dt="2020-11-18T00:42:22.170" v="573"/>
          <ac:spMkLst>
            <pc:docMk/>
            <pc:sldMk cId="2487701550" sldId="278"/>
            <ac:spMk id="2" creationId="{14BABDEE-FEF4-4FBE-8A35-CB0199915791}"/>
          </ac:spMkLst>
        </pc:spChg>
        <pc:spChg chg="add del mod">
          <ac:chgData name="Lakshya Kumar Gupta" userId="S::lkgupta@syr.edu::514a784b-6a6a-4dd3-8cf8-f2b770a40507" providerId="AD" clId="Web-{2C9FBB31-3A24-B3F2-8934-7513AAA8E656}" dt="2020-11-18T00:42:22.170" v="573"/>
          <ac:spMkLst>
            <pc:docMk/>
            <pc:sldMk cId="2487701550" sldId="278"/>
            <ac:spMk id="3" creationId="{D2BE154F-EA88-48C4-A9DD-7FF5677F4DDD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2:19.701" v="570"/>
          <ac:spMkLst>
            <pc:docMk/>
            <pc:sldMk cId="2487701550" sldId="278"/>
            <ac:spMk id="6" creationId="{46C2E80F-49A6-4372-B103-219D417A55ED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2:22.139" v="572"/>
          <ac:spMkLst>
            <pc:docMk/>
            <pc:sldMk cId="2487701550" sldId="278"/>
            <ac:spMk id="8" creationId="{907EF6B7-1338-4443-8C46-6A318D952DFD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2:16.998" v="568"/>
          <ac:spMkLst>
            <pc:docMk/>
            <pc:sldMk cId="2487701550" sldId="278"/>
            <ac:spMk id="9" creationId="{F0F47199-4BA7-4321-AD8B-750D19B9D3FE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2:22.139" v="572"/>
          <ac:spMkLst>
            <pc:docMk/>
            <pc:sldMk cId="2487701550" sldId="278"/>
            <ac:spMk id="10" creationId="{DAAE4CDD-124C-4DCF-9584-B6033B545DD5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3:47.441" v="588"/>
          <ac:spMkLst>
            <pc:docMk/>
            <pc:sldMk cId="2487701550" sldId="278"/>
            <ac:spMk id="11" creationId="{F0F47199-4BA7-4321-AD8B-750D19B9D3FE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2:22.139" v="572"/>
          <ac:spMkLst>
            <pc:docMk/>
            <pc:sldMk cId="2487701550" sldId="278"/>
            <ac:spMk id="12" creationId="{081E4A58-353D-44AE-B2FC-2A74E2E400F7}"/>
          </ac:spMkLst>
        </pc:spChg>
        <pc:spChg chg="add del">
          <ac:chgData name="Lakshya Kumar Gupta" userId="S::lkgupta@syr.edu::514a784b-6a6a-4dd3-8cf8-f2b770a40507" providerId="AD" clId="Web-{2C9FBB31-3A24-B3F2-8934-7513AAA8E656}" dt="2020-11-18T00:44:46.147" v="611"/>
          <ac:spMkLst>
            <pc:docMk/>
            <pc:sldMk cId="2487701550" sldId="278"/>
            <ac:spMk id="18" creationId="{7742A528-B5BC-48B8-92DE-9C2B44451A96}"/>
          </ac:spMkLst>
        </pc:spChg>
        <pc:spChg chg="add">
          <ac:chgData name="Lakshya Kumar Gupta" userId="S::lkgupta@syr.edu::514a784b-6a6a-4dd3-8cf8-f2b770a40507" providerId="AD" clId="Web-{2C9FBB31-3A24-B3F2-8934-7513AAA8E656}" dt="2020-11-18T00:44:46.147" v="611"/>
          <ac:spMkLst>
            <pc:docMk/>
            <pc:sldMk cId="2487701550" sldId="278"/>
            <ac:spMk id="23" creationId="{F0F47199-4BA7-4321-AD8B-750D19B9D3FE}"/>
          </ac:spMkLst>
        </pc:spChg>
        <pc:graphicFrameChg chg="add del">
          <ac:chgData name="Lakshya Kumar Gupta" userId="S::lkgupta@syr.edu::514a784b-6a6a-4dd3-8cf8-f2b770a40507" providerId="AD" clId="Web-{2C9FBB31-3A24-B3F2-8934-7513AAA8E656}" dt="2020-11-18T00:42:16.998" v="568"/>
          <ac:graphicFrameMkLst>
            <pc:docMk/>
            <pc:sldMk cId="2487701550" sldId="278"/>
            <ac:graphicFrameMk id="5" creationId="{EF490217-5A1D-487F-A610-4D9722E1DFE8}"/>
          </ac:graphicFrameMkLst>
        </pc:graphicFrameChg>
        <pc:graphicFrameChg chg="add del">
          <ac:chgData name="Lakshya Kumar Gupta" userId="S::lkgupta@syr.edu::514a784b-6a6a-4dd3-8cf8-f2b770a40507" providerId="AD" clId="Web-{2C9FBB31-3A24-B3F2-8934-7513AAA8E656}" dt="2020-11-18T00:42:19.701" v="570"/>
          <ac:graphicFrameMkLst>
            <pc:docMk/>
            <pc:sldMk cId="2487701550" sldId="278"/>
            <ac:graphicFrameMk id="7" creationId="{DB0431F6-E072-4D3B-A616-4AEEFDD9EF99}"/>
          </ac:graphicFrameMkLst>
        </pc:graphicFrameChg>
        <pc:graphicFrameChg chg="add mod modGraphic">
          <ac:chgData name="Lakshya Kumar Gupta" userId="S::lkgupta@syr.edu::514a784b-6a6a-4dd3-8cf8-f2b770a40507" providerId="AD" clId="Web-{2C9FBB31-3A24-B3F2-8934-7513AAA8E656}" dt="2020-11-18T00:59:16.181" v="761" actId="14100"/>
          <ac:graphicFrameMkLst>
            <pc:docMk/>
            <pc:sldMk cId="2487701550" sldId="278"/>
            <ac:graphicFrameMk id="13" creationId="{EF490217-5A1D-487F-A610-4D9722E1DFE8}"/>
          </ac:graphicFrameMkLst>
        </pc:graphicFrameChg>
      </pc:sldChg>
      <pc:sldChg chg="addSp modSp new">
        <pc:chgData name="Lakshya Kumar Gupta" userId="S::lkgupta@syr.edu::514a784b-6a6a-4dd3-8cf8-f2b770a40507" providerId="AD" clId="Web-{2C9FBB31-3A24-B3F2-8934-7513AAA8E656}" dt="2020-11-18T01:01:37.721" v="822" actId="14100"/>
        <pc:sldMkLst>
          <pc:docMk/>
          <pc:sldMk cId="4132166027" sldId="279"/>
        </pc:sldMkLst>
        <pc:spChg chg="mod">
          <ac:chgData name="Lakshya Kumar Gupta" userId="S::lkgupta@syr.edu::514a784b-6a6a-4dd3-8cf8-f2b770a40507" providerId="AD" clId="Web-{2C9FBB31-3A24-B3F2-8934-7513AAA8E656}" dt="2020-11-18T00:50:40.277" v="633" actId="20577"/>
          <ac:spMkLst>
            <pc:docMk/>
            <pc:sldMk cId="4132166027" sldId="279"/>
            <ac:spMk id="2" creationId="{998D2043-8E3F-4CFA-9A3F-959748ED1167}"/>
          </ac:spMkLst>
        </pc:spChg>
        <pc:spChg chg="add mod">
          <ac:chgData name="Lakshya Kumar Gupta" userId="S::lkgupta@syr.edu::514a784b-6a6a-4dd3-8cf8-f2b770a40507" providerId="AD" clId="Web-{2C9FBB31-3A24-B3F2-8934-7513AAA8E656}" dt="2020-11-18T01:01:37.721" v="822" actId="14100"/>
          <ac:spMkLst>
            <pc:docMk/>
            <pc:sldMk cId="4132166027" sldId="279"/>
            <ac:spMk id="14" creationId="{41287050-9126-4B64-A87D-8BBB35277B76}"/>
          </ac:spMkLst>
        </pc:spChg>
        <pc:graphicFrameChg chg="add mod modGraphic">
          <ac:chgData name="Lakshya Kumar Gupta" userId="S::lkgupta@syr.edu::514a784b-6a6a-4dd3-8cf8-f2b770a40507" providerId="AD" clId="Web-{2C9FBB31-3A24-B3F2-8934-7513AAA8E656}" dt="2020-11-18T01:01:00.094" v="801" actId="14100"/>
          <ac:graphicFrameMkLst>
            <pc:docMk/>
            <pc:sldMk cId="4132166027" sldId="279"/>
            <ac:graphicFrameMk id="3" creationId="{A58C1EE9-530E-463F-AEE6-3E8736D26806}"/>
          </ac:graphicFrameMkLst>
        </pc:graphicFrameChg>
      </pc:sldChg>
      <pc:sldChg chg="modSp">
        <pc:chgData name="Lakshya Kumar Gupta" userId="S::lkgupta@syr.edu::514a784b-6a6a-4dd3-8cf8-f2b770a40507" providerId="AD" clId="Web-{2C9FBB31-3A24-B3F2-8934-7513AAA8E656}" dt="2020-11-18T03:28:06.435" v="842" actId="20577"/>
        <pc:sldMkLst>
          <pc:docMk/>
          <pc:sldMk cId="1139579546" sldId="283"/>
        </pc:sldMkLst>
        <pc:spChg chg="mod">
          <ac:chgData name="Lakshya Kumar Gupta" userId="S::lkgupta@syr.edu::514a784b-6a6a-4dd3-8cf8-f2b770a40507" providerId="AD" clId="Web-{2C9FBB31-3A24-B3F2-8934-7513AAA8E656}" dt="2020-11-18T03:28:06.435" v="842" actId="20577"/>
          <ac:spMkLst>
            <pc:docMk/>
            <pc:sldMk cId="1139579546" sldId="283"/>
            <ac:spMk id="3" creationId="{DCBC3085-A82F-8142-9BCE-79A787CC71B0}"/>
          </ac:spMkLst>
        </pc:spChg>
      </pc:sldChg>
      <pc:sldChg chg="delSp modSp add replId">
        <pc:chgData name="Lakshya Kumar Gupta" userId="S::lkgupta@syr.edu::514a784b-6a6a-4dd3-8cf8-f2b770a40507" providerId="AD" clId="Web-{2C9FBB31-3A24-B3F2-8934-7513AAA8E656}" dt="2020-11-18T03:29:25.515" v="874" actId="20577"/>
        <pc:sldMkLst>
          <pc:docMk/>
          <pc:sldMk cId="2052652996" sldId="284"/>
        </pc:sldMkLst>
        <pc:spChg chg="mod">
          <ac:chgData name="Lakshya Kumar Gupta" userId="S::lkgupta@syr.edu::514a784b-6a6a-4dd3-8cf8-f2b770a40507" providerId="AD" clId="Web-{2C9FBB31-3A24-B3F2-8934-7513AAA8E656}" dt="2020-11-18T03:29:25.515" v="874" actId="20577"/>
          <ac:spMkLst>
            <pc:docMk/>
            <pc:sldMk cId="2052652996" sldId="284"/>
            <ac:spMk id="2" creationId="{A81E089B-27CB-0844-9F91-FCD2091C9023}"/>
          </ac:spMkLst>
        </pc:spChg>
        <pc:graphicFrameChg chg="del">
          <ac:chgData name="Lakshya Kumar Gupta" userId="S::lkgupta@syr.edu::514a784b-6a6a-4dd3-8cf8-f2b770a40507" providerId="AD" clId="Web-{2C9FBB31-3A24-B3F2-8934-7513AAA8E656}" dt="2020-11-18T03:29:19.718" v="847"/>
          <ac:graphicFrameMkLst>
            <pc:docMk/>
            <pc:sldMk cId="2052652996" sldId="284"/>
            <ac:graphicFrameMk id="9" creationId="{1D7B1987-5D45-B14C-A2F7-4D7D1342D30E}"/>
          </ac:graphicFrameMkLst>
        </pc:graphicFrameChg>
      </pc:sldChg>
      <pc:sldChg chg="new">
        <pc:chgData name="Lakshya Kumar Gupta" userId="S::lkgupta@syr.edu::514a784b-6a6a-4dd3-8cf8-f2b770a40507" providerId="AD" clId="Web-{2C9FBB31-3A24-B3F2-8934-7513AAA8E656}" dt="2020-11-18T15:14:32.799" v="891"/>
        <pc:sldMkLst>
          <pc:docMk/>
          <pc:sldMk cId="2484817339" sldId="285"/>
        </pc:sldMkLst>
      </pc:sldChg>
    </pc:docChg>
  </pc:docChgLst>
  <pc:docChgLst>
    <pc:chgData name="Vidushi Mishra" userId="S::vmishr01@syr.edu::fd7c4dd3-4ed3-484a-8b3b-907bf3ae2a79" providerId="AD" clId="Web-{AC319D8D-3B98-4802-B5E5-85A9A1BD9914}"/>
    <pc:docChg chg="modSld">
      <pc:chgData name="Vidushi Mishra" userId="S::vmishr01@syr.edu::fd7c4dd3-4ed3-484a-8b3b-907bf3ae2a79" providerId="AD" clId="Web-{AC319D8D-3B98-4802-B5E5-85A9A1BD9914}" dt="2020-11-18T04:03:27.242" v="0" actId="1076"/>
      <pc:docMkLst>
        <pc:docMk/>
      </pc:docMkLst>
      <pc:sldChg chg="modSp">
        <pc:chgData name="Vidushi Mishra" userId="S::vmishr01@syr.edu::fd7c4dd3-4ed3-484a-8b3b-907bf3ae2a79" providerId="AD" clId="Web-{AC319D8D-3B98-4802-B5E5-85A9A1BD9914}" dt="2020-11-18T04:03:27.242" v="0" actId="1076"/>
        <pc:sldMkLst>
          <pc:docMk/>
          <pc:sldMk cId="1724681375" sldId="274"/>
        </pc:sldMkLst>
        <pc:picChg chg="mod">
          <ac:chgData name="Vidushi Mishra" userId="S::vmishr01@syr.edu::fd7c4dd3-4ed3-484a-8b3b-907bf3ae2a79" providerId="AD" clId="Web-{AC319D8D-3B98-4802-B5E5-85A9A1BD9914}" dt="2020-11-18T04:03:27.242" v="0" actId="1076"/>
          <ac:picMkLst>
            <pc:docMk/>
            <pc:sldMk cId="1724681375" sldId="274"/>
            <ac:picMk id="5" creationId="{40AFF587-CE50-40AB-B5E6-B4B3FACD609F}"/>
          </ac:picMkLst>
        </pc:picChg>
      </pc:sldChg>
    </pc:docChg>
  </pc:docChgLst>
  <pc:docChgLst>
    <pc:chgData name="Adheesh Ajit Phadnis" userId="S::aphadnis@syr.edu::f1d3617e-6d2a-445f-8bad-21af7e278a0e" providerId="AD" clId="Web-{872C2E5F-B72C-866F-8DF7-D46634799622}"/>
    <pc:docChg chg="addSld modSld">
      <pc:chgData name="Adheesh Ajit Phadnis" userId="S::aphadnis@syr.edu::f1d3617e-6d2a-445f-8bad-21af7e278a0e" providerId="AD" clId="Web-{872C2E5F-B72C-866F-8DF7-D46634799622}" dt="2020-11-18T16:53:38.471" v="1045" actId="20577"/>
      <pc:docMkLst>
        <pc:docMk/>
      </pc:docMkLst>
      <pc:sldChg chg="addSp delSp modSp mod setBg modClrScheme chgLayout">
        <pc:chgData name="Adheesh Ajit Phadnis" userId="S::aphadnis@syr.edu::f1d3617e-6d2a-445f-8bad-21af7e278a0e" providerId="AD" clId="Web-{872C2E5F-B72C-866F-8DF7-D46634799622}" dt="2020-11-18T16:42:42.625" v="595"/>
        <pc:sldMkLst>
          <pc:docMk/>
          <pc:sldMk cId="2052652996" sldId="284"/>
        </pc:sldMkLst>
        <pc:spChg chg="mod ord">
          <ac:chgData name="Adheesh Ajit Phadnis" userId="S::aphadnis@syr.edu::f1d3617e-6d2a-445f-8bad-21af7e278a0e" providerId="AD" clId="Web-{872C2E5F-B72C-866F-8DF7-D46634799622}" dt="2020-11-18T16:42:42.625" v="595"/>
          <ac:spMkLst>
            <pc:docMk/>
            <pc:sldMk cId="2052652996" sldId="284"/>
            <ac:spMk id="2" creationId="{A81E089B-27CB-0844-9F91-FCD2091C9023}"/>
          </ac:spMkLst>
        </pc:spChg>
        <pc:spChg chg="add del mod ord">
          <ac:chgData name="Adheesh Ajit Phadnis" userId="S::aphadnis@syr.edu::f1d3617e-6d2a-445f-8bad-21af7e278a0e" providerId="AD" clId="Web-{872C2E5F-B72C-866F-8DF7-D46634799622}" dt="2020-11-18T16:42:42.625" v="595"/>
          <ac:spMkLst>
            <pc:docMk/>
            <pc:sldMk cId="2052652996" sldId="284"/>
            <ac:spMk id="3" creationId="{A4F417F7-D387-4142-86CE-1A7119DF26F7}"/>
          </ac:spMkLst>
        </pc:spChg>
        <pc:spChg chg="add">
          <ac:chgData name="Adheesh Ajit Phadnis" userId="S::aphadnis@syr.edu::f1d3617e-6d2a-445f-8bad-21af7e278a0e" providerId="AD" clId="Web-{872C2E5F-B72C-866F-8DF7-D46634799622}" dt="2020-11-18T16:42:42.625" v="595"/>
          <ac:spMkLst>
            <pc:docMk/>
            <pc:sldMk cId="2052652996" sldId="284"/>
            <ac:spMk id="14" creationId="{1BB01FB5-37B9-4EBD-AF40-DE68D3CA46A6}"/>
          </ac:spMkLst>
        </pc:spChg>
        <pc:spChg chg="add">
          <ac:chgData name="Adheesh Ajit Phadnis" userId="S::aphadnis@syr.edu::f1d3617e-6d2a-445f-8bad-21af7e278a0e" providerId="AD" clId="Web-{872C2E5F-B72C-866F-8DF7-D46634799622}" dt="2020-11-18T16:42:42.625" v="595"/>
          <ac:spMkLst>
            <pc:docMk/>
            <pc:sldMk cId="2052652996" sldId="284"/>
            <ac:spMk id="16" creationId="{06AF6A9A-0638-4916-AD29-9FC8FC07AE5F}"/>
          </ac:spMkLst>
        </pc:spChg>
        <pc:spChg chg="add">
          <ac:chgData name="Adheesh Ajit Phadnis" userId="S::aphadnis@syr.edu::f1d3617e-6d2a-445f-8bad-21af7e278a0e" providerId="AD" clId="Web-{872C2E5F-B72C-866F-8DF7-D46634799622}" dt="2020-11-18T16:42:42.625" v="595"/>
          <ac:spMkLst>
            <pc:docMk/>
            <pc:sldMk cId="2052652996" sldId="284"/>
            <ac:spMk id="18" creationId="{79057B2B-0D8C-47F2-836B-2E7DD462150A}"/>
          </ac:spMkLst>
        </pc:spChg>
        <pc:graphicFrameChg chg="add">
          <ac:chgData name="Adheesh Ajit Phadnis" userId="S::aphadnis@syr.edu::f1d3617e-6d2a-445f-8bad-21af7e278a0e" providerId="AD" clId="Web-{872C2E5F-B72C-866F-8DF7-D46634799622}" dt="2020-11-18T16:42:42.625" v="595"/>
          <ac:graphicFrameMkLst>
            <pc:docMk/>
            <pc:sldMk cId="2052652996" sldId="284"/>
            <ac:graphicFrameMk id="10" creationId="{848472D4-B97B-44C0-9F35-91EB8A89D2A5}"/>
          </ac:graphicFrameMkLst>
        </pc:graphicFrameChg>
      </pc:sldChg>
      <pc:sldChg chg="addSp modSp new mod setBg">
        <pc:chgData name="Adheesh Ajit Phadnis" userId="S::aphadnis@syr.edu::f1d3617e-6d2a-445f-8bad-21af7e278a0e" providerId="AD" clId="Web-{872C2E5F-B72C-866F-8DF7-D46634799622}" dt="2020-11-18T16:49:17.151" v="919" actId="1076"/>
        <pc:sldMkLst>
          <pc:docMk/>
          <pc:sldMk cId="1482650675" sldId="287"/>
        </pc:sldMkLst>
        <pc:spChg chg="mod">
          <ac:chgData name="Adheesh Ajit Phadnis" userId="S::aphadnis@syr.edu::f1d3617e-6d2a-445f-8bad-21af7e278a0e" providerId="AD" clId="Web-{872C2E5F-B72C-866F-8DF7-D46634799622}" dt="2020-11-18T16:48:19.400" v="744"/>
          <ac:spMkLst>
            <pc:docMk/>
            <pc:sldMk cId="1482650675" sldId="287"/>
            <ac:spMk id="2" creationId="{F28DA2B4-A9F8-4CD1-8A15-6C9E97135F34}"/>
          </ac:spMkLst>
        </pc:spChg>
        <pc:spChg chg="mod">
          <ac:chgData name="Adheesh Ajit Phadnis" userId="S::aphadnis@syr.edu::f1d3617e-6d2a-445f-8bad-21af7e278a0e" providerId="AD" clId="Web-{872C2E5F-B72C-866F-8DF7-D46634799622}" dt="2020-11-18T16:49:13.714" v="917" actId="20577"/>
          <ac:spMkLst>
            <pc:docMk/>
            <pc:sldMk cId="1482650675" sldId="287"/>
            <ac:spMk id="3" creationId="{3A4677C7-7246-433F-A354-AD5C2F8C19BE}"/>
          </ac:spMkLst>
        </pc:spChg>
        <pc:spChg chg="add">
          <ac:chgData name="Adheesh Ajit Phadnis" userId="S::aphadnis@syr.edu::f1d3617e-6d2a-445f-8bad-21af7e278a0e" providerId="AD" clId="Web-{872C2E5F-B72C-866F-8DF7-D46634799622}" dt="2020-11-18T16:48:19.400" v="744"/>
          <ac:spMkLst>
            <pc:docMk/>
            <pc:sldMk cId="1482650675" sldId="287"/>
            <ac:spMk id="9" creationId="{E9D11FD5-487C-4A6B-836F-3831DC830FB7}"/>
          </ac:spMkLst>
        </pc:spChg>
        <pc:spChg chg="add">
          <ac:chgData name="Adheesh Ajit Phadnis" userId="S::aphadnis@syr.edu::f1d3617e-6d2a-445f-8bad-21af7e278a0e" providerId="AD" clId="Web-{872C2E5F-B72C-866F-8DF7-D46634799622}" dt="2020-11-18T16:48:19.400" v="744"/>
          <ac:spMkLst>
            <pc:docMk/>
            <pc:sldMk cId="1482650675" sldId="287"/>
            <ac:spMk id="11" creationId="{99765169-F70D-4841-BE65-62E10CBED84D}"/>
          </ac:spMkLst>
        </pc:spChg>
        <pc:spChg chg="add">
          <ac:chgData name="Adheesh Ajit Phadnis" userId="S::aphadnis@syr.edu::f1d3617e-6d2a-445f-8bad-21af7e278a0e" providerId="AD" clId="Web-{872C2E5F-B72C-866F-8DF7-D46634799622}" dt="2020-11-18T16:48:19.400" v="744"/>
          <ac:spMkLst>
            <pc:docMk/>
            <pc:sldMk cId="1482650675" sldId="287"/>
            <ac:spMk id="13" creationId="{2A2CC818-8106-45C0-93D5-7051F99F2C81}"/>
          </ac:spMkLst>
        </pc:spChg>
        <pc:picChg chg="add mod">
          <ac:chgData name="Adheesh Ajit Phadnis" userId="S::aphadnis@syr.edu::f1d3617e-6d2a-445f-8bad-21af7e278a0e" providerId="AD" clId="Web-{872C2E5F-B72C-866F-8DF7-D46634799622}" dt="2020-11-18T16:49:17.151" v="919" actId="1076"/>
          <ac:picMkLst>
            <pc:docMk/>
            <pc:sldMk cId="1482650675" sldId="287"/>
            <ac:picMk id="4" creationId="{BCA01489-9F03-4D76-B71C-DA12B890C493}"/>
          </ac:picMkLst>
        </pc:picChg>
      </pc:sldChg>
      <pc:sldChg chg="addSp delSp modSp new mod setBg">
        <pc:chgData name="Adheesh Ajit Phadnis" userId="S::aphadnis@syr.edu::f1d3617e-6d2a-445f-8bad-21af7e278a0e" providerId="AD" clId="Web-{872C2E5F-B72C-866F-8DF7-D46634799622}" dt="2020-11-18T16:53:38.471" v="1044" actId="20577"/>
        <pc:sldMkLst>
          <pc:docMk/>
          <pc:sldMk cId="2151314369" sldId="288"/>
        </pc:sldMkLst>
        <pc:spChg chg="mod">
          <ac:chgData name="Adheesh Ajit Phadnis" userId="S::aphadnis@syr.edu::f1d3617e-6d2a-445f-8bad-21af7e278a0e" providerId="AD" clId="Web-{872C2E5F-B72C-866F-8DF7-D46634799622}" dt="2020-11-18T16:52:41.313" v="953"/>
          <ac:spMkLst>
            <pc:docMk/>
            <pc:sldMk cId="2151314369" sldId="288"/>
            <ac:spMk id="2" creationId="{0368488B-BEAD-4764-9DFA-87C309C29D96}"/>
          </ac:spMkLst>
        </pc:spChg>
        <pc:spChg chg="del">
          <ac:chgData name="Adheesh Ajit Phadnis" userId="S::aphadnis@syr.edu::f1d3617e-6d2a-445f-8bad-21af7e278a0e" providerId="AD" clId="Web-{872C2E5F-B72C-866F-8DF7-D46634799622}" dt="2020-11-18T16:50:04.575" v="943"/>
          <ac:spMkLst>
            <pc:docMk/>
            <pc:sldMk cId="2151314369" sldId="288"/>
            <ac:spMk id="3" creationId="{63231ACD-EF6C-4506-A3CA-AE4CEA9EBBF3}"/>
          </ac:spMkLst>
        </pc:spChg>
        <pc:spChg chg="add del mod">
          <ac:chgData name="Adheesh Ajit Phadnis" userId="S::aphadnis@syr.edu::f1d3617e-6d2a-445f-8bad-21af7e278a0e" providerId="AD" clId="Web-{872C2E5F-B72C-866F-8DF7-D46634799622}" dt="2020-11-18T16:51:49.234" v="947"/>
          <ac:spMkLst>
            <pc:docMk/>
            <pc:sldMk cId="2151314369" sldId="288"/>
            <ac:spMk id="6" creationId="{06F21038-6AFB-4757-B12C-BE40FB6E769A}"/>
          </ac:spMkLst>
        </pc:spChg>
        <pc:spChg chg="add mod">
          <ac:chgData name="Adheesh Ajit Phadnis" userId="S::aphadnis@syr.edu::f1d3617e-6d2a-445f-8bad-21af7e278a0e" providerId="AD" clId="Web-{872C2E5F-B72C-866F-8DF7-D46634799622}" dt="2020-11-18T16:53:38.471" v="1044" actId="20577"/>
          <ac:spMkLst>
            <pc:docMk/>
            <pc:sldMk cId="2151314369" sldId="288"/>
            <ac:spMk id="10" creationId="{17B0598E-05D7-41AA-B20D-84AC9974C0D3}"/>
          </ac:spMkLst>
        </pc:spChg>
        <pc:spChg chg="add del">
          <ac:chgData name="Adheesh Ajit Phadnis" userId="S::aphadnis@syr.edu::f1d3617e-6d2a-445f-8bad-21af7e278a0e" providerId="AD" clId="Web-{872C2E5F-B72C-866F-8DF7-D46634799622}" dt="2020-11-18T16:52:41.313" v="952"/>
          <ac:spMkLst>
            <pc:docMk/>
            <pc:sldMk cId="2151314369" sldId="288"/>
            <ac:spMk id="12" creationId="{0D979A31-3D44-4E8C-9CBA-1AB88F12B6D2}"/>
          </ac:spMkLst>
        </pc:spChg>
        <pc:spChg chg="add del">
          <ac:chgData name="Adheesh Ajit Phadnis" userId="S::aphadnis@syr.edu::f1d3617e-6d2a-445f-8bad-21af7e278a0e" providerId="AD" clId="Web-{872C2E5F-B72C-866F-8DF7-D46634799622}" dt="2020-11-18T16:52:41.313" v="952"/>
          <ac:spMkLst>
            <pc:docMk/>
            <pc:sldMk cId="2151314369" sldId="288"/>
            <ac:spMk id="15" creationId="{FC8E6D40-9C90-443A-AF1F-0B193BA9475D}"/>
          </ac:spMkLst>
        </pc:spChg>
        <pc:spChg chg="add del">
          <ac:chgData name="Adheesh Ajit Phadnis" userId="S::aphadnis@syr.edu::f1d3617e-6d2a-445f-8bad-21af7e278a0e" providerId="AD" clId="Web-{872C2E5F-B72C-866F-8DF7-D46634799622}" dt="2020-11-18T16:52:41.313" v="952"/>
          <ac:spMkLst>
            <pc:docMk/>
            <pc:sldMk cId="2151314369" sldId="288"/>
            <ac:spMk id="17" creationId="{2AADB1DE-0040-4989-B59B-D60AF6850E81}"/>
          </ac:spMkLst>
        </pc:spChg>
        <pc:spChg chg="add del">
          <ac:chgData name="Adheesh Ajit Phadnis" userId="S::aphadnis@syr.edu::f1d3617e-6d2a-445f-8bad-21af7e278a0e" providerId="AD" clId="Web-{872C2E5F-B72C-866F-8DF7-D46634799622}" dt="2020-11-18T16:52:41.313" v="952"/>
          <ac:spMkLst>
            <pc:docMk/>
            <pc:sldMk cId="2151314369" sldId="288"/>
            <ac:spMk id="19" creationId="{E16D902C-C95A-4503-967F-9D24B40C29EB}"/>
          </ac:spMkLst>
        </pc:spChg>
        <pc:picChg chg="add del mod ord">
          <ac:chgData name="Adheesh Ajit Phadnis" userId="S::aphadnis@syr.edu::f1d3617e-6d2a-445f-8bad-21af7e278a0e" providerId="AD" clId="Web-{872C2E5F-B72C-866F-8DF7-D46634799622}" dt="2020-11-18T16:51:47.921" v="946"/>
          <ac:picMkLst>
            <pc:docMk/>
            <pc:sldMk cId="2151314369" sldId="288"/>
            <ac:picMk id="4" creationId="{9C377F97-0B61-480E-83D7-0CD61762E30B}"/>
          </ac:picMkLst>
        </pc:picChg>
        <pc:picChg chg="add mod ord">
          <ac:chgData name="Adheesh Ajit Phadnis" userId="S::aphadnis@syr.edu::f1d3617e-6d2a-445f-8bad-21af7e278a0e" providerId="AD" clId="Web-{872C2E5F-B72C-866F-8DF7-D46634799622}" dt="2020-11-18T16:52:58.626" v="956" actId="1076"/>
          <ac:picMkLst>
            <pc:docMk/>
            <pc:sldMk cId="2151314369" sldId="288"/>
            <ac:picMk id="7" creationId="{31FDD792-FE74-43A2-9D21-06F648684649}"/>
          </ac:picMkLst>
        </pc:picChg>
        <pc:picChg chg="add mod">
          <ac:chgData name="Adheesh Ajit Phadnis" userId="S::aphadnis@syr.edu::f1d3617e-6d2a-445f-8bad-21af7e278a0e" providerId="AD" clId="Web-{872C2E5F-B72C-866F-8DF7-D46634799622}" dt="2020-11-18T16:53:01.392" v="957" actId="1076"/>
          <ac:picMkLst>
            <pc:docMk/>
            <pc:sldMk cId="2151314369" sldId="288"/>
            <ac:picMk id="8" creationId="{C33A978E-A210-473E-AABF-1EC1D2DBED56}"/>
          </ac:picMkLst>
        </pc:picChg>
      </pc:sldChg>
    </pc:docChg>
  </pc:docChgLst>
  <pc:docChgLst>
    <pc:chgData name="Aatish Suman" userId="S::asuman@syr.edu::85634d75-7ad6-4713-9df1-862ebfca4080" providerId="AD" clId="Web-{9229B0D1-73FB-D024-75D0-5967C9BE9FFE}"/>
    <pc:docChg chg="modSld">
      <pc:chgData name="Aatish Suman" userId="S::asuman@syr.edu::85634d75-7ad6-4713-9df1-862ebfca4080" providerId="AD" clId="Web-{9229B0D1-73FB-D024-75D0-5967C9BE9FFE}" dt="2020-11-18T12:20:40.354" v="274" actId="1076"/>
      <pc:docMkLst>
        <pc:docMk/>
      </pc:docMkLst>
      <pc:sldChg chg="addSp delSp modSp">
        <pc:chgData name="Aatish Suman" userId="S::asuman@syr.edu::85634d75-7ad6-4713-9df1-862ebfca4080" providerId="AD" clId="Web-{9229B0D1-73FB-D024-75D0-5967C9BE9FFE}" dt="2020-11-18T12:16:51.112" v="265" actId="20577"/>
        <pc:sldMkLst>
          <pc:docMk/>
          <pc:sldMk cId="159387176" sldId="275"/>
        </pc:sldMkLst>
        <pc:spChg chg="mod">
          <ac:chgData name="Aatish Suman" userId="S::asuman@syr.edu::85634d75-7ad6-4713-9df1-862ebfca4080" providerId="AD" clId="Web-{9229B0D1-73FB-D024-75D0-5967C9BE9FFE}" dt="2020-11-18T12:16:10.252" v="246" actId="20577"/>
          <ac:spMkLst>
            <pc:docMk/>
            <pc:sldMk cId="159387176" sldId="275"/>
            <ac:spMk id="2" creationId="{B381E707-5FD6-4E9F-A21F-05E0B9B0F4B0}"/>
          </ac:spMkLst>
        </pc:spChg>
        <pc:spChg chg="add del">
          <ac:chgData name="Aatish Suman" userId="S::asuman@syr.edu::85634d75-7ad6-4713-9df1-862ebfca4080" providerId="AD" clId="Web-{9229B0D1-73FB-D024-75D0-5967C9BE9FFE}" dt="2020-11-18T05:50:44.930" v="20"/>
          <ac:spMkLst>
            <pc:docMk/>
            <pc:sldMk cId="159387176" sldId="275"/>
            <ac:spMk id="5" creationId="{42A4FC2C-047E-45A5-965D-8E1E3BF09BC6}"/>
          </ac:spMkLst>
        </pc:spChg>
        <pc:spChg chg="add del">
          <ac:chgData name="Aatish Suman" userId="S::asuman@syr.edu::85634d75-7ad6-4713-9df1-862ebfca4080" providerId="AD" clId="Web-{9229B0D1-73FB-D024-75D0-5967C9BE9FFE}" dt="2020-11-18T05:50:44.914" v="19"/>
          <ac:spMkLst>
            <pc:docMk/>
            <pc:sldMk cId="159387176" sldId="275"/>
            <ac:spMk id="9" creationId="{B670DBD5-770C-4383-9F54-5B86E86BD5BB}"/>
          </ac:spMkLst>
        </pc:spChg>
        <pc:spChg chg="add del">
          <ac:chgData name="Aatish Suman" userId="S::asuman@syr.edu::85634d75-7ad6-4713-9df1-862ebfca4080" providerId="AD" clId="Web-{9229B0D1-73FB-D024-75D0-5967C9BE9FFE}" dt="2020-11-18T05:50:07.710" v="17"/>
          <ac:spMkLst>
            <pc:docMk/>
            <pc:sldMk cId="159387176" sldId="275"/>
            <ac:spMk id="11" creationId="{5D9FC6AC-4A12-4825-8ABE-0732B8EF4D16}"/>
          </ac:spMkLst>
        </pc:spChg>
        <pc:spChg chg="add">
          <ac:chgData name="Aatish Suman" userId="S::asuman@syr.edu::85634d75-7ad6-4713-9df1-862ebfca4080" providerId="AD" clId="Web-{9229B0D1-73FB-D024-75D0-5967C9BE9FFE}" dt="2020-11-18T05:50:44.930" v="20"/>
          <ac:spMkLst>
            <pc:docMk/>
            <pc:sldMk cId="159387176" sldId="275"/>
            <ac:spMk id="12" creationId="{C83A5C14-ED91-4CD1-809E-D29FF97C9AF5}"/>
          </ac:spMkLst>
        </pc:spChg>
        <pc:spChg chg="add">
          <ac:chgData name="Aatish Suman" userId="S::asuman@syr.edu::85634d75-7ad6-4713-9df1-862ebfca4080" providerId="AD" clId="Web-{9229B0D1-73FB-D024-75D0-5967C9BE9FFE}" dt="2020-11-18T05:50:44.930" v="20"/>
          <ac:spMkLst>
            <pc:docMk/>
            <pc:sldMk cId="159387176" sldId="275"/>
            <ac:spMk id="13" creationId="{56065185-5C34-4F86-AA96-AA4D065B0EF4}"/>
          </ac:spMkLst>
        </pc:spChg>
        <pc:graphicFrameChg chg="modGraphic">
          <ac:chgData name="Aatish Suman" userId="S::asuman@syr.edu::85634d75-7ad6-4713-9df1-862ebfca4080" providerId="AD" clId="Web-{9229B0D1-73FB-D024-75D0-5967C9BE9FFE}" dt="2020-11-18T12:16:51.112" v="265" actId="20577"/>
          <ac:graphicFrameMkLst>
            <pc:docMk/>
            <pc:sldMk cId="159387176" sldId="275"/>
            <ac:graphicFrameMk id="3" creationId="{361F3085-048B-4B21-9EB8-8007AACAEDD5}"/>
          </ac:graphicFrameMkLst>
        </pc:graphicFrameChg>
        <pc:picChg chg="ord">
          <ac:chgData name="Aatish Suman" userId="S::asuman@syr.edu::85634d75-7ad6-4713-9df1-862ebfca4080" providerId="AD" clId="Web-{9229B0D1-73FB-D024-75D0-5967C9BE9FFE}" dt="2020-11-18T05:50:44.930" v="20"/>
          <ac:picMkLst>
            <pc:docMk/>
            <pc:sldMk cId="159387176" sldId="275"/>
            <ac:picMk id="6" creationId="{6DA514F3-B79C-614A-A943-313B240206DE}"/>
          </ac:picMkLst>
        </pc:picChg>
      </pc:sldChg>
      <pc:sldChg chg="modSp">
        <pc:chgData name="Aatish Suman" userId="S::asuman@syr.edu::85634d75-7ad6-4713-9df1-862ebfca4080" providerId="AD" clId="Web-{9229B0D1-73FB-D024-75D0-5967C9BE9FFE}" dt="2020-11-18T12:16:03.533" v="243" actId="20577"/>
        <pc:sldMkLst>
          <pc:docMk/>
          <pc:sldMk cId="1497047738" sldId="276"/>
        </pc:sldMkLst>
        <pc:spChg chg="mod">
          <ac:chgData name="Aatish Suman" userId="S::asuman@syr.edu::85634d75-7ad6-4713-9df1-862ebfca4080" providerId="AD" clId="Web-{9229B0D1-73FB-D024-75D0-5967C9BE9FFE}" dt="2020-11-18T12:16:03.533" v="243" actId="20577"/>
          <ac:spMkLst>
            <pc:docMk/>
            <pc:sldMk cId="1497047738" sldId="276"/>
            <ac:spMk id="2" creationId="{804C7D08-D9C3-454A-921E-469765E1560E}"/>
          </ac:spMkLst>
        </pc:spChg>
      </pc:sldChg>
      <pc:sldChg chg="addSp delSp modSp mod setBg modClrScheme delCm chgLayout">
        <pc:chgData name="Aatish Suman" userId="S::asuman@syr.edu::85634d75-7ad6-4713-9df1-862ebfca4080" providerId="AD" clId="Web-{9229B0D1-73FB-D024-75D0-5967C9BE9FFE}" dt="2020-11-18T12:20:40.354" v="274" actId="1076"/>
        <pc:sldMkLst>
          <pc:docMk/>
          <pc:sldMk cId="1584875066" sldId="277"/>
        </pc:sldMkLst>
        <pc:spChg chg="mod ord">
          <ac:chgData name="Aatish Suman" userId="S::asuman@syr.edu::85634d75-7ad6-4713-9df1-862ebfca4080" providerId="AD" clId="Web-{9229B0D1-73FB-D024-75D0-5967C9BE9FFE}" dt="2020-11-18T11:55:11.432" v="153"/>
          <ac:spMkLst>
            <pc:docMk/>
            <pc:sldMk cId="1584875066" sldId="277"/>
            <ac:spMk id="2" creationId="{44E7AD49-5D57-4245-9799-ED2932F4A024}"/>
          </ac:spMkLst>
        </pc:spChg>
        <pc:spChg chg="add del mod ord">
          <ac:chgData name="Aatish Suman" userId="S::asuman@syr.edu::85634d75-7ad6-4713-9df1-862ebfca4080" providerId="AD" clId="Web-{9229B0D1-73FB-D024-75D0-5967C9BE9FFE}" dt="2020-11-18T12:14:54.015" v="242" actId="14100"/>
          <ac:spMkLst>
            <pc:docMk/>
            <pc:sldMk cId="1584875066" sldId="277"/>
            <ac:spMk id="4" creationId="{5CDDA016-2E12-44EA-BD1A-255FE24B72F6}"/>
          </ac:spMkLst>
        </pc:spChg>
        <pc:spChg chg="add del mod ord">
          <ac:chgData name="Aatish Suman" userId="S::asuman@syr.edu::85634d75-7ad6-4713-9df1-862ebfca4080" providerId="AD" clId="Web-{9229B0D1-73FB-D024-75D0-5967C9BE9FFE}" dt="2020-11-18T07:13:08.132" v="37"/>
          <ac:spMkLst>
            <pc:docMk/>
            <pc:sldMk cId="1584875066" sldId="277"/>
            <ac:spMk id="5" creationId="{7748D0C5-B241-4C6D-8C9B-3A28B0B87188}"/>
          </ac:spMkLst>
        </pc:spChg>
        <pc:spChg chg="add del mod">
          <ac:chgData name="Aatish Suman" userId="S::asuman@syr.edu::85634d75-7ad6-4713-9df1-862ebfca4080" providerId="AD" clId="Web-{9229B0D1-73FB-D024-75D0-5967C9BE9FFE}" dt="2020-11-18T11:50:49.471" v="123"/>
          <ac:spMkLst>
            <pc:docMk/>
            <pc:sldMk cId="1584875066" sldId="277"/>
            <ac:spMk id="10" creationId="{46307C8B-5140-4F85-A040-D102CF2862FA}"/>
          </ac:spMkLst>
        </pc:spChg>
        <pc:spChg chg="add del">
          <ac:chgData name="Aatish Suman" userId="S::asuman@syr.edu::85634d75-7ad6-4713-9df1-862ebfca4080" providerId="AD" clId="Web-{9229B0D1-73FB-D024-75D0-5967C9BE9FFE}" dt="2020-11-18T11:55:11.432" v="153"/>
          <ac:spMkLst>
            <pc:docMk/>
            <pc:sldMk cId="1584875066" sldId="277"/>
            <ac:spMk id="11" creationId="{CEF6118E-44FB-4509-B4D9-129052E4C6EE}"/>
          </ac:spMkLst>
        </pc:spChg>
        <pc:spChg chg="add del">
          <ac:chgData name="Aatish Suman" userId="S::asuman@syr.edu::85634d75-7ad6-4713-9df1-862ebfca4080" providerId="AD" clId="Web-{9229B0D1-73FB-D024-75D0-5967C9BE9FFE}" dt="2020-11-18T11:53:21.960" v="143"/>
          <ac:spMkLst>
            <pc:docMk/>
            <pc:sldMk cId="1584875066" sldId="277"/>
            <ac:spMk id="13" creationId="{7A203437-703A-4E00-A8C0-91D328D6C7C7}"/>
          </ac:spMkLst>
        </pc:spChg>
        <pc:spChg chg="add del">
          <ac:chgData name="Aatish Suman" userId="S::asuman@syr.edu::85634d75-7ad6-4713-9df1-862ebfca4080" providerId="AD" clId="Web-{9229B0D1-73FB-D024-75D0-5967C9BE9FFE}" dt="2020-11-18T11:53:21.960" v="143"/>
          <ac:spMkLst>
            <pc:docMk/>
            <pc:sldMk cId="1584875066" sldId="277"/>
            <ac:spMk id="15" creationId="{CD84038B-4A56-439B-A184-79B2D4506692}"/>
          </ac:spMkLst>
        </pc:spChg>
        <pc:spChg chg="add del">
          <ac:chgData name="Aatish Suman" userId="S::asuman@syr.edu::85634d75-7ad6-4713-9df1-862ebfca4080" providerId="AD" clId="Web-{9229B0D1-73FB-D024-75D0-5967C9BE9FFE}" dt="2020-11-18T11:53:21.960" v="143"/>
          <ac:spMkLst>
            <pc:docMk/>
            <pc:sldMk cId="1584875066" sldId="277"/>
            <ac:spMk id="17" creationId="{4F96EE13-2C4D-4262-812E-DDE5FC35F0AD}"/>
          </ac:spMkLst>
        </pc:spChg>
        <pc:spChg chg="add del mod">
          <ac:chgData name="Aatish Suman" userId="S::asuman@syr.edu::85634d75-7ad6-4713-9df1-862ebfca4080" providerId="AD" clId="Web-{9229B0D1-73FB-D024-75D0-5967C9BE9FFE}" dt="2020-11-18T12:19:21.008" v="268"/>
          <ac:spMkLst>
            <pc:docMk/>
            <pc:sldMk cId="1584875066" sldId="277"/>
            <ac:spMk id="20" creationId="{B3094A26-82FF-4DDD-82E4-96CFA997467F}"/>
          </ac:spMkLst>
        </pc:spChg>
        <pc:picChg chg="ord">
          <ac:chgData name="Aatish Suman" userId="S::asuman@syr.edu::85634d75-7ad6-4713-9df1-862ebfca4080" providerId="AD" clId="Web-{9229B0D1-73FB-D024-75D0-5967C9BE9FFE}" dt="2020-11-18T11:55:11.432" v="153"/>
          <ac:picMkLst>
            <pc:docMk/>
            <pc:sldMk cId="1584875066" sldId="277"/>
            <ac:picMk id="3" creationId="{13116E54-9561-6B41-A25D-BC4FEFCC79DE}"/>
          </ac:picMkLst>
        </pc:picChg>
        <pc:picChg chg="add del mod ord">
          <ac:chgData name="Aatish Suman" userId="S::asuman@syr.edu::85634d75-7ad6-4713-9df1-862ebfca4080" providerId="AD" clId="Web-{9229B0D1-73FB-D024-75D0-5967C9BE9FFE}" dt="2020-11-18T11:46:49.464" v="44"/>
          <ac:picMkLst>
            <pc:docMk/>
            <pc:sldMk cId="1584875066" sldId="277"/>
            <ac:picMk id="5" creationId="{4B754E86-EA96-4545-B9D4-4E64E366F222}"/>
          </ac:picMkLst>
        </pc:picChg>
        <pc:picChg chg="add del mod ord">
          <ac:chgData name="Aatish Suman" userId="S::asuman@syr.edu::85634d75-7ad6-4713-9df1-862ebfca4080" providerId="AD" clId="Web-{9229B0D1-73FB-D024-75D0-5967C9BE9FFE}" dt="2020-11-18T12:19:18.742" v="267"/>
          <ac:picMkLst>
            <pc:docMk/>
            <pc:sldMk cId="1584875066" sldId="277"/>
            <ac:picMk id="6" creationId="{E20E681F-6320-44E7-BB83-5C4BCA4BAE84}"/>
          </ac:picMkLst>
        </pc:picChg>
        <pc:picChg chg="add del mod ord">
          <ac:chgData name="Aatish Suman" userId="S::asuman@syr.edu::85634d75-7ad6-4713-9df1-862ebfca4080" providerId="AD" clId="Web-{9229B0D1-73FB-D024-75D0-5967C9BE9FFE}" dt="2020-11-18T11:47:28.528" v="48"/>
          <ac:picMkLst>
            <pc:docMk/>
            <pc:sldMk cId="1584875066" sldId="277"/>
            <ac:picMk id="7" creationId="{4364472C-B08B-4909-A2AE-CB99F2584073}"/>
          </ac:picMkLst>
        </pc:picChg>
        <pc:picChg chg="add del mod">
          <ac:chgData name="Aatish Suman" userId="S::asuman@syr.edu::85634d75-7ad6-4713-9df1-862ebfca4080" providerId="AD" clId="Web-{9229B0D1-73FB-D024-75D0-5967C9BE9FFE}" dt="2020-11-18T12:06:54.485" v="171"/>
          <ac:picMkLst>
            <pc:docMk/>
            <pc:sldMk cId="1584875066" sldId="277"/>
            <ac:picMk id="8" creationId="{A8AF41D6-8036-41D7-9785-CE3DA9155EA4}"/>
          </ac:picMkLst>
        </pc:picChg>
        <pc:picChg chg="add del">
          <ac:chgData name="Aatish Suman" userId="S::asuman@syr.edu::85634d75-7ad6-4713-9df1-862ebfca4080" providerId="AD" clId="Web-{9229B0D1-73FB-D024-75D0-5967C9BE9FFE}" dt="2020-11-18T11:55:00.416" v="149"/>
          <ac:picMkLst>
            <pc:docMk/>
            <pc:sldMk cId="1584875066" sldId="277"/>
            <ac:picMk id="12" creationId="{0BF05689-ADD4-446B-8EDC-21AB3EDCEC45}"/>
          </ac:picMkLst>
        </pc:picChg>
        <pc:picChg chg="add del mod">
          <ac:chgData name="Aatish Suman" userId="S::asuman@syr.edu::85634d75-7ad6-4713-9df1-862ebfca4080" providerId="AD" clId="Web-{9229B0D1-73FB-D024-75D0-5967C9BE9FFE}" dt="2020-11-18T12:09:28.021" v="174"/>
          <ac:picMkLst>
            <pc:docMk/>
            <pc:sldMk cId="1584875066" sldId="277"/>
            <ac:picMk id="14" creationId="{C6CBDCCA-C321-4DA7-B541-51AED2E74524}"/>
          </ac:picMkLst>
        </pc:picChg>
        <pc:picChg chg="add mod">
          <ac:chgData name="Aatish Suman" userId="S::asuman@syr.edu::85634d75-7ad6-4713-9df1-862ebfca4080" providerId="AD" clId="Web-{9229B0D1-73FB-D024-75D0-5967C9BE9FFE}" dt="2020-11-18T12:20:40.354" v="274" actId="1076"/>
          <ac:picMkLst>
            <pc:docMk/>
            <pc:sldMk cId="1584875066" sldId="277"/>
            <ac:picMk id="18" creationId="{631E08F9-D60E-45E1-9CD3-0C4390A22825}"/>
          </ac:picMkLst>
        </pc:picChg>
        <pc:picChg chg="add mod ord">
          <ac:chgData name="Aatish Suman" userId="S::asuman@syr.edu::85634d75-7ad6-4713-9df1-862ebfca4080" providerId="AD" clId="Web-{9229B0D1-73FB-D024-75D0-5967C9BE9FFE}" dt="2020-11-18T12:20:18.290" v="273" actId="14100"/>
          <ac:picMkLst>
            <pc:docMk/>
            <pc:sldMk cId="1584875066" sldId="277"/>
            <ac:picMk id="21" creationId="{988D1F75-7CD8-42B6-ACFB-1092C177CB12}"/>
          </ac:picMkLst>
        </pc:picChg>
      </pc:sldChg>
    </pc:docChg>
  </pc:docChgLst>
  <pc:docChgLst>
    <pc:chgData name="Anupama Mohan Rao" userId="d322dacc-95b1-4059-ade2-f5d9ec3e6992" providerId="ADAL" clId="{15A9C977-D0B2-E242-A718-42548EDE4EAB}"/>
    <pc:docChg chg="undo custSel mod addSld delSld modSld sldOrd">
      <pc:chgData name="Anupama Mohan Rao" userId="d322dacc-95b1-4059-ade2-f5d9ec3e6992" providerId="ADAL" clId="{15A9C977-D0B2-E242-A718-42548EDE4EAB}" dt="2020-11-18T03:19:54.646" v="2553" actId="2696"/>
      <pc:docMkLst>
        <pc:docMk/>
      </pc:docMkLst>
      <pc:sldChg chg="addSp delSp modSp add del mod setBg">
        <pc:chgData name="Anupama Mohan Rao" userId="d322dacc-95b1-4059-ade2-f5d9ec3e6992" providerId="ADAL" clId="{15A9C977-D0B2-E242-A718-42548EDE4EAB}" dt="2020-11-18T03:06:31.346" v="2508" actId="1076"/>
        <pc:sldMkLst>
          <pc:docMk/>
          <pc:sldMk cId="1943762148" sldId="257"/>
        </pc:sldMkLst>
        <pc:spChg chg="add del mod">
          <ac:chgData name="Anupama Mohan Rao" userId="d322dacc-95b1-4059-ade2-f5d9ec3e6992" providerId="ADAL" clId="{15A9C977-D0B2-E242-A718-42548EDE4EAB}" dt="2020-11-18T03:05:56.646" v="2492" actId="26606"/>
          <ac:spMkLst>
            <pc:docMk/>
            <pc:sldMk cId="1943762148" sldId="257"/>
            <ac:spMk id="2" creationId="{A53B51A6-EF56-EE4A-A706-B1B7535AB6C6}"/>
          </ac:spMkLst>
        </pc:spChg>
        <pc:spChg chg="add mod">
          <ac:chgData name="Anupama Mohan Rao" userId="d322dacc-95b1-4059-ade2-f5d9ec3e6992" providerId="ADAL" clId="{15A9C977-D0B2-E242-A718-42548EDE4EAB}" dt="2020-11-18T03:05:56.646" v="2492" actId="26606"/>
          <ac:spMkLst>
            <pc:docMk/>
            <pc:sldMk cId="1943762148" sldId="257"/>
            <ac:spMk id="3" creationId="{526B9352-F2BD-3240-93E7-DEAF31CE8F77}"/>
          </ac:spMkLst>
        </pc:spChg>
        <pc:spChg chg="add del mod">
          <ac:chgData name="Anupama Mohan Rao" userId="d322dacc-95b1-4059-ade2-f5d9ec3e6992" providerId="ADAL" clId="{15A9C977-D0B2-E242-A718-42548EDE4EAB}" dt="2020-11-18T03:04:35.408" v="2470" actId="478"/>
          <ac:spMkLst>
            <pc:docMk/>
            <pc:sldMk cId="1943762148" sldId="257"/>
            <ac:spMk id="6" creationId="{5B4BB8D4-03EC-FB49-A831-AC02DEA8D33B}"/>
          </ac:spMkLst>
        </pc:spChg>
        <pc:spChg chg="add del mod">
          <ac:chgData name="Anupama Mohan Rao" userId="d322dacc-95b1-4059-ade2-f5d9ec3e6992" providerId="ADAL" clId="{15A9C977-D0B2-E242-A718-42548EDE4EAB}" dt="2020-11-18T03:05:56.646" v="2492" actId="26606"/>
          <ac:spMkLst>
            <pc:docMk/>
            <pc:sldMk cId="1943762148" sldId="257"/>
            <ac:spMk id="7" creationId="{580FD072-8834-5D4E-AB96-B652D49DBF02}"/>
          </ac:spMkLst>
        </pc:spChg>
        <pc:spChg chg="add mod">
          <ac:chgData name="Anupama Mohan Rao" userId="d322dacc-95b1-4059-ade2-f5d9ec3e6992" providerId="ADAL" clId="{15A9C977-D0B2-E242-A718-42548EDE4EAB}" dt="2020-11-18T03:06:31.346" v="2508" actId="1076"/>
          <ac:spMkLst>
            <pc:docMk/>
            <pc:sldMk cId="1943762148" sldId="257"/>
            <ac:spMk id="8" creationId="{80F7420D-785F-474E-9BDA-A087CA7CA9ED}"/>
          </ac:spMkLst>
        </pc:spChg>
        <pc:spChg chg="add del">
          <ac:chgData name="Anupama Mohan Rao" userId="d322dacc-95b1-4059-ade2-f5d9ec3e6992" providerId="ADAL" clId="{15A9C977-D0B2-E242-A718-42548EDE4EAB}" dt="2020-11-18T03:04:31.403" v="2468" actId="26606"/>
          <ac:spMkLst>
            <pc:docMk/>
            <pc:sldMk cId="1943762148" sldId="257"/>
            <ac:spMk id="9" creationId="{7D9D36D6-2AC5-46A1-A849-4C82D5264A3A}"/>
          </ac:spMkLst>
        </pc:spChg>
        <pc:spChg chg="add">
          <ac:chgData name="Anupama Mohan Rao" userId="d322dacc-95b1-4059-ade2-f5d9ec3e6992" providerId="ADAL" clId="{15A9C977-D0B2-E242-A718-42548EDE4EAB}" dt="2020-11-18T03:05:56.646" v="2492" actId="26606"/>
          <ac:spMkLst>
            <pc:docMk/>
            <pc:sldMk cId="1943762148" sldId="257"/>
            <ac:spMk id="13" creationId="{46C2E80F-49A6-4372-B103-219D417A55ED}"/>
          </ac:spMkLst>
        </pc:spChg>
        <pc:graphicFrameChg chg="add">
          <ac:chgData name="Anupama Mohan Rao" userId="d322dacc-95b1-4059-ade2-f5d9ec3e6992" providerId="ADAL" clId="{15A9C977-D0B2-E242-A718-42548EDE4EAB}" dt="2020-11-18T03:05:56.646" v="2492" actId="26606"/>
          <ac:graphicFrameMkLst>
            <pc:docMk/>
            <pc:sldMk cId="1943762148" sldId="257"/>
            <ac:graphicFrameMk id="10" creationId="{55BFC0B4-5CB3-4F69-8CD8-01AF26BCF4E6}"/>
          </ac:graphicFrameMkLst>
        </pc:graphicFrameChg>
        <pc:picChg chg="add del">
          <ac:chgData name="Anupama Mohan Rao" userId="d322dacc-95b1-4059-ade2-f5d9ec3e6992" providerId="ADAL" clId="{15A9C977-D0B2-E242-A718-42548EDE4EAB}" dt="2020-11-18T03:04:31.403" v="2468" actId="26606"/>
          <ac:picMkLst>
            <pc:docMk/>
            <pc:sldMk cId="1943762148" sldId="257"/>
            <ac:picMk id="5" creationId="{32CCE8EF-6570-449E-901F-E882674DFEF6}"/>
          </ac:picMkLst>
        </pc:picChg>
      </pc:sldChg>
      <pc:sldChg chg="addSp modSp mod setBg">
        <pc:chgData name="Anupama Mohan Rao" userId="d322dacc-95b1-4059-ade2-f5d9ec3e6992" providerId="ADAL" clId="{15A9C977-D0B2-E242-A718-42548EDE4EAB}" dt="2020-11-18T02:06:16.609" v="2082" actId="26606"/>
        <pc:sldMkLst>
          <pc:docMk/>
          <pc:sldMk cId="3629012157" sldId="258"/>
        </pc:sldMkLst>
        <pc:spChg chg="mo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2" creationId="{7784CEAB-2A68-2C45-92AD-096A6E280C3C}"/>
          </ac:spMkLst>
        </pc:spChg>
        <pc:spChg chg="mo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3" creationId="{67FC9BE0-0E50-9E4C-9B72-D6D4638293D5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9" creationId="{F837543A-6020-4505-A233-C9DB4BF74011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11" creationId="{35B16301-FB18-48BA-A6DD-C37CAF6F9A18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13" creationId="{C3C0D90E-074A-4F52-9B11-B52BEF4BCBE5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15" creationId="{CABBD4C1-E6F8-46F6-8152-A8A97490BF4D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17" creationId="{83BA5EF5-1FE9-4BF9-83BB-269BCDDF6156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21" creationId="{88853921-7BC9-4BDE-ACAB-133C683C82D6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23" creationId="{09192968-3AE7-4470-A61C-97294BB92731}"/>
          </ac:spMkLst>
        </pc:spChg>
        <pc:spChg chg="add">
          <ac:chgData name="Anupama Mohan Rao" userId="d322dacc-95b1-4059-ade2-f5d9ec3e6992" providerId="ADAL" clId="{15A9C977-D0B2-E242-A718-42548EDE4EAB}" dt="2020-11-18T02:06:16.609" v="2082" actId="26606"/>
          <ac:spMkLst>
            <pc:docMk/>
            <pc:sldMk cId="3629012157" sldId="258"/>
            <ac:spMk id="25" creationId="{3AB72E55-43E4-4356-BFE8-E2102CB0B505}"/>
          </ac:spMkLst>
        </pc:spChg>
        <pc:picChg chg="add mod">
          <ac:chgData name="Anupama Mohan Rao" userId="d322dacc-95b1-4059-ade2-f5d9ec3e6992" providerId="ADAL" clId="{15A9C977-D0B2-E242-A718-42548EDE4EAB}" dt="2020-11-18T02:00:35.338" v="1948"/>
          <ac:picMkLst>
            <pc:docMk/>
            <pc:sldMk cId="3629012157" sldId="258"/>
            <ac:picMk id="4" creationId="{B08A8BB7-B0EE-6A4C-A2B3-9CA805345D8D}"/>
          </ac:picMkLst>
        </pc:picChg>
        <pc:cxnChg chg="add">
          <ac:chgData name="Anupama Mohan Rao" userId="d322dacc-95b1-4059-ade2-f5d9ec3e6992" providerId="ADAL" clId="{15A9C977-D0B2-E242-A718-42548EDE4EAB}" dt="2020-11-18T02:06:16.609" v="2082" actId="26606"/>
          <ac:cxnSpMkLst>
            <pc:docMk/>
            <pc:sldMk cId="3629012157" sldId="258"/>
            <ac:cxnSpMk id="19" creationId="{4B3BCACB-5880-460B-9606-8C433A9AF99D}"/>
          </ac:cxnSpMkLst>
        </pc:cxnChg>
      </pc:sldChg>
      <pc:sldChg chg="addSp delSp modSp new mod setBg">
        <pc:chgData name="Anupama Mohan Rao" userId="d322dacc-95b1-4059-ade2-f5d9ec3e6992" providerId="ADAL" clId="{15A9C977-D0B2-E242-A718-42548EDE4EAB}" dt="2020-11-18T03:06:57.896" v="2511" actId="122"/>
        <pc:sldMkLst>
          <pc:docMk/>
          <pc:sldMk cId="3387240645" sldId="259"/>
        </pc:sldMkLst>
        <pc:spChg chg="mod">
          <ac:chgData name="Anupama Mohan Rao" userId="d322dacc-95b1-4059-ade2-f5d9ec3e6992" providerId="ADAL" clId="{15A9C977-D0B2-E242-A718-42548EDE4EAB}" dt="2020-11-18T03:06:57.896" v="2511" actId="122"/>
          <ac:spMkLst>
            <pc:docMk/>
            <pc:sldMk cId="3387240645" sldId="259"/>
            <ac:spMk id="2" creationId="{E1E75C94-F1D7-394C-A3DE-C6989868D68B}"/>
          </ac:spMkLst>
        </pc:spChg>
        <pc:spChg chg="add mod">
          <ac:chgData name="Anupama Mohan Rao" userId="d322dacc-95b1-4059-ade2-f5d9ec3e6992" providerId="ADAL" clId="{15A9C977-D0B2-E242-A718-42548EDE4EAB}" dt="2020-11-18T02:47:28.544" v="2187" actId="5793"/>
          <ac:spMkLst>
            <pc:docMk/>
            <pc:sldMk cId="3387240645" sldId="259"/>
            <ac:spMk id="3" creationId="{E006BCA9-F09D-5A41-8155-55FB0D21321F}"/>
          </ac:spMkLst>
        </pc:spChg>
        <pc:spChg chg="add mod">
          <ac:chgData name="Anupama Mohan Rao" userId="d322dacc-95b1-4059-ade2-f5d9ec3e6992" providerId="ADAL" clId="{15A9C977-D0B2-E242-A718-42548EDE4EAB}" dt="2020-11-18T02:47:34.188" v="2188" actId="1076"/>
          <ac:spMkLst>
            <pc:docMk/>
            <pc:sldMk cId="3387240645" sldId="259"/>
            <ac:spMk id="4" creationId="{A0387186-B485-A548-985B-EE98EF00B4BC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10" creationId="{F837543A-6020-4505-A233-C9DB4BF74011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12" creationId="{35B16301-FB18-48BA-A6DD-C37CAF6F9A18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14" creationId="{C3C0D90E-074A-4F52-9B11-B52BEF4BCBE5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16" creationId="{CABBD4C1-E6F8-46F6-8152-A8A97490BF4D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18" creationId="{83BA5EF5-1FE9-4BF9-83BB-269BCDDF6156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22" creationId="{88853921-7BC9-4BDE-ACAB-133C683C82D6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24" creationId="{09192968-3AE7-4470-A61C-97294BB92731}"/>
          </ac:spMkLst>
        </pc:spChg>
        <pc:spChg chg="add del">
          <ac:chgData name="Anupama Mohan Rao" userId="d322dacc-95b1-4059-ade2-f5d9ec3e6992" providerId="ADAL" clId="{15A9C977-D0B2-E242-A718-42548EDE4EAB}" dt="2020-11-18T02:06:54.993" v="2084" actId="26606"/>
          <ac:spMkLst>
            <pc:docMk/>
            <pc:sldMk cId="3387240645" sldId="259"/>
            <ac:spMk id="26" creationId="{3AB72E55-43E4-4356-BFE8-E2102CB0B505}"/>
          </ac:spMkLst>
        </pc:spChg>
        <pc:spChg chg="add">
          <ac:chgData name="Anupama Mohan Rao" userId="d322dacc-95b1-4059-ade2-f5d9ec3e6992" providerId="ADAL" clId="{15A9C977-D0B2-E242-A718-42548EDE4EAB}" dt="2020-11-18T02:06:55.012" v="2085" actId="26606"/>
          <ac:spMkLst>
            <pc:docMk/>
            <pc:sldMk cId="3387240645" sldId="259"/>
            <ac:spMk id="28" creationId="{1BB867FF-FC45-48F7-8104-F89BE54909F1}"/>
          </ac:spMkLst>
        </pc:spChg>
        <pc:spChg chg="add">
          <ac:chgData name="Anupama Mohan Rao" userId="d322dacc-95b1-4059-ade2-f5d9ec3e6992" providerId="ADAL" clId="{15A9C977-D0B2-E242-A718-42548EDE4EAB}" dt="2020-11-18T02:06:55.012" v="2085" actId="26606"/>
          <ac:spMkLst>
            <pc:docMk/>
            <pc:sldMk cId="3387240645" sldId="259"/>
            <ac:spMk id="29" creationId="{8BB56887-D0D5-4F0C-9E19-7247EB83C8B7}"/>
          </ac:spMkLst>
        </pc:spChg>
        <pc:spChg chg="add">
          <ac:chgData name="Anupama Mohan Rao" userId="d322dacc-95b1-4059-ade2-f5d9ec3e6992" providerId="ADAL" clId="{15A9C977-D0B2-E242-A718-42548EDE4EAB}" dt="2020-11-18T02:06:55.012" v="2085" actId="26606"/>
          <ac:spMkLst>
            <pc:docMk/>
            <pc:sldMk cId="3387240645" sldId="259"/>
            <ac:spMk id="30" creationId="{081E4A58-353D-44AE-B2FC-2A74E2E400F7}"/>
          </ac:spMkLst>
        </pc:spChg>
        <pc:picChg chg="add mod">
          <ac:chgData name="Anupama Mohan Rao" userId="d322dacc-95b1-4059-ade2-f5d9ec3e6992" providerId="ADAL" clId="{15A9C977-D0B2-E242-A718-42548EDE4EAB}" dt="2020-11-18T02:00:38.318" v="1949"/>
          <ac:picMkLst>
            <pc:docMk/>
            <pc:sldMk cId="3387240645" sldId="259"/>
            <ac:picMk id="5" creationId="{659787BC-609F-BF48-BBC0-F423B61F115C}"/>
          </ac:picMkLst>
        </pc:picChg>
        <pc:cxnChg chg="add del">
          <ac:chgData name="Anupama Mohan Rao" userId="d322dacc-95b1-4059-ade2-f5d9ec3e6992" providerId="ADAL" clId="{15A9C977-D0B2-E242-A718-42548EDE4EAB}" dt="2020-11-18T02:06:54.993" v="2084" actId="26606"/>
          <ac:cxnSpMkLst>
            <pc:docMk/>
            <pc:sldMk cId="3387240645" sldId="259"/>
            <ac:cxnSpMk id="20" creationId="{4B3BCACB-5880-460B-9606-8C433A9AF99D}"/>
          </ac:cxnSpMkLst>
        </pc:cxnChg>
      </pc:sldChg>
      <pc:sldChg chg="modSp new del mod">
        <pc:chgData name="Anupama Mohan Rao" userId="d322dacc-95b1-4059-ade2-f5d9ec3e6992" providerId="ADAL" clId="{15A9C977-D0B2-E242-A718-42548EDE4EAB}" dt="2020-11-18T02:48:51.920" v="2200" actId="2696"/>
        <pc:sldMkLst>
          <pc:docMk/>
          <pc:sldMk cId="2483969775" sldId="260"/>
        </pc:sldMkLst>
        <pc:spChg chg="mod">
          <ac:chgData name="Anupama Mohan Rao" userId="d322dacc-95b1-4059-ade2-f5d9ec3e6992" providerId="ADAL" clId="{15A9C977-D0B2-E242-A718-42548EDE4EAB}" dt="2020-11-16T00:49:46.073" v="678" actId="14100"/>
          <ac:spMkLst>
            <pc:docMk/>
            <pc:sldMk cId="2483969775" sldId="260"/>
            <ac:spMk id="2" creationId="{DBB77CE4-F002-BB44-8BAC-FCFEC0AE2610}"/>
          </ac:spMkLst>
        </pc:spChg>
      </pc:sldChg>
      <pc:sldChg chg="modSp new mod ord addCm modCm">
        <pc:chgData name="Anupama Mohan Rao" userId="d322dacc-95b1-4059-ade2-f5d9ec3e6992" providerId="ADAL" clId="{15A9C977-D0B2-E242-A718-42548EDE4EAB}" dt="2020-11-18T03:17:51.131" v="2551" actId="20578"/>
        <pc:sldMkLst>
          <pc:docMk/>
          <pc:sldMk cId="73922914" sldId="261"/>
        </pc:sldMkLst>
        <pc:spChg chg="mod">
          <ac:chgData name="Anupama Mohan Rao" userId="d322dacc-95b1-4059-ade2-f5d9ec3e6992" providerId="ADAL" clId="{15A9C977-D0B2-E242-A718-42548EDE4EAB}" dt="2020-11-18T03:07:14.647" v="2514" actId="122"/>
          <ac:spMkLst>
            <pc:docMk/>
            <pc:sldMk cId="73922914" sldId="261"/>
            <ac:spMk id="2" creationId="{3BB6222B-DA1C-E040-A7A2-74392B5F0C17}"/>
          </ac:spMkLst>
        </pc:spChg>
      </pc:sldChg>
      <pc:sldChg chg="modSp new del mod">
        <pc:chgData name="Anupama Mohan Rao" userId="d322dacc-95b1-4059-ade2-f5d9ec3e6992" providerId="ADAL" clId="{15A9C977-D0B2-E242-A718-42548EDE4EAB}" dt="2020-11-18T02:49:40.043" v="2201" actId="2696"/>
        <pc:sldMkLst>
          <pc:docMk/>
          <pc:sldMk cId="4115637941" sldId="262"/>
        </pc:sldMkLst>
        <pc:spChg chg="mod">
          <ac:chgData name="Anupama Mohan Rao" userId="d322dacc-95b1-4059-ade2-f5d9ec3e6992" providerId="ADAL" clId="{15A9C977-D0B2-E242-A718-42548EDE4EAB}" dt="2020-11-16T00:50:01.326" v="703" actId="20577"/>
          <ac:spMkLst>
            <pc:docMk/>
            <pc:sldMk cId="4115637941" sldId="262"/>
            <ac:spMk id="2" creationId="{5D92451C-F347-DB4A-93D0-1B1F6CCBFF58}"/>
          </ac:spMkLst>
        </pc:spChg>
      </pc:sldChg>
      <pc:sldChg chg="addSp delSp modSp new mod chgLayout">
        <pc:chgData name="Anupama Mohan Rao" userId="d322dacc-95b1-4059-ade2-f5d9ec3e6992" providerId="ADAL" clId="{15A9C977-D0B2-E242-A718-42548EDE4EAB}" dt="2020-11-18T02:05:36.408" v="2081" actId="122"/>
        <pc:sldMkLst>
          <pc:docMk/>
          <pc:sldMk cId="657886802" sldId="263"/>
        </pc:sldMkLst>
        <pc:spChg chg="mod ord">
          <ac:chgData name="Anupama Mohan Rao" userId="d322dacc-95b1-4059-ade2-f5d9ec3e6992" providerId="ADAL" clId="{15A9C977-D0B2-E242-A718-42548EDE4EAB}" dt="2020-11-18T02:05:36.408" v="2081" actId="122"/>
          <ac:spMkLst>
            <pc:docMk/>
            <pc:sldMk cId="657886802" sldId="263"/>
            <ac:spMk id="2" creationId="{A81E089B-27CB-0844-9F91-FCD2091C9023}"/>
          </ac:spMkLst>
        </pc:spChg>
        <pc:spChg chg="add del mod">
          <ac:chgData name="Anupama Mohan Rao" userId="d322dacc-95b1-4059-ade2-f5d9ec3e6992" providerId="ADAL" clId="{15A9C977-D0B2-E242-A718-42548EDE4EAB}" dt="2020-11-18T02:05:29.508" v="2079" actId="478"/>
          <ac:spMkLst>
            <pc:docMk/>
            <pc:sldMk cId="657886802" sldId="263"/>
            <ac:spMk id="3" creationId="{92C41978-2E46-CA48-8005-7CE2BFD54268}"/>
          </ac:spMkLst>
        </pc:spChg>
        <pc:spChg chg="add del mod">
          <ac:chgData name="Anupama Mohan Rao" userId="d322dacc-95b1-4059-ade2-f5d9ec3e6992" providerId="ADAL" clId="{15A9C977-D0B2-E242-A718-42548EDE4EAB}" dt="2020-11-17T16:57:24.471" v="1131"/>
          <ac:spMkLst>
            <pc:docMk/>
            <pc:sldMk cId="657886802" sldId="263"/>
            <ac:spMk id="4" creationId="{4F84F698-18E5-6D4D-A6A9-EB7F780272C6}"/>
          </ac:spMkLst>
        </pc:spChg>
        <pc:spChg chg="add del mod">
          <ac:chgData name="Anupama Mohan Rao" userId="d322dacc-95b1-4059-ade2-f5d9ec3e6992" providerId="ADAL" clId="{15A9C977-D0B2-E242-A718-42548EDE4EAB}" dt="2020-11-18T01:46:52.898" v="1824" actId="478"/>
          <ac:spMkLst>
            <pc:docMk/>
            <pc:sldMk cId="657886802" sldId="263"/>
            <ac:spMk id="5" creationId="{F5E77028-9214-2041-8A38-7A814EF5C539}"/>
          </ac:spMkLst>
        </pc:spChg>
        <pc:spChg chg="add del mod">
          <ac:chgData name="Anupama Mohan Rao" userId="d322dacc-95b1-4059-ade2-f5d9ec3e6992" providerId="ADAL" clId="{15A9C977-D0B2-E242-A718-42548EDE4EAB}" dt="2020-11-18T01:46:55.847" v="1825" actId="478"/>
          <ac:spMkLst>
            <pc:docMk/>
            <pc:sldMk cId="657886802" sldId="263"/>
            <ac:spMk id="6" creationId="{F9D745E0-4325-CA41-933C-43B965432877}"/>
          </ac:spMkLst>
        </pc:spChg>
        <pc:spChg chg="add del mod">
          <ac:chgData name="Anupama Mohan Rao" userId="d322dacc-95b1-4059-ade2-f5d9ec3e6992" providerId="ADAL" clId="{15A9C977-D0B2-E242-A718-42548EDE4EAB}" dt="2020-11-18T01:46:17.551" v="1819" actId="478"/>
          <ac:spMkLst>
            <pc:docMk/>
            <pc:sldMk cId="657886802" sldId="263"/>
            <ac:spMk id="7" creationId="{2143BEFE-53AC-9C49-8A26-6557B8D18970}"/>
          </ac:spMkLst>
        </pc:spChg>
        <pc:graphicFrameChg chg="add mod">
          <ac:chgData name="Anupama Mohan Rao" userId="d322dacc-95b1-4059-ade2-f5d9ec3e6992" providerId="ADAL" clId="{15A9C977-D0B2-E242-A718-42548EDE4EAB}" dt="2020-11-18T02:05:34.695" v="2080" actId="1076"/>
          <ac:graphicFrameMkLst>
            <pc:docMk/>
            <pc:sldMk cId="657886802" sldId="263"/>
            <ac:graphicFrameMk id="9" creationId="{1D7B1987-5D45-B14C-A2F7-4D7D1342D30E}"/>
          </ac:graphicFrameMkLst>
        </pc:graphicFrameChg>
        <pc:picChg chg="add mod">
          <ac:chgData name="Anupama Mohan Rao" userId="d322dacc-95b1-4059-ade2-f5d9ec3e6992" providerId="ADAL" clId="{15A9C977-D0B2-E242-A718-42548EDE4EAB}" dt="2020-11-18T02:00:42.235" v="1950"/>
          <ac:picMkLst>
            <pc:docMk/>
            <pc:sldMk cId="657886802" sldId="263"/>
            <ac:picMk id="8" creationId="{7CBCB804-76D8-F541-86A5-603165E5FA70}"/>
          </ac:picMkLst>
        </pc:picChg>
      </pc:sldChg>
      <pc:sldChg chg="addSp modSp add del mod">
        <pc:chgData name="Anupama Mohan Rao" userId="d322dacc-95b1-4059-ade2-f5d9ec3e6992" providerId="ADAL" clId="{15A9C977-D0B2-E242-A718-42548EDE4EAB}" dt="2020-11-18T01:44:03.209" v="1811" actId="2696"/>
        <pc:sldMkLst>
          <pc:docMk/>
          <pc:sldMk cId="657310224" sldId="264"/>
        </pc:sldMkLst>
        <pc:spChg chg="mod">
          <ac:chgData name="Anupama Mohan Rao" userId="d322dacc-95b1-4059-ade2-f5d9ec3e6992" providerId="ADAL" clId="{15A9C977-D0B2-E242-A718-42548EDE4EAB}" dt="2020-11-16T00:50:32.246" v="737" actId="20577"/>
          <ac:spMkLst>
            <pc:docMk/>
            <pc:sldMk cId="657310224" sldId="264"/>
            <ac:spMk id="2" creationId="{A81E089B-27CB-0844-9F91-FCD2091C9023}"/>
          </ac:spMkLst>
        </pc:spChg>
        <pc:spChg chg="add mod">
          <ac:chgData name="Anupama Mohan Rao" userId="d322dacc-95b1-4059-ade2-f5d9ec3e6992" providerId="ADAL" clId="{15A9C977-D0B2-E242-A718-42548EDE4EAB}" dt="2020-11-17T16:56:49.394" v="1125" actId="20577"/>
          <ac:spMkLst>
            <pc:docMk/>
            <pc:sldMk cId="657310224" sldId="264"/>
            <ac:spMk id="3" creationId="{61B57DFF-6F4D-DF48-81DD-A44058E1A0B0}"/>
          </ac:spMkLst>
        </pc:spChg>
      </pc:sldChg>
      <pc:sldChg chg="addSp delSp modSp new mod ord setBg">
        <pc:chgData name="Anupama Mohan Rao" userId="d322dacc-95b1-4059-ade2-f5d9ec3e6992" providerId="ADAL" clId="{15A9C977-D0B2-E242-A718-42548EDE4EAB}" dt="2020-11-18T03:18:04.758" v="2552" actId="20578"/>
        <pc:sldMkLst>
          <pc:docMk/>
          <pc:sldMk cId="3308548840" sldId="265"/>
        </pc:sldMkLst>
        <pc:spChg chg="mod">
          <ac:chgData name="Anupama Mohan Rao" userId="d322dacc-95b1-4059-ade2-f5d9ec3e6992" providerId="ADAL" clId="{15A9C977-D0B2-E242-A718-42548EDE4EAB}" dt="2020-11-18T03:06:51.096" v="2510" actId="122"/>
          <ac:spMkLst>
            <pc:docMk/>
            <pc:sldMk cId="3308548840" sldId="265"/>
            <ac:spMk id="2" creationId="{0BC583BC-3708-364E-BE69-F9DA86D24027}"/>
          </ac:spMkLst>
        </pc:spChg>
        <pc:spChg chg="add del mod">
          <ac:chgData name="Anupama Mohan Rao" userId="d322dacc-95b1-4059-ade2-f5d9ec3e6992" providerId="ADAL" clId="{15A9C977-D0B2-E242-A718-42548EDE4EAB}" dt="2020-11-18T01:44:26.372" v="1816" actId="26606"/>
          <ac:spMkLst>
            <pc:docMk/>
            <pc:sldMk cId="3308548840" sldId="265"/>
            <ac:spMk id="3" creationId="{FFCDC0E6-5745-B544-9D49-ADD78B25A503}"/>
          </ac:spMkLst>
        </pc:spChg>
        <pc:spChg chg="add del">
          <ac:chgData name="Anupama Mohan Rao" userId="d322dacc-95b1-4059-ade2-f5d9ec3e6992" providerId="ADAL" clId="{15A9C977-D0B2-E242-A718-42548EDE4EAB}" dt="2020-11-18T01:44:24.316" v="1813" actId="26606"/>
          <ac:spMkLst>
            <pc:docMk/>
            <pc:sldMk cId="3308548840" sldId="265"/>
            <ac:spMk id="9" creationId="{6C4028FD-8BAA-4A19-BFDE-594D991B7552}"/>
          </ac:spMkLst>
        </pc:spChg>
        <pc:spChg chg="add del">
          <ac:chgData name="Anupama Mohan Rao" userId="d322dacc-95b1-4059-ade2-f5d9ec3e6992" providerId="ADAL" clId="{15A9C977-D0B2-E242-A718-42548EDE4EAB}" dt="2020-11-18T01:44:26.320" v="1815" actId="26606"/>
          <ac:spMkLst>
            <pc:docMk/>
            <pc:sldMk cId="3308548840" sldId="265"/>
            <ac:spMk id="11" creationId="{46C2E80F-49A6-4372-B103-219D417A55ED}"/>
          </ac:spMkLst>
        </pc:spChg>
        <pc:spChg chg="add">
          <ac:chgData name="Anupama Mohan Rao" userId="d322dacc-95b1-4059-ade2-f5d9ec3e6992" providerId="ADAL" clId="{15A9C977-D0B2-E242-A718-42548EDE4EAB}" dt="2020-11-18T01:44:26.372" v="1816" actId="26606"/>
          <ac:spMkLst>
            <pc:docMk/>
            <pc:sldMk cId="3308548840" sldId="265"/>
            <ac:spMk id="14" creationId="{6C4028FD-8BAA-4A19-BFDE-594D991B7552}"/>
          </ac:spMkLst>
        </pc:spChg>
        <pc:graphicFrameChg chg="add del">
          <ac:chgData name="Anupama Mohan Rao" userId="d322dacc-95b1-4059-ade2-f5d9ec3e6992" providerId="ADAL" clId="{15A9C977-D0B2-E242-A718-42548EDE4EAB}" dt="2020-11-18T01:44:24.316" v="1813" actId="26606"/>
          <ac:graphicFrameMkLst>
            <pc:docMk/>
            <pc:sldMk cId="3308548840" sldId="265"/>
            <ac:graphicFrameMk id="5" creationId="{06D73D07-62E0-474B-AB0D-3D2DBB717D1D}"/>
          </ac:graphicFrameMkLst>
        </pc:graphicFrameChg>
        <pc:graphicFrameChg chg="add del">
          <ac:chgData name="Anupama Mohan Rao" userId="d322dacc-95b1-4059-ade2-f5d9ec3e6992" providerId="ADAL" clId="{15A9C977-D0B2-E242-A718-42548EDE4EAB}" dt="2020-11-18T01:44:26.320" v="1815" actId="26606"/>
          <ac:graphicFrameMkLst>
            <pc:docMk/>
            <pc:sldMk cId="3308548840" sldId="265"/>
            <ac:graphicFrameMk id="12" creationId="{D643D72C-97BF-4E26-8C77-E7477A54BCD6}"/>
          </ac:graphicFrameMkLst>
        </pc:graphicFrameChg>
        <pc:graphicFrameChg chg="add">
          <ac:chgData name="Anupama Mohan Rao" userId="d322dacc-95b1-4059-ade2-f5d9ec3e6992" providerId="ADAL" clId="{15A9C977-D0B2-E242-A718-42548EDE4EAB}" dt="2020-11-18T01:44:26.372" v="1816" actId="26606"/>
          <ac:graphicFrameMkLst>
            <pc:docMk/>
            <pc:sldMk cId="3308548840" sldId="265"/>
            <ac:graphicFrameMk id="15" creationId="{06D73D07-62E0-474B-AB0D-3D2DBB717D1D}"/>
          </ac:graphicFrameMkLst>
        </pc:graphicFrameChg>
        <pc:picChg chg="add mod">
          <ac:chgData name="Anupama Mohan Rao" userId="d322dacc-95b1-4059-ade2-f5d9ec3e6992" providerId="ADAL" clId="{15A9C977-D0B2-E242-A718-42548EDE4EAB}" dt="2020-11-18T02:00:48.927" v="1952"/>
          <ac:picMkLst>
            <pc:docMk/>
            <pc:sldMk cId="3308548840" sldId="265"/>
            <ac:picMk id="10" creationId="{57675055-D35A-044B-9650-CD1208AF1C26}"/>
          </ac:picMkLst>
        </pc:picChg>
      </pc:sldChg>
      <pc:sldChg chg="addSp delSp modSp new del mod chgLayout">
        <pc:chgData name="Anupama Mohan Rao" userId="d322dacc-95b1-4059-ade2-f5d9ec3e6992" providerId="ADAL" clId="{15A9C977-D0B2-E242-A718-42548EDE4EAB}" dt="2020-11-18T02:50:02.685" v="2202" actId="2696"/>
        <pc:sldMkLst>
          <pc:docMk/>
          <pc:sldMk cId="516365400" sldId="266"/>
        </pc:sldMkLst>
        <pc:spChg chg="mod ord">
          <ac:chgData name="Anupama Mohan Rao" userId="d322dacc-95b1-4059-ade2-f5d9ec3e6992" providerId="ADAL" clId="{15A9C977-D0B2-E242-A718-42548EDE4EAB}" dt="2020-11-17T17:20:36.379" v="1353" actId="20577"/>
          <ac:spMkLst>
            <pc:docMk/>
            <pc:sldMk cId="516365400" sldId="266"/>
            <ac:spMk id="2" creationId="{F80E1819-A62C-EC4F-B27E-2B4F43261654}"/>
          </ac:spMkLst>
        </pc:spChg>
        <pc:spChg chg="add del mod">
          <ac:chgData name="Anupama Mohan Rao" userId="d322dacc-95b1-4059-ade2-f5d9ec3e6992" providerId="ADAL" clId="{15A9C977-D0B2-E242-A718-42548EDE4EAB}" dt="2020-11-17T17:13:41.563" v="1307" actId="478"/>
          <ac:spMkLst>
            <pc:docMk/>
            <pc:sldMk cId="516365400" sldId="266"/>
            <ac:spMk id="3" creationId="{3C2704A6-0CA6-2647-A32B-C74121509D8B}"/>
          </ac:spMkLst>
        </pc:spChg>
        <pc:spChg chg="add mod">
          <ac:chgData name="Anupama Mohan Rao" userId="d322dacc-95b1-4059-ade2-f5d9ec3e6992" providerId="ADAL" clId="{15A9C977-D0B2-E242-A718-42548EDE4EAB}" dt="2020-11-17T17:24:52.243" v="1428" actId="1076"/>
          <ac:spMkLst>
            <pc:docMk/>
            <pc:sldMk cId="516365400" sldId="266"/>
            <ac:spMk id="4" creationId="{3E735225-363D-D14B-B015-ED76EF052A19}"/>
          </ac:spMkLst>
        </pc:spChg>
        <pc:spChg chg="add mod">
          <ac:chgData name="Anupama Mohan Rao" userId="d322dacc-95b1-4059-ade2-f5d9ec3e6992" providerId="ADAL" clId="{15A9C977-D0B2-E242-A718-42548EDE4EAB}" dt="2020-11-17T17:24:52.243" v="1428" actId="1076"/>
          <ac:spMkLst>
            <pc:docMk/>
            <pc:sldMk cId="516365400" sldId="266"/>
            <ac:spMk id="7" creationId="{F57D6D87-3EA8-B043-BDEB-4E5FE3323775}"/>
          </ac:spMkLst>
        </pc:spChg>
        <pc:spChg chg="add del mod">
          <ac:chgData name="Anupama Mohan Rao" userId="d322dacc-95b1-4059-ade2-f5d9ec3e6992" providerId="ADAL" clId="{15A9C977-D0B2-E242-A718-42548EDE4EAB}" dt="2020-11-17T17:21:38.129" v="1379"/>
          <ac:spMkLst>
            <pc:docMk/>
            <pc:sldMk cId="516365400" sldId="266"/>
            <ac:spMk id="8" creationId="{090EAE07-27AD-AA43-85ED-85A08ABBFC3F}"/>
          </ac:spMkLst>
        </pc:spChg>
        <pc:spChg chg="add mod">
          <ac:chgData name="Anupama Mohan Rao" userId="d322dacc-95b1-4059-ade2-f5d9ec3e6992" providerId="ADAL" clId="{15A9C977-D0B2-E242-A718-42548EDE4EAB}" dt="2020-11-17T17:25:23.797" v="1434" actId="1076"/>
          <ac:spMkLst>
            <pc:docMk/>
            <pc:sldMk cId="516365400" sldId="266"/>
            <ac:spMk id="9" creationId="{C83A5053-BC40-A345-AC15-73B6ADC4530E}"/>
          </ac:spMkLst>
        </pc:spChg>
        <pc:spChg chg="add del mod">
          <ac:chgData name="Anupama Mohan Rao" userId="d322dacc-95b1-4059-ade2-f5d9ec3e6992" providerId="ADAL" clId="{15A9C977-D0B2-E242-A718-42548EDE4EAB}" dt="2020-11-17T17:20:54.304" v="1355"/>
          <ac:spMkLst>
            <pc:docMk/>
            <pc:sldMk cId="516365400" sldId="266"/>
            <ac:spMk id="12" creationId="{AC637A67-D190-FA4F-9E4F-864EDD21A27A}"/>
          </ac:spMkLst>
        </pc:spChg>
        <pc:spChg chg="add mod">
          <ac:chgData name="Anupama Mohan Rao" userId="d322dacc-95b1-4059-ade2-f5d9ec3e6992" providerId="ADAL" clId="{15A9C977-D0B2-E242-A718-42548EDE4EAB}" dt="2020-11-17T17:25:23.797" v="1434" actId="1076"/>
          <ac:spMkLst>
            <pc:docMk/>
            <pc:sldMk cId="516365400" sldId="266"/>
            <ac:spMk id="13" creationId="{C7C0291E-A063-4648-BF35-69D7A3F099D6}"/>
          </ac:spMkLst>
        </pc:spChg>
        <pc:spChg chg="add mod">
          <ac:chgData name="Anupama Mohan Rao" userId="d322dacc-95b1-4059-ade2-f5d9ec3e6992" providerId="ADAL" clId="{15A9C977-D0B2-E242-A718-42548EDE4EAB}" dt="2020-11-17T17:25:06.239" v="1432" actId="1076"/>
          <ac:spMkLst>
            <pc:docMk/>
            <pc:sldMk cId="516365400" sldId="266"/>
            <ac:spMk id="18" creationId="{8A2C7A90-AC3D-0544-AFDA-B91E7F0A6D6F}"/>
          </ac:spMkLst>
        </pc:spChg>
        <pc:spChg chg="add del mod">
          <ac:chgData name="Anupama Mohan Rao" userId="d322dacc-95b1-4059-ade2-f5d9ec3e6992" providerId="ADAL" clId="{15A9C977-D0B2-E242-A718-42548EDE4EAB}" dt="2020-11-17T17:22:46.146" v="1394" actId="767"/>
          <ac:spMkLst>
            <pc:docMk/>
            <pc:sldMk cId="516365400" sldId="266"/>
            <ac:spMk id="19" creationId="{8520531B-EF31-B141-ADCC-E063788232F6}"/>
          </ac:spMkLst>
        </pc:spChg>
        <pc:spChg chg="add mod">
          <ac:chgData name="Anupama Mohan Rao" userId="d322dacc-95b1-4059-ade2-f5d9ec3e6992" providerId="ADAL" clId="{15A9C977-D0B2-E242-A718-42548EDE4EAB}" dt="2020-11-17T17:25:06.239" v="1432" actId="1076"/>
          <ac:spMkLst>
            <pc:docMk/>
            <pc:sldMk cId="516365400" sldId="266"/>
            <ac:spMk id="20" creationId="{5016C4F1-5BFB-1F42-BA72-011767827326}"/>
          </ac:spMkLst>
        </pc:spChg>
        <pc:spChg chg="add del mod">
          <ac:chgData name="Anupama Mohan Rao" userId="d322dacc-95b1-4059-ade2-f5d9ec3e6992" providerId="ADAL" clId="{15A9C977-D0B2-E242-A718-42548EDE4EAB}" dt="2020-11-17T17:25:59.846" v="1446" actId="478"/>
          <ac:spMkLst>
            <pc:docMk/>
            <pc:sldMk cId="516365400" sldId="266"/>
            <ac:spMk id="25" creationId="{C6511362-3B88-9B4E-B34F-20B56296EA4B}"/>
          </ac:spMkLst>
        </pc:spChg>
        <pc:spChg chg="add del mod">
          <ac:chgData name="Anupama Mohan Rao" userId="d322dacc-95b1-4059-ade2-f5d9ec3e6992" providerId="ADAL" clId="{15A9C977-D0B2-E242-A718-42548EDE4EAB}" dt="2020-11-17T17:25:59.082" v="1445" actId="478"/>
          <ac:spMkLst>
            <pc:docMk/>
            <pc:sldMk cId="516365400" sldId="266"/>
            <ac:spMk id="26" creationId="{1F83BC2D-B279-074F-8C8A-915E2C171B61}"/>
          </ac:spMkLst>
        </pc:spChg>
        <pc:spChg chg="add del mod">
          <ac:chgData name="Anupama Mohan Rao" userId="d322dacc-95b1-4059-ade2-f5d9ec3e6992" providerId="ADAL" clId="{15A9C977-D0B2-E242-A718-42548EDE4EAB}" dt="2020-11-17T17:25:58.217" v="1444" actId="478"/>
          <ac:spMkLst>
            <pc:docMk/>
            <pc:sldMk cId="516365400" sldId="266"/>
            <ac:spMk id="27" creationId="{D851F1AA-46DA-0E40-828B-E659CA20D3FB}"/>
          </ac:spMkLst>
        </pc:spChg>
        <pc:spChg chg="add del mod">
          <ac:chgData name="Anupama Mohan Rao" userId="d322dacc-95b1-4059-ade2-f5d9ec3e6992" providerId="ADAL" clId="{15A9C977-D0B2-E242-A718-42548EDE4EAB}" dt="2020-11-17T17:30:54.273" v="1462" actId="478"/>
          <ac:spMkLst>
            <pc:docMk/>
            <pc:sldMk cId="516365400" sldId="266"/>
            <ac:spMk id="28" creationId="{107C6552-D4FD-7547-9764-234973264536}"/>
          </ac:spMkLst>
        </pc:spChg>
        <pc:spChg chg="add del mod">
          <ac:chgData name="Anupama Mohan Rao" userId="d322dacc-95b1-4059-ade2-f5d9ec3e6992" providerId="ADAL" clId="{15A9C977-D0B2-E242-A718-42548EDE4EAB}" dt="2020-11-17T17:30:52.581" v="1461" actId="478"/>
          <ac:spMkLst>
            <pc:docMk/>
            <pc:sldMk cId="516365400" sldId="266"/>
            <ac:spMk id="29" creationId="{FAB63E47-4EAE-BE44-BE0F-21484E3DA4B6}"/>
          </ac:spMkLst>
        </pc:spChg>
        <pc:picChg chg="add mod">
          <ac:chgData name="Anupama Mohan Rao" userId="d322dacc-95b1-4059-ade2-f5d9ec3e6992" providerId="ADAL" clId="{15A9C977-D0B2-E242-A718-42548EDE4EAB}" dt="2020-11-17T17:24:52.243" v="1428" actId="1076"/>
          <ac:picMkLst>
            <pc:docMk/>
            <pc:sldMk cId="516365400" sldId="266"/>
            <ac:picMk id="6" creationId="{8F1478DF-AB95-564B-84CC-0EADDC786178}"/>
          </ac:picMkLst>
        </pc:picChg>
        <pc:picChg chg="add mod">
          <ac:chgData name="Anupama Mohan Rao" userId="d322dacc-95b1-4059-ade2-f5d9ec3e6992" providerId="ADAL" clId="{15A9C977-D0B2-E242-A718-42548EDE4EAB}" dt="2020-11-17T17:25:06.239" v="1432" actId="1076"/>
          <ac:picMkLst>
            <pc:docMk/>
            <pc:sldMk cId="516365400" sldId="266"/>
            <ac:picMk id="11" creationId="{3A0A4B31-B5EA-FC4C-B16E-15F49BC8D4FC}"/>
          </ac:picMkLst>
        </pc:picChg>
        <pc:picChg chg="add mod">
          <ac:chgData name="Anupama Mohan Rao" userId="d322dacc-95b1-4059-ade2-f5d9ec3e6992" providerId="ADAL" clId="{15A9C977-D0B2-E242-A718-42548EDE4EAB}" dt="2020-11-17T17:25:23.797" v="1434" actId="1076"/>
          <ac:picMkLst>
            <pc:docMk/>
            <pc:sldMk cId="516365400" sldId="266"/>
            <ac:picMk id="15" creationId="{03B6C9F0-6B15-EF47-85AD-147D26515C11}"/>
          </ac:picMkLst>
        </pc:picChg>
        <pc:picChg chg="add mod">
          <ac:chgData name="Anupama Mohan Rao" userId="d322dacc-95b1-4059-ade2-f5d9ec3e6992" providerId="ADAL" clId="{15A9C977-D0B2-E242-A718-42548EDE4EAB}" dt="2020-11-17T17:41:35.330" v="1467" actId="1076"/>
          <ac:picMkLst>
            <pc:docMk/>
            <pc:sldMk cId="516365400" sldId="266"/>
            <ac:picMk id="17" creationId="{0CE92B0B-BB1B-F641-AB12-FD1BBDC9051F}"/>
          </ac:picMkLst>
        </pc:picChg>
        <pc:picChg chg="add mod">
          <ac:chgData name="Anupama Mohan Rao" userId="d322dacc-95b1-4059-ade2-f5d9ec3e6992" providerId="ADAL" clId="{15A9C977-D0B2-E242-A718-42548EDE4EAB}" dt="2020-11-18T02:00:52.627" v="1953"/>
          <ac:picMkLst>
            <pc:docMk/>
            <pc:sldMk cId="516365400" sldId="266"/>
            <ac:picMk id="19" creationId="{21E12A43-B52E-4A47-BBAD-73306A274573}"/>
          </ac:picMkLst>
        </pc:picChg>
        <pc:cxnChg chg="add del">
          <ac:chgData name="Anupama Mohan Rao" userId="d322dacc-95b1-4059-ade2-f5d9ec3e6992" providerId="ADAL" clId="{15A9C977-D0B2-E242-A718-42548EDE4EAB}" dt="2020-11-17T17:23:38.123" v="1418" actId="478"/>
          <ac:cxnSpMkLst>
            <pc:docMk/>
            <pc:sldMk cId="516365400" sldId="266"/>
            <ac:cxnSpMk id="22" creationId="{A58AA6FC-85F9-4043-BFE7-EF866C90ACBC}"/>
          </ac:cxnSpMkLst>
        </pc:cxnChg>
        <pc:cxnChg chg="add del mod">
          <ac:chgData name="Anupama Mohan Rao" userId="d322dacc-95b1-4059-ade2-f5d9ec3e6992" providerId="ADAL" clId="{15A9C977-D0B2-E242-A718-42548EDE4EAB}" dt="2020-11-17T17:23:53.613" v="1420" actId="478"/>
          <ac:cxnSpMkLst>
            <pc:docMk/>
            <pc:sldMk cId="516365400" sldId="266"/>
            <ac:cxnSpMk id="24" creationId="{F95F3DBF-3319-D743-8E5D-572B246F1C62}"/>
          </ac:cxnSpMkLst>
        </pc:cxnChg>
        <pc:cxnChg chg="add mod">
          <ac:chgData name="Anupama Mohan Rao" userId="d322dacc-95b1-4059-ade2-f5d9ec3e6992" providerId="ADAL" clId="{15A9C977-D0B2-E242-A718-42548EDE4EAB}" dt="2020-11-17T17:45:45.244" v="1495" actId="14100"/>
          <ac:cxnSpMkLst>
            <pc:docMk/>
            <pc:sldMk cId="516365400" sldId="266"/>
            <ac:cxnSpMk id="31" creationId="{88FD3A94-8151-4D4C-919A-963EB979280A}"/>
          </ac:cxnSpMkLst>
        </pc:cxnChg>
        <pc:cxnChg chg="add mod">
          <ac:chgData name="Anupama Mohan Rao" userId="d322dacc-95b1-4059-ade2-f5d9ec3e6992" providerId="ADAL" clId="{15A9C977-D0B2-E242-A718-42548EDE4EAB}" dt="2020-11-17T17:45:48.472" v="1496" actId="14100"/>
          <ac:cxnSpMkLst>
            <pc:docMk/>
            <pc:sldMk cId="516365400" sldId="266"/>
            <ac:cxnSpMk id="33" creationId="{905F57B4-948F-024E-BF93-E2FEDE903DDB}"/>
          </ac:cxnSpMkLst>
        </pc:cxnChg>
        <pc:cxnChg chg="add mod">
          <ac:chgData name="Anupama Mohan Rao" userId="d322dacc-95b1-4059-ade2-f5d9ec3e6992" providerId="ADAL" clId="{15A9C977-D0B2-E242-A718-42548EDE4EAB}" dt="2020-11-17T17:45:51.526" v="1497" actId="14100"/>
          <ac:cxnSpMkLst>
            <pc:docMk/>
            <pc:sldMk cId="516365400" sldId="266"/>
            <ac:cxnSpMk id="34" creationId="{12BC8B7A-FDDB-474A-9043-2D486689DB48}"/>
          </ac:cxnSpMkLst>
        </pc:cxnChg>
        <pc:cxnChg chg="add mod">
          <ac:chgData name="Anupama Mohan Rao" userId="d322dacc-95b1-4059-ade2-f5d9ec3e6992" providerId="ADAL" clId="{15A9C977-D0B2-E242-A718-42548EDE4EAB}" dt="2020-11-17T17:45:42.689" v="1494" actId="14100"/>
          <ac:cxnSpMkLst>
            <pc:docMk/>
            <pc:sldMk cId="516365400" sldId="266"/>
            <ac:cxnSpMk id="35" creationId="{57ECC643-EA5C-4F4E-9CA9-A84CCD779918}"/>
          </ac:cxnSpMkLst>
        </pc:cxnChg>
        <pc:cxnChg chg="add mod">
          <ac:chgData name="Anupama Mohan Rao" userId="d322dacc-95b1-4059-ade2-f5d9ec3e6992" providerId="ADAL" clId="{15A9C977-D0B2-E242-A718-42548EDE4EAB}" dt="2020-11-17T17:46:01.922" v="1499" actId="14100"/>
          <ac:cxnSpMkLst>
            <pc:docMk/>
            <pc:sldMk cId="516365400" sldId="266"/>
            <ac:cxnSpMk id="46" creationId="{53D1B1F8-E249-C04F-94FD-9CDD6B45BAF7}"/>
          </ac:cxnSpMkLst>
        </pc:cxnChg>
      </pc:sldChg>
      <pc:sldChg chg="addSp delSp modSp new del mod ord setBg chgLayout">
        <pc:chgData name="Anupama Mohan Rao" userId="d322dacc-95b1-4059-ade2-f5d9ec3e6992" providerId="ADAL" clId="{15A9C977-D0B2-E242-A718-42548EDE4EAB}" dt="2020-11-18T03:19:54.646" v="2553" actId="2696"/>
        <pc:sldMkLst>
          <pc:docMk/>
          <pc:sldMk cId="1087093879" sldId="267"/>
        </pc:sldMkLst>
        <pc:spChg chg="mod ord">
          <ac:chgData name="Anupama Mohan Rao" userId="d322dacc-95b1-4059-ade2-f5d9ec3e6992" providerId="ADAL" clId="{15A9C977-D0B2-E242-A718-42548EDE4EAB}" dt="2020-11-18T03:08:20.063" v="2524" actId="122"/>
          <ac:spMkLst>
            <pc:docMk/>
            <pc:sldMk cId="1087093879" sldId="267"/>
            <ac:spMk id="2" creationId="{B634A357-6E5B-A440-9C68-7C30947A3370}"/>
          </ac:spMkLst>
        </pc:spChg>
        <pc:spChg chg="add del">
          <ac:chgData name="Anupama Mohan Rao" userId="d322dacc-95b1-4059-ade2-f5d9ec3e6992" providerId="ADAL" clId="{15A9C977-D0B2-E242-A718-42548EDE4EAB}" dt="2020-11-18T03:08:16.199" v="2523" actId="26606"/>
          <ac:spMkLst>
            <pc:docMk/>
            <pc:sldMk cId="1087093879" sldId="267"/>
            <ac:spMk id="12" creationId="{74751229-0244-4FBB-BED1-407467F4C951}"/>
          </ac:spMkLst>
        </pc:spChg>
        <pc:picChg chg="add mod">
          <ac:chgData name="Anupama Mohan Rao" userId="d322dacc-95b1-4059-ade2-f5d9ec3e6992" providerId="ADAL" clId="{15A9C977-D0B2-E242-A718-42548EDE4EAB}" dt="2020-11-18T02:01:17.701" v="1962"/>
          <ac:picMkLst>
            <pc:docMk/>
            <pc:sldMk cId="1087093879" sldId="267"/>
            <ac:picMk id="3" creationId="{B1BB8B8F-A793-264F-9A27-29F53E739277}"/>
          </ac:picMkLst>
        </pc:picChg>
        <pc:picChg chg="add del">
          <ac:chgData name="Anupama Mohan Rao" userId="d322dacc-95b1-4059-ade2-f5d9ec3e6992" providerId="ADAL" clId="{15A9C977-D0B2-E242-A718-42548EDE4EAB}" dt="2020-11-18T03:08:16.199" v="2523" actId="26606"/>
          <ac:picMkLst>
            <pc:docMk/>
            <pc:sldMk cId="1087093879" sldId="267"/>
            <ac:picMk id="7" creationId="{91699F9A-A93D-4FEA-B478-1F1F44FD3D84}"/>
          </ac:picMkLst>
        </pc:picChg>
        <pc:picChg chg="add del">
          <ac:chgData name="Anupama Mohan Rao" userId="d322dacc-95b1-4059-ade2-f5d9ec3e6992" providerId="ADAL" clId="{15A9C977-D0B2-E242-A718-42548EDE4EAB}" dt="2020-11-18T03:08:16.199" v="2523" actId="26606"/>
          <ac:picMkLst>
            <pc:docMk/>
            <pc:sldMk cId="1087093879" sldId="267"/>
            <ac:picMk id="9" creationId="{C0622D67-AE25-4C0F-A892-58D13F893BBE}"/>
          </ac:picMkLst>
        </pc:picChg>
      </pc:sldChg>
      <pc:sldChg chg="addSp delSp modSp new mod">
        <pc:chgData name="Anupama Mohan Rao" userId="d322dacc-95b1-4059-ade2-f5d9ec3e6992" providerId="ADAL" clId="{15A9C977-D0B2-E242-A718-42548EDE4EAB}" dt="2020-11-18T02:04:12.605" v="2074" actId="478"/>
        <pc:sldMkLst>
          <pc:docMk/>
          <pc:sldMk cId="3510788503" sldId="268"/>
        </pc:sldMkLst>
        <pc:spChg chg="mod">
          <ac:chgData name="Anupama Mohan Rao" userId="d322dacc-95b1-4059-ade2-f5d9ec3e6992" providerId="ADAL" clId="{15A9C977-D0B2-E242-A718-42548EDE4EAB}" dt="2020-11-18T02:02:01.454" v="1969" actId="122"/>
          <ac:spMkLst>
            <pc:docMk/>
            <pc:sldMk cId="3510788503" sldId="268"/>
            <ac:spMk id="2" creationId="{93A47EFE-C7D1-7446-9020-5FC35F428C08}"/>
          </ac:spMkLst>
        </pc:spChg>
        <pc:spChg chg="add del mod">
          <ac:chgData name="Anupama Mohan Rao" userId="d322dacc-95b1-4059-ade2-f5d9ec3e6992" providerId="ADAL" clId="{15A9C977-D0B2-E242-A718-42548EDE4EAB}" dt="2020-11-18T02:04:12.605" v="2074" actId="478"/>
          <ac:spMkLst>
            <pc:docMk/>
            <pc:sldMk cId="3510788503" sldId="268"/>
            <ac:spMk id="3" creationId="{B5E1E95A-F62B-EC4A-B04E-FE95471DC997}"/>
          </ac:spMkLst>
        </pc:spChg>
        <pc:spChg chg="add mod">
          <ac:chgData name="Anupama Mohan Rao" userId="d322dacc-95b1-4059-ade2-f5d9ec3e6992" providerId="ADAL" clId="{15A9C977-D0B2-E242-A718-42548EDE4EAB}" dt="2020-11-18T02:03:04.803" v="1981" actId="123"/>
          <ac:spMkLst>
            <pc:docMk/>
            <pc:sldMk cId="3510788503" sldId="268"/>
            <ac:spMk id="7" creationId="{CCB7CEA7-68C5-6A45-B940-C41EC40F2664}"/>
          </ac:spMkLst>
        </pc:spChg>
        <pc:spChg chg="add mod">
          <ac:chgData name="Anupama Mohan Rao" userId="d322dacc-95b1-4059-ade2-f5d9ec3e6992" providerId="ADAL" clId="{15A9C977-D0B2-E242-A718-42548EDE4EAB}" dt="2020-11-18T02:03:39.554" v="2021" actId="1076"/>
          <ac:spMkLst>
            <pc:docMk/>
            <pc:sldMk cId="3510788503" sldId="268"/>
            <ac:spMk id="10" creationId="{B60A14DB-C5D4-FC45-8585-C9AC02ACF2D7}"/>
          </ac:spMkLst>
        </pc:spChg>
        <pc:spChg chg="add mod">
          <ac:chgData name="Anupama Mohan Rao" userId="d322dacc-95b1-4059-ade2-f5d9ec3e6992" providerId="ADAL" clId="{15A9C977-D0B2-E242-A718-42548EDE4EAB}" dt="2020-11-18T02:04:08.804" v="2073" actId="20577"/>
          <ac:spMkLst>
            <pc:docMk/>
            <pc:sldMk cId="3510788503" sldId="268"/>
            <ac:spMk id="13" creationId="{569164D7-BF24-4448-B432-90F25DB8B3F8}"/>
          </ac:spMkLst>
        </pc:spChg>
        <pc:picChg chg="add mod">
          <ac:chgData name="Anupama Mohan Rao" userId="d322dacc-95b1-4059-ade2-f5d9ec3e6992" providerId="ADAL" clId="{15A9C977-D0B2-E242-A718-42548EDE4EAB}" dt="2020-11-18T02:01:19.720" v="1963"/>
          <ac:picMkLst>
            <pc:docMk/>
            <pc:sldMk cId="3510788503" sldId="268"/>
            <ac:picMk id="4" creationId="{5DE5A334-C736-F248-8CED-A09E4EBDF071}"/>
          </ac:picMkLst>
        </pc:picChg>
        <pc:picChg chg="add mod">
          <ac:chgData name="Anupama Mohan Rao" userId="d322dacc-95b1-4059-ade2-f5d9ec3e6992" providerId="ADAL" clId="{15A9C977-D0B2-E242-A718-42548EDE4EAB}" dt="2020-11-18T02:02:05.951" v="1970" actId="14100"/>
          <ac:picMkLst>
            <pc:docMk/>
            <pc:sldMk cId="3510788503" sldId="268"/>
            <ac:picMk id="6" creationId="{70431DC5-45F9-FE4A-A91A-349C9F922251}"/>
          </ac:picMkLst>
        </pc:picChg>
        <pc:picChg chg="add mod">
          <ac:chgData name="Anupama Mohan Rao" userId="d322dacc-95b1-4059-ade2-f5d9ec3e6992" providerId="ADAL" clId="{15A9C977-D0B2-E242-A718-42548EDE4EAB}" dt="2020-11-18T02:03:37.304" v="2020" actId="1076"/>
          <ac:picMkLst>
            <pc:docMk/>
            <pc:sldMk cId="3510788503" sldId="268"/>
            <ac:picMk id="9" creationId="{C3FC49FF-54F0-1048-AB58-D832E48D82B5}"/>
          </ac:picMkLst>
        </pc:picChg>
        <pc:picChg chg="add mod">
          <ac:chgData name="Anupama Mohan Rao" userId="d322dacc-95b1-4059-ade2-f5d9ec3e6992" providerId="ADAL" clId="{15A9C977-D0B2-E242-A718-42548EDE4EAB}" dt="2020-11-18T02:03:35.804" v="2019" actId="1076"/>
          <ac:picMkLst>
            <pc:docMk/>
            <pc:sldMk cId="3510788503" sldId="268"/>
            <ac:picMk id="12" creationId="{0BCB7375-A12B-9849-A84F-C5A6EC74CD37}"/>
          </ac:picMkLst>
        </pc:picChg>
      </pc:sldChg>
      <pc:sldChg chg="addSp modSp new mod setBg">
        <pc:chgData name="Anupama Mohan Rao" userId="d322dacc-95b1-4059-ade2-f5d9ec3e6992" providerId="ADAL" clId="{15A9C977-D0B2-E242-A718-42548EDE4EAB}" dt="2020-11-18T03:08:46.851" v="2525" actId="26606"/>
        <pc:sldMkLst>
          <pc:docMk/>
          <pc:sldMk cId="4144088206" sldId="269"/>
        </pc:sldMkLst>
        <pc:spChg chg="add mod">
          <ac:chgData name="Anupama Mohan Rao" userId="d322dacc-95b1-4059-ade2-f5d9ec3e6992" providerId="ADAL" clId="{15A9C977-D0B2-E242-A718-42548EDE4EAB}" dt="2020-11-18T03:08:46.851" v="2525" actId="26606"/>
          <ac:spMkLst>
            <pc:docMk/>
            <pc:sldMk cId="4144088206" sldId="269"/>
            <ac:spMk id="2" creationId="{535195C6-3357-1D4F-BADB-017960E57A6A}"/>
          </ac:spMkLst>
        </pc:spChg>
        <pc:spChg chg="add">
          <ac:chgData name="Anupama Mohan Rao" userId="d322dacc-95b1-4059-ade2-f5d9ec3e6992" providerId="ADAL" clId="{15A9C977-D0B2-E242-A718-42548EDE4EAB}" dt="2020-11-18T03:08:46.851" v="2525" actId="26606"/>
          <ac:spMkLst>
            <pc:docMk/>
            <pc:sldMk cId="4144088206" sldId="269"/>
            <ac:spMk id="10" creationId="{4FC2883A-A46C-4284-9FA2-5AC0504E0CCC}"/>
          </ac:spMkLst>
        </pc:spChg>
        <pc:picChg chg="add mod">
          <ac:chgData name="Anupama Mohan Rao" userId="d322dacc-95b1-4059-ade2-f5d9ec3e6992" providerId="ADAL" clId="{15A9C977-D0B2-E242-A718-42548EDE4EAB}" dt="2020-11-18T02:01:22.063" v="1964"/>
          <ac:picMkLst>
            <pc:docMk/>
            <pc:sldMk cId="4144088206" sldId="269"/>
            <ac:picMk id="3" creationId="{A0139524-6A86-EF40-8105-E2B596B9ACF2}"/>
          </ac:picMkLst>
        </pc:picChg>
        <pc:picChg chg="add">
          <ac:chgData name="Anupama Mohan Rao" userId="d322dacc-95b1-4059-ade2-f5d9ec3e6992" providerId="ADAL" clId="{15A9C977-D0B2-E242-A718-42548EDE4EAB}" dt="2020-11-18T03:08:46.851" v="2525" actId="26606"/>
          <ac:picMkLst>
            <pc:docMk/>
            <pc:sldMk cId="4144088206" sldId="269"/>
            <ac:picMk id="7" creationId="{9A1576AB-B29F-4408-80B0-23D07DFDF02C}"/>
          </ac:picMkLst>
        </pc:picChg>
      </pc:sldChg>
      <pc:sldChg chg="addSp modSp new del mod">
        <pc:chgData name="Anupama Mohan Rao" userId="d322dacc-95b1-4059-ade2-f5d9ec3e6992" providerId="ADAL" clId="{15A9C977-D0B2-E242-A718-42548EDE4EAB}" dt="2020-11-17T16:57:46.734" v="1136" actId="2696"/>
        <pc:sldMkLst>
          <pc:docMk/>
          <pc:sldMk cId="2261473773" sldId="270"/>
        </pc:sldMkLst>
        <pc:spChg chg="mod">
          <ac:chgData name="Anupama Mohan Rao" userId="d322dacc-95b1-4059-ade2-f5d9ec3e6992" providerId="ADAL" clId="{15A9C977-D0B2-E242-A718-42548EDE4EAB}" dt="2020-11-17T16:57:06.925" v="1126" actId="14100"/>
          <ac:spMkLst>
            <pc:docMk/>
            <pc:sldMk cId="2261473773" sldId="270"/>
            <ac:spMk id="2" creationId="{0297A2F5-50EC-D94C-B829-A5C9066D5BC3}"/>
          </ac:spMkLst>
        </pc:spChg>
        <pc:spChg chg="add mod">
          <ac:chgData name="Anupama Mohan Rao" userId="d322dacc-95b1-4059-ade2-f5d9ec3e6992" providerId="ADAL" clId="{15A9C977-D0B2-E242-A718-42548EDE4EAB}" dt="2020-11-17T16:51:55.113" v="937" actId="20577"/>
          <ac:spMkLst>
            <pc:docMk/>
            <pc:sldMk cId="2261473773" sldId="270"/>
            <ac:spMk id="3" creationId="{654863C6-1A30-E243-B1BA-EAD5AC626E1B}"/>
          </ac:spMkLst>
        </pc:spChg>
      </pc:sldChg>
      <pc:sldChg chg="addSp modSp new mod addCm modCm">
        <pc:chgData name="Anupama Mohan Rao" userId="d322dacc-95b1-4059-ade2-f5d9ec3e6992" providerId="ADAL" clId="{15A9C977-D0B2-E242-A718-42548EDE4EAB}" dt="2020-11-18T03:07:04.296" v="2512" actId="122"/>
        <pc:sldMkLst>
          <pc:docMk/>
          <pc:sldMk cId="3151874357" sldId="270"/>
        </pc:sldMkLst>
        <pc:spChg chg="mod">
          <ac:chgData name="Anupama Mohan Rao" userId="d322dacc-95b1-4059-ade2-f5d9ec3e6992" providerId="ADAL" clId="{15A9C977-D0B2-E242-A718-42548EDE4EAB}" dt="2020-11-18T03:07:04.296" v="2512" actId="122"/>
          <ac:spMkLst>
            <pc:docMk/>
            <pc:sldMk cId="3151874357" sldId="270"/>
            <ac:spMk id="2" creationId="{664B911B-C44B-4144-BCF8-5E6BE95863AC}"/>
          </ac:spMkLst>
        </pc:spChg>
        <pc:picChg chg="add mod">
          <ac:chgData name="Anupama Mohan Rao" userId="d322dacc-95b1-4059-ade2-f5d9ec3e6992" providerId="ADAL" clId="{15A9C977-D0B2-E242-A718-42548EDE4EAB}" dt="2020-11-17T17:55:46.578" v="1523" actId="1076"/>
          <ac:picMkLst>
            <pc:docMk/>
            <pc:sldMk cId="3151874357" sldId="270"/>
            <ac:picMk id="4" creationId="{C5A3717C-F791-3045-8252-51C1A5188FE8}"/>
          </ac:picMkLst>
        </pc:picChg>
        <pc:picChg chg="add mod">
          <ac:chgData name="Anupama Mohan Rao" userId="d322dacc-95b1-4059-ade2-f5d9ec3e6992" providerId="ADAL" clId="{15A9C977-D0B2-E242-A718-42548EDE4EAB}" dt="2020-11-18T02:00:56.247" v="1954"/>
          <ac:picMkLst>
            <pc:docMk/>
            <pc:sldMk cId="3151874357" sldId="270"/>
            <ac:picMk id="4" creationId="{C7638916-1904-184A-AC1A-AEDF06B3C4CF}"/>
          </ac:picMkLst>
        </pc:picChg>
        <pc:picChg chg="add mod">
          <ac:chgData name="Anupama Mohan Rao" userId="d322dacc-95b1-4059-ade2-f5d9ec3e6992" providerId="ADAL" clId="{15A9C977-D0B2-E242-A718-42548EDE4EAB}" dt="2020-11-17T17:57:31.685" v="1528" actId="14100"/>
          <ac:picMkLst>
            <pc:docMk/>
            <pc:sldMk cId="3151874357" sldId="270"/>
            <ac:picMk id="6" creationId="{75A46D2E-40E5-9A41-9B2D-3493C25B1F62}"/>
          </ac:picMkLst>
        </pc:picChg>
        <pc:picChg chg="add mod">
          <ac:chgData name="Anupama Mohan Rao" userId="d322dacc-95b1-4059-ade2-f5d9ec3e6992" providerId="ADAL" clId="{15A9C977-D0B2-E242-A718-42548EDE4EAB}" dt="2020-11-17T17:58:02.429" v="1531" actId="1076"/>
          <ac:picMkLst>
            <pc:docMk/>
            <pc:sldMk cId="3151874357" sldId="270"/>
            <ac:picMk id="8" creationId="{FA1B5C2F-4368-1F45-BFE7-39C22C041F02}"/>
          </ac:picMkLst>
        </pc:picChg>
      </pc:sldChg>
      <pc:sldChg chg="addSp modSp mod">
        <pc:chgData name="Anupama Mohan Rao" userId="d322dacc-95b1-4059-ade2-f5d9ec3e6992" providerId="ADAL" clId="{15A9C977-D0B2-E242-A718-42548EDE4EAB}" dt="2020-11-18T03:07:21.609" v="2515" actId="122"/>
        <pc:sldMkLst>
          <pc:docMk/>
          <pc:sldMk cId="1724681375" sldId="274"/>
        </pc:sldMkLst>
        <pc:spChg chg="mod">
          <ac:chgData name="Anupama Mohan Rao" userId="d322dacc-95b1-4059-ade2-f5d9ec3e6992" providerId="ADAL" clId="{15A9C977-D0B2-E242-A718-42548EDE4EAB}" dt="2020-11-18T03:07:21.609" v="2515" actId="122"/>
          <ac:spMkLst>
            <pc:docMk/>
            <pc:sldMk cId="1724681375" sldId="274"/>
            <ac:spMk id="2" creationId="{664B911B-C44B-4144-BCF8-5E6BE95863AC}"/>
          </ac:spMkLst>
        </pc:spChg>
        <pc:picChg chg="add mod">
          <ac:chgData name="Anupama Mohan Rao" userId="d322dacc-95b1-4059-ade2-f5d9ec3e6992" providerId="ADAL" clId="{15A9C977-D0B2-E242-A718-42548EDE4EAB}" dt="2020-11-18T02:00:59.537" v="1955"/>
          <ac:picMkLst>
            <pc:docMk/>
            <pc:sldMk cId="1724681375" sldId="274"/>
            <ac:picMk id="4" creationId="{D19F8FE3-155A-EB4D-94F2-FA09368D03DF}"/>
          </ac:picMkLst>
        </pc:picChg>
      </pc:sldChg>
      <pc:sldChg chg="addSp modSp mod">
        <pc:chgData name="Anupama Mohan Rao" userId="d322dacc-95b1-4059-ade2-f5d9ec3e6992" providerId="ADAL" clId="{15A9C977-D0B2-E242-A718-42548EDE4EAB}" dt="2020-11-18T03:07:24.797" v="2516" actId="122"/>
        <pc:sldMkLst>
          <pc:docMk/>
          <pc:sldMk cId="159387176" sldId="275"/>
        </pc:sldMkLst>
        <pc:spChg chg="mod">
          <ac:chgData name="Anupama Mohan Rao" userId="d322dacc-95b1-4059-ade2-f5d9ec3e6992" providerId="ADAL" clId="{15A9C977-D0B2-E242-A718-42548EDE4EAB}" dt="2020-11-18T03:07:24.797" v="2516" actId="122"/>
          <ac:spMkLst>
            <pc:docMk/>
            <pc:sldMk cId="159387176" sldId="275"/>
            <ac:spMk id="2" creationId="{B381E707-5FD6-4E9F-A21F-05E0B9B0F4B0}"/>
          </ac:spMkLst>
        </pc:spChg>
        <pc:graphicFrameChg chg="mod">
          <ac:chgData name="Anupama Mohan Rao" userId="d322dacc-95b1-4059-ade2-f5d9ec3e6992" providerId="ADAL" clId="{15A9C977-D0B2-E242-A718-42548EDE4EAB}" dt="2020-11-18T02:51:17.396" v="2243" actId="20577"/>
          <ac:graphicFrameMkLst>
            <pc:docMk/>
            <pc:sldMk cId="159387176" sldId="275"/>
            <ac:graphicFrameMk id="3" creationId="{361F3085-048B-4B21-9EB8-8007AACAEDD5}"/>
          </ac:graphicFrameMkLst>
        </pc:graphicFrameChg>
        <pc:picChg chg="add mod">
          <ac:chgData name="Anupama Mohan Rao" userId="d322dacc-95b1-4059-ade2-f5d9ec3e6992" providerId="ADAL" clId="{15A9C977-D0B2-E242-A718-42548EDE4EAB}" dt="2020-11-18T02:01:06.829" v="1957"/>
          <ac:picMkLst>
            <pc:docMk/>
            <pc:sldMk cId="159387176" sldId="275"/>
            <ac:picMk id="6" creationId="{6DA514F3-B79C-614A-A943-313B240206DE}"/>
          </ac:picMkLst>
        </pc:picChg>
      </pc:sldChg>
      <pc:sldChg chg="addSp delSp modSp mod ord">
        <pc:chgData name="Anupama Mohan Rao" userId="d322dacc-95b1-4059-ade2-f5d9ec3e6992" providerId="ADAL" clId="{15A9C977-D0B2-E242-A718-42548EDE4EAB}" dt="2020-11-18T03:07:08.196" v="2513" actId="122"/>
        <pc:sldMkLst>
          <pc:docMk/>
          <pc:sldMk cId="1497047738" sldId="276"/>
        </pc:sldMkLst>
        <pc:spChg chg="mod">
          <ac:chgData name="Anupama Mohan Rao" userId="d322dacc-95b1-4059-ade2-f5d9ec3e6992" providerId="ADAL" clId="{15A9C977-D0B2-E242-A718-42548EDE4EAB}" dt="2020-11-18T03:07:08.196" v="2513" actId="122"/>
          <ac:spMkLst>
            <pc:docMk/>
            <pc:sldMk cId="1497047738" sldId="276"/>
            <ac:spMk id="2" creationId="{804C7D08-D9C3-454A-921E-469765E1560E}"/>
          </ac:spMkLst>
        </pc:spChg>
        <pc:spChg chg="add del mod">
          <ac:chgData name="Anupama Mohan Rao" userId="d322dacc-95b1-4059-ade2-f5d9ec3e6992" providerId="ADAL" clId="{15A9C977-D0B2-E242-A718-42548EDE4EAB}" dt="2020-11-18T02:04:46.706" v="2077"/>
          <ac:spMkLst>
            <pc:docMk/>
            <pc:sldMk cId="1497047738" sldId="276"/>
            <ac:spMk id="4" creationId="{16AE4324-979F-EB4D-87DF-9F6FA910B081}"/>
          </ac:spMkLst>
        </pc:spChg>
        <pc:graphicFrameChg chg="mod">
          <ac:chgData name="Anupama Mohan Rao" userId="d322dacc-95b1-4059-ade2-f5d9ec3e6992" providerId="ADAL" clId="{15A9C977-D0B2-E242-A718-42548EDE4EAB}" dt="2020-11-18T02:55:17.142" v="2256" actId="20577"/>
          <ac:graphicFrameMkLst>
            <pc:docMk/>
            <pc:sldMk cId="1497047738" sldId="276"/>
            <ac:graphicFrameMk id="3" creationId="{CB4E3761-1CFF-4DFA-887E-34A1B969C53D}"/>
          </ac:graphicFrameMkLst>
        </pc:graphicFrameChg>
        <pc:picChg chg="add mod">
          <ac:chgData name="Anupama Mohan Rao" userId="d322dacc-95b1-4059-ade2-f5d9ec3e6992" providerId="ADAL" clId="{15A9C977-D0B2-E242-A718-42548EDE4EAB}" dt="2020-11-18T02:01:02.795" v="1956"/>
          <ac:picMkLst>
            <pc:docMk/>
            <pc:sldMk cId="1497047738" sldId="276"/>
            <ac:picMk id="8" creationId="{8FC299F8-B6B9-BE46-8807-1D75005DCC41}"/>
          </ac:picMkLst>
        </pc:picChg>
      </pc:sldChg>
      <pc:sldChg chg="addSp modSp mod addCm modCm">
        <pc:chgData name="Anupama Mohan Rao" userId="d322dacc-95b1-4059-ade2-f5d9ec3e6992" providerId="ADAL" clId="{15A9C977-D0B2-E242-A718-42548EDE4EAB}" dt="2020-11-18T03:07:29.097" v="2517" actId="122"/>
        <pc:sldMkLst>
          <pc:docMk/>
          <pc:sldMk cId="1584875066" sldId="277"/>
        </pc:sldMkLst>
        <pc:spChg chg="mod">
          <ac:chgData name="Anupama Mohan Rao" userId="d322dacc-95b1-4059-ade2-f5d9ec3e6992" providerId="ADAL" clId="{15A9C977-D0B2-E242-A718-42548EDE4EAB}" dt="2020-11-18T03:07:29.097" v="2517" actId="122"/>
          <ac:spMkLst>
            <pc:docMk/>
            <pc:sldMk cId="1584875066" sldId="277"/>
            <ac:spMk id="2" creationId="{44E7AD49-5D57-4245-9799-ED2932F4A024}"/>
          </ac:spMkLst>
        </pc:spChg>
        <pc:picChg chg="add mod">
          <ac:chgData name="Anupama Mohan Rao" userId="d322dacc-95b1-4059-ade2-f5d9ec3e6992" providerId="ADAL" clId="{15A9C977-D0B2-E242-A718-42548EDE4EAB}" dt="2020-11-18T02:01:08.775" v="1958"/>
          <ac:picMkLst>
            <pc:docMk/>
            <pc:sldMk cId="1584875066" sldId="277"/>
            <ac:picMk id="3" creationId="{13116E54-9561-6B41-A25D-BC4FEFCC79DE}"/>
          </ac:picMkLst>
        </pc:picChg>
      </pc:sldChg>
      <pc:sldChg chg="addSp modSp">
        <pc:chgData name="Anupama Mohan Rao" userId="d322dacc-95b1-4059-ade2-f5d9ec3e6992" providerId="ADAL" clId="{15A9C977-D0B2-E242-A718-42548EDE4EAB}" dt="2020-11-18T02:01:10.679" v="1959"/>
        <pc:sldMkLst>
          <pc:docMk/>
          <pc:sldMk cId="2487701550" sldId="278"/>
        </pc:sldMkLst>
        <pc:picChg chg="add mod">
          <ac:chgData name="Anupama Mohan Rao" userId="d322dacc-95b1-4059-ade2-f5d9ec3e6992" providerId="ADAL" clId="{15A9C977-D0B2-E242-A718-42548EDE4EAB}" dt="2020-11-18T02:01:10.679" v="1959"/>
          <ac:picMkLst>
            <pc:docMk/>
            <pc:sldMk cId="2487701550" sldId="278"/>
            <ac:picMk id="6" creationId="{E03FFA94-9845-3642-ABF6-B76032B7F1FB}"/>
          </ac:picMkLst>
        </pc:picChg>
      </pc:sldChg>
      <pc:sldChg chg="addSp modSp mod">
        <pc:chgData name="Anupama Mohan Rao" userId="d322dacc-95b1-4059-ade2-f5d9ec3e6992" providerId="ADAL" clId="{15A9C977-D0B2-E242-A718-42548EDE4EAB}" dt="2020-11-18T03:07:33.747" v="2518" actId="122"/>
        <pc:sldMkLst>
          <pc:docMk/>
          <pc:sldMk cId="4132166027" sldId="279"/>
        </pc:sldMkLst>
        <pc:spChg chg="mod">
          <ac:chgData name="Anupama Mohan Rao" userId="d322dacc-95b1-4059-ade2-f5d9ec3e6992" providerId="ADAL" clId="{15A9C977-D0B2-E242-A718-42548EDE4EAB}" dt="2020-11-18T03:07:33.747" v="2518" actId="122"/>
          <ac:spMkLst>
            <pc:docMk/>
            <pc:sldMk cId="4132166027" sldId="279"/>
            <ac:spMk id="2" creationId="{998D2043-8E3F-4CFA-9A3F-959748ED1167}"/>
          </ac:spMkLst>
        </pc:spChg>
        <pc:picChg chg="add mod">
          <ac:chgData name="Anupama Mohan Rao" userId="d322dacc-95b1-4059-ade2-f5d9ec3e6992" providerId="ADAL" clId="{15A9C977-D0B2-E242-A718-42548EDE4EAB}" dt="2020-11-18T02:01:13.351" v="1960"/>
          <ac:picMkLst>
            <pc:docMk/>
            <pc:sldMk cId="4132166027" sldId="279"/>
            <ac:picMk id="5" creationId="{D3148308-7375-6641-8169-3BD9EEC37BEA}"/>
          </ac:picMkLst>
        </pc:picChg>
      </pc:sldChg>
      <pc:sldChg chg="addSp delSp modSp new mod">
        <pc:chgData name="Anupama Mohan Rao" userId="d322dacc-95b1-4059-ade2-f5d9ec3e6992" providerId="ADAL" clId="{15A9C977-D0B2-E242-A718-42548EDE4EAB}" dt="2020-11-18T03:07:38.047" v="2519" actId="122"/>
        <pc:sldMkLst>
          <pc:docMk/>
          <pc:sldMk cId="1512006410" sldId="280"/>
        </pc:sldMkLst>
        <pc:spChg chg="mod">
          <ac:chgData name="Anupama Mohan Rao" userId="d322dacc-95b1-4059-ade2-f5d9ec3e6992" providerId="ADAL" clId="{15A9C977-D0B2-E242-A718-42548EDE4EAB}" dt="2020-11-18T03:07:38.047" v="2519" actId="122"/>
          <ac:spMkLst>
            <pc:docMk/>
            <pc:sldMk cId="1512006410" sldId="280"/>
            <ac:spMk id="2" creationId="{D07D72F7-49BE-404D-AFBB-2374F87487B0}"/>
          </ac:spMkLst>
        </pc:spChg>
        <pc:picChg chg="add mod">
          <ac:chgData name="Anupama Mohan Rao" userId="d322dacc-95b1-4059-ade2-f5d9ec3e6992" providerId="ADAL" clId="{15A9C977-D0B2-E242-A718-42548EDE4EAB}" dt="2020-11-18T02:01:15.614" v="1961"/>
          <ac:picMkLst>
            <pc:docMk/>
            <pc:sldMk cId="1512006410" sldId="280"/>
            <ac:picMk id="3" creationId="{9DD65B46-B282-A941-9D9A-9E4D4B665C03}"/>
          </ac:picMkLst>
        </pc:picChg>
        <pc:picChg chg="add del mod">
          <ac:chgData name="Anupama Mohan Rao" userId="d322dacc-95b1-4059-ade2-f5d9ec3e6992" providerId="ADAL" clId="{15A9C977-D0B2-E242-A718-42548EDE4EAB}" dt="2020-11-18T02:34:31.140" v="2099" actId="478"/>
          <ac:picMkLst>
            <pc:docMk/>
            <pc:sldMk cId="1512006410" sldId="280"/>
            <ac:picMk id="5" creationId="{000DDF5E-D2E7-2748-8069-BEAED99F2B8B}"/>
          </ac:picMkLst>
        </pc:picChg>
        <pc:picChg chg="add mod">
          <ac:chgData name="Anupama Mohan Rao" userId="d322dacc-95b1-4059-ade2-f5d9ec3e6992" providerId="ADAL" clId="{15A9C977-D0B2-E242-A718-42548EDE4EAB}" dt="2020-11-18T02:35:09.286" v="2105" actId="1076"/>
          <ac:picMkLst>
            <pc:docMk/>
            <pc:sldMk cId="1512006410" sldId="280"/>
            <ac:picMk id="7" creationId="{631D89C3-400A-AC4D-982B-AF76D8AA5714}"/>
          </ac:picMkLst>
        </pc:picChg>
      </pc:sldChg>
      <pc:sldChg chg="addSp delSp modSp new mod ord">
        <pc:chgData name="Anupama Mohan Rao" userId="d322dacc-95b1-4059-ade2-f5d9ec3e6992" providerId="ADAL" clId="{15A9C977-D0B2-E242-A718-42548EDE4EAB}" dt="2020-11-18T03:06:41.896" v="2509" actId="1076"/>
        <pc:sldMkLst>
          <pc:docMk/>
          <pc:sldMk cId="421561174" sldId="281"/>
        </pc:sldMkLst>
        <pc:spChg chg="mod">
          <ac:chgData name="Anupama Mohan Rao" userId="d322dacc-95b1-4059-ade2-f5d9ec3e6992" providerId="ADAL" clId="{15A9C977-D0B2-E242-A718-42548EDE4EAB}" dt="2020-11-18T03:06:41.896" v="2509" actId="1076"/>
          <ac:spMkLst>
            <pc:docMk/>
            <pc:sldMk cId="421561174" sldId="281"/>
            <ac:spMk id="2" creationId="{E6BD9D36-40B5-2E40-9A2B-D06398F76E63}"/>
          </ac:spMkLst>
        </pc:spChg>
        <pc:spChg chg="add del mod">
          <ac:chgData name="Anupama Mohan Rao" userId="d322dacc-95b1-4059-ade2-f5d9ec3e6992" providerId="ADAL" clId="{15A9C977-D0B2-E242-A718-42548EDE4EAB}" dt="2020-11-18T01:59:17.561" v="1942" actId="478"/>
          <ac:spMkLst>
            <pc:docMk/>
            <pc:sldMk cId="421561174" sldId="281"/>
            <ac:spMk id="3" creationId="{650D7327-6B09-7841-8C01-951693B94EE3}"/>
          </ac:spMkLst>
        </pc:spChg>
        <pc:spChg chg="add mod">
          <ac:chgData name="Anupama Mohan Rao" userId="d322dacc-95b1-4059-ade2-f5d9ec3e6992" providerId="ADAL" clId="{15A9C977-D0B2-E242-A718-42548EDE4EAB}" dt="2020-11-18T01:58:14.400" v="1915" actId="1076"/>
          <ac:spMkLst>
            <pc:docMk/>
            <pc:sldMk cId="421561174" sldId="281"/>
            <ac:spMk id="9" creationId="{04076E3C-8BF1-CC41-B4EB-D6D07C19A258}"/>
          </ac:spMkLst>
        </pc:spChg>
        <pc:spChg chg="add mod">
          <ac:chgData name="Anupama Mohan Rao" userId="d322dacc-95b1-4059-ade2-f5d9ec3e6992" providerId="ADAL" clId="{15A9C977-D0B2-E242-A718-42548EDE4EAB}" dt="2020-11-18T01:57:28.557" v="1898" actId="1076"/>
          <ac:spMkLst>
            <pc:docMk/>
            <pc:sldMk cId="421561174" sldId="281"/>
            <ac:spMk id="12" creationId="{3504641D-3BBB-7F4B-9FE7-9224F1076022}"/>
          </ac:spMkLst>
        </pc:spChg>
        <pc:spChg chg="add del mod">
          <ac:chgData name="Anupama Mohan Rao" userId="d322dacc-95b1-4059-ade2-f5d9ec3e6992" providerId="ADAL" clId="{15A9C977-D0B2-E242-A718-42548EDE4EAB}" dt="2020-11-18T01:55:53.362" v="1880" actId="478"/>
          <ac:spMkLst>
            <pc:docMk/>
            <pc:sldMk cId="421561174" sldId="281"/>
            <ac:spMk id="13" creationId="{6474933D-8E5E-8F42-B2D3-A87CE0CDEC8E}"/>
          </ac:spMkLst>
        </pc:spChg>
        <pc:spChg chg="add mod">
          <ac:chgData name="Anupama Mohan Rao" userId="d322dacc-95b1-4059-ade2-f5d9ec3e6992" providerId="ADAL" clId="{15A9C977-D0B2-E242-A718-42548EDE4EAB}" dt="2020-11-18T01:57:22.794" v="1896" actId="1076"/>
          <ac:spMkLst>
            <pc:docMk/>
            <pc:sldMk cId="421561174" sldId="281"/>
            <ac:spMk id="16" creationId="{275142C6-112A-F94C-AFA3-1E92E4593E32}"/>
          </ac:spMkLst>
        </pc:spChg>
        <pc:spChg chg="add mod">
          <ac:chgData name="Anupama Mohan Rao" userId="d322dacc-95b1-4059-ade2-f5d9ec3e6992" providerId="ADAL" clId="{15A9C977-D0B2-E242-A718-42548EDE4EAB}" dt="2020-11-18T01:57:41.693" v="1910" actId="1076"/>
          <ac:spMkLst>
            <pc:docMk/>
            <pc:sldMk cId="421561174" sldId="281"/>
            <ac:spMk id="19" creationId="{7F7C5668-D253-DD41-A8B6-F3E8EB29374A}"/>
          </ac:spMkLst>
        </pc:spChg>
        <pc:spChg chg="add mod">
          <ac:chgData name="Anupama Mohan Rao" userId="d322dacc-95b1-4059-ade2-f5d9ec3e6992" providerId="ADAL" clId="{15A9C977-D0B2-E242-A718-42548EDE4EAB}" dt="2020-11-18T01:59:26.700" v="1944" actId="1076"/>
          <ac:spMkLst>
            <pc:docMk/>
            <pc:sldMk cId="421561174" sldId="281"/>
            <ac:spMk id="22" creationId="{99BB9044-367B-7240-9BDC-C5015AF08D88}"/>
          </ac:spMkLst>
        </pc:spChg>
        <pc:spChg chg="add mod">
          <ac:chgData name="Anupama Mohan Rao" userId="d322dacc-95b1-4059-ade2-f5d9ec3e6992" providerId="ADAL" clId="{15A9C977-D0B2-E242-A718-42548EDE4EAB}" dt="2020-11-18T01:59:03.291" v="1941" actId="20577"/>
          <ac:spMkLst>
            <pc:docMk/>
            <pc:sldMk cId="421561174" sldId="281"/>
            <ac:spMk id="25" creationId="{A2E25B15-1E3D-424D-920F-0DF04EC8CDF8}"/>
          </ac:spMkLst>
        </pc:spChg>
        <pc:graphicFrameChg chg="add del mod modGraphic">
          <ac:chgData name="Anupama Mohan Rao" userId="d322dacc-95b1-4059-ade2-f5d9ec3e6992" providerId="ADAL" clId="{15A9C977-D0B2-E242-A718-42548EDE4EAB}" dt="2020-11-18T01:48:45.410" v="1847" actId="478"/>
          <ac:graphicFrameMkLst>
            <pc:docMk/>
            <pc:sldMk cId="421561174" sldId="281"/>
            <ac:graphicFrameMk id="6" creationId="{FCE848EF-E156-BD4C-ACC6-64658DDE48E0}"/>
          </ac:graphicFrameMkLst>
        </pc:graphicFrameChg>
        <pc:picChg chg="add del mod">
          <ac:chgData name="Anupama Mohan Rao" userId="d322dacc-95b1-4059-ade2-f5d9ec3e6992" providerId="ADAL" clId="{15A9C977-D0B2-E242-A718-42548EDE4EAB}" dt="2020-11-18T01:47:42.809" v="1828" actId="478"/>
          <ac:picMkLst>
            <pc:docMk/>
            <pc:sldMk cId="421561174" sldId="281"/>
            <ac:picMk id="5" creationId="{73AABF14-3F5E-9248-9152-48676CD55BB3}"/>
          </ac:picMkLst>
        </pc:picChg>
        <pc:picChg chg="add mod">
          <ac:chgData name="Anupama Mohan Rao" userId="d322dacc-95b1-4059-ade2-f5d9ec3e6992" providerId="ADAL" clId="{15A9C977-D0B2-E242-A718-42548EDE4EAB}" dt="2020-11-18T01:48:56.510" v="1850" actId="1076"/>
          <ac:picMkLst>
            <pc:docMk/>
            <pc:sldMk cId="421561174" sldId="281"/>
            <ac:picMk id="8" creationId="{703E1CAF-6C51-D74C-B011-D519926FC4DA}"/>
          </ac:picMkLst>
        </pc:picChg>
        <pc:picChg chg="add mod">
          <ac:chgData name="Anupama Mohan Rao" userId="d322dacc-95b1-4059-ade2-f5d9ec3e6992" providerId="ADAL" clId="{15A9C977-D0B2-E242-A718-42548EDE4EAB}" dt="2020-11-18T01:57:26.059" v="1897" actId="1076"/>
          <ac:picMkLst>
            <pc:docMk/>
            <pc:sldMk cId="421561174" sldId="281"/>
            <ac:picMk id="11" creationId="{33A20EF9-81BC-5641-9594-349F7B51B28C}"/>
          </ac:picMkLst>
        </pc:picChg>
        <pc:picChg chg="add mod">
          <ac:chgData name="Anupama Mohan Rao" userId="d322dacc-95b1-4059-ade2-f5d9ec3e6992" providerId="ADAL" clId="{15A9C977-D0B2-E242-A718-42548EDE4EAB}" dt="2020-11-18T01:57:19.893" v="1895" actId="1076"/>
          <ac:picMkLst>
            <pc:docMk/>
            <pc:sldMk cId="421561174" sldId="281"/>
            <ac:picMk id="15" creationId="{26692691-A21A-544A-857C-C8EC3561A344}"/>
          </ac:picMkLst>
        </pc:picChg>
        <pc:picChg chg="add mod">
          <ac:chgData name="Anupama Mohan Rao" userId="d322dacc-95b1-4059-ade2-f5d9ec3e6992" providerId="ADAL" clId="{15A9C977-D0B2-E242-A718-42548EDE4EAB}" dt="2020-11-18T01:57:15.843" v="1894" actId="1076"/>
          <ac:picMkLst>
            <pc:docMk/>
            <pc:sldMk cId="421561174" sldId="281"/>
            <ac:picMk id="18" creationId="{7C861CDD-626C-7C4C-A9F1-A008FCCFFE32}"/>
          </ac:picMkLst>
        </pc:picChg>
        <pc:picChg chg="add mod">
          <ac:chgData name="Anupama Mohan Rao" userId="d322dacc-95b1-4059-ade2-f5d9ec3e6992" providerId="ADAL" clId="{15A9C977-D0B2-E242-A718-42548EDE4EAB}" dt="2020-11-18T01:59:29.875" v="1945" actId="14100"/>
          <ac:picMkLst>
            <pc:docMk/>
            <pc:sldMk cId="421561174" sldId="281"/>
            <ac:picMk id="21" creationId="{37A62FF3-2B14-3C42-9A6A-CC78D10BE380}"/>
          </ac:picMkLst>
        </pc:picChg>
        <pc:picChg chg="add mod">
          <ac:chgData name="Anupama Mohan Rao" userId="d322dacc-95b1-4059-ade2-f5d9ec3e6992" providerId="ADAL" clId="{15A9C977-D0B2-E242-A718-42548EDE4EAB}" dt="2020-11-18T01:59:23.151" v="1943" actId="1076"/>
          <ac:picMkLst>
            <pc:docMk/>
            <pc:sldMk cId="421561174" sldId="281"/>
            <ac:picMk id="24" creationId="{BA40B254-A6ED-5C48-B525-54C2F37A5BBC}"/>
          </ac:picMkLst>
        </pc:picChg>
        <pc:picChg chg="add mod">
          <ac:chgData name="Anupama Mohan Rao" userId="d322dacc-95b1-4059-ade2-f5d9ec3e6992" providerId="ADAL" clId="{15A9C977-D0B2-E242-A718-42548EDE4EAB}" dt="2020-11-18T02:00:45.234" v="1951"/>
          <ac:picMkLst>
            <pc:docMk/>
            <pc:sldMk cId="421561174" sldId="281"/>
            <ac:picMk id="26" creationId="{B8A7E19B-3F84-E741-86E8-B278CA024CAE}"/>
          </ac:picMkLst>
        </pc:picChg>
      </pc:sldChg>
      <pc:sldChg chg="addSp delSp modSp new mod">
        <pc:chgData name="Anupama Mohan Rao" userId="d322dacc-95b1-4059-ade2-f5d9ec3e6992" providerId="ADAL" clId="{15A9C977-D0B2-E242-A718-42548EDE4EAB}" dt="2020-11-18T02:35:53.791" v="2110" actId="1076"/>
        <pc:sldMkLst>
          <pc:docMk/>
          <pc:sldMk cId="2598697911" sldId="282"/>
        </pc:sldMkLst>
        <pc:picChg chg="add mod">
          <ac:chgData name="Anupama Mohan Rao" userId="d322dacc-95b1-4059-ade2-f5d9ec3e6992" providerId="ADAL" clId="{15A9C977-D0B2-E242-A718-42548EDE4EAB}" dt="2020-11-18T02:12:14.793" v="2093"/>
          <ac:picMkLst>
            <pc:docMk/>
            <pc:sldMk cId="2598697911" sldId="282"/>
            <ac:picMk id="2" creationId="{476149CA-83D8-0946-9ED3-1E2C31F0CF26}"/>
          </ac:picMkLst>
        </pc:picChg>
        <pc:picChg chg="add del mod">
          <ac:chgData name="Anupama Mohan Rao" userId="d322dacc-95b1-4059-ade2-f5d9ec3e6992" providerId="ADAL" clId="{15A9C977-D0B2-E242-A718-42548EDE4EAB}" dt="2020-11-18T02:34:33.881" v="2100" actId="478"/>
          <ac:picMkLst>
            <pc:docMk/>
            <pc:sldMk cId="2598697911" sldId="282"/>
            <ac:picMk id="4" creationId="{94A3DB87-B4D5-6848-8BAE-604A79D55CB9}"/>
          </ac:picMkLst>
        </pc:picChg>
        <pc:picChg chg="add mod">
          <ac:chgData name="Anupama Mohan Rao" userId="d322dacc-95b1-4059-ade2-f5d9ec3e6992" providerId="ADAL" clId="{15A9C977-D0B2-E242-A718-42548EDE4EAB}" dt="2020-11-18T02:35:53.791" v="2110" actId="1076"/>
          <ac:picMkLst>
            <pc:docMk/>
            <pc:sldMk cId="2598697911" sldId="282"/>
            <ac:picMk id="6" creationId="{81C6B40F-4AB0-7F4D-AB2E-01F11A0C784C}"/>
          </ac:picMkLst>
        </pc:picChg>
      </pc:sldChg>
      <pc:sldChg chg="addSp delSp modSp new mod ord setBg">
        <pc:chgData name="Anupama Mohan Rao" userId="d322dacc-95b1-4059-ade2-f5d9ec3e6992" providerId="ADAL" clId="{15A9C977-D0B2-E242-A718-42548EDE4EAB}" dt="2020-11-18T03:10:56.423" v="2549" actId="26606"/>
        <pc:sldMkLst>
          <pc:docMk/>
          <pc:sldMk cId="1139579546" sldId="283"/>
        </pc:sldMkLst>
        <pc:spChg chg="mod">
          <ac:chgData name="Anupama Mohan Rao" userId="d322dacc-95b1-4059-ade2-f5d9ec3e6992" providerId="ADAL" clId="{15A9C977-D0B2-E242-A718-42548EDE4EAB}" dt="2020-11-18T03:10:56.423" v="2549" actId="26606"/>
          <ac:spMkLst>
            <pc:docMk/>
            <pc:sldMk cId="1139579546" sldId="283"/>
            <ac:spMk id="2" creationId="{D496077F-9916-A14D-97DF-557311ADC009}"/>
          </ac:spMkLst>
        </pc:spChg>
        <pc:spChg chg="add mod">
          <ac:chgData name="Anupama Mohan Rao" userId="d322dacc-95b1-4059-ade2-f5d9ec3e6992" providerId="ADAL" clId="{15A9C977-D0B2-E242-A718-42548EDE4EAB}" dt="2020-11-18T03:10:56.423" v="2549" actId="26606"/>
          <ac:spMkLst>
            <pc:docMk/>
            <pc:sldMk cId="1139579546" sldId="283"/>
            <ac:spMk id="3" creationId="{DCBC3085-A82F-8142-9BCE-79A787CC71B0}"/>
          </ac:spMkLst>
        </pc:spChg>
        <pc:spChg chg="add del">
          <ac:chgData name="Anupama Mohan Rao" userId="d322dacc-95b1-4059-ade2-f5d9ec3e6992" providerId="ADAL" clId="{15A9C977-D0B2-E242-A718-42548EDE4EAB}" dt="2020-11-18T03:10:56.408" v="2548" actId="26606"/>
          <ac:spMkLst>
            <pc:docMk/>
            <pc:sldMk cId="1139579546" sldId="283"/>
            <ac:spMk id="8" creationId="{C2554CA6-288E-4202-BC52-2E5A8F0C0AED}"/>
          </ac:spMkLst>
        </pc:spChg>
        <pc:spChg chg="add del">
          <ac:chgData name="Anupama Mohan Rao" userId="d322dacc-95b1-4059-ade2-f5d9ec3e6992" providerId="ADAL" clId="{15A9C977-D0B2-E242-A718-42548EDE4EAB}" dt="2020-11-18T03:10:44.462" v="2544" actId="26606"/>
          <ac:spMkLst>
            <pc:docMk/>
            <pc:sldMk cId="1139579546" sldId="283"/>
            <ac:spMk id="10" creationId="{BE0C1D5B-DAD5-442B-92B7-5C2B73978D20}"/>
          </ac:spMkLst>
        </pc:spChg>
        <pc:spChg chg="add del">
          <ac:chgData name="Anupama Mohan Rao" userId="d322dacc-95b1-4059-ade2-f5d9ec3e6992" providerId="ADAL" clId="{15A9C977-D0B2-E242-A718-42548EDE4EAB}" dt="2020-11-18T03:10:49.854" v="2546" actId="26606"/>
          <ac:spMkLst>
            <pc:docMk/>
            <pc:sldMk cId="1139579546" sldId="283"/>
            <ac:spMk id="12" creationId="{12514009-82C0-4A68-A3CE-AE9E96792544}"/>
          </ac:spMkLst>
        </pc:spChg>
        <pc:spChg chg="add del">
          <ac:chgData name="Anupama Mohan Rao" userId="d322dacc-95b1-4059-ade2-f5d9ec3e6992" providerId="ADAL" clId="{15A9C977-D0B2-E242-A718-42548EDE4EAB}" dt="2020-11-18T03:10:56.408" v="2548" actId="26606"/>
          <ac:spMkLst>
            <pc:docMk/>
            <pc:sldMk cId="1139579546" sldId="283"/>
            <ac:spMk id="14" creationId="{FA23A907-97FB-4A8F-880A-DD77401C4296}"/>
          </ac:spMkLst>
        </pc:spChg>
        <pc:spChg chg="add del">
          <ac:chgData name="Anupama Mohan Rao" userId="d322dacc-95b1-4059-ade2-f5d9ec3e6992" providerId="ADAL" clId="{15A9C977-D0B2-E242-A718-42548EDE4EAB}" dt="2020-11-18T03:10:56.408" v="2548" actId="26606"/>
          <ac:spMkLst>
            <pc:docMk/>
            <pc:sldMk cId="1139579546" sldId="283"/>
            <ac:spMk id="15" creationId="{B10BB131-AC8E-4A8E-A5D1-36260F720C3B}"/>
          </ac:spMkLst>
        </pc:spChg>
        <pc:spChg chg="add del">
          <ac:chgData name="Anupama Mohan Rao" userId="d322dacc-95b1-4059-ade2-f5d9ec3e6992" providerId="ADAL" clId="{15A9C977-D0B2-E242-A718-42548EDE4EAB}" dt="2020-11-18T03:10:56.408" v="2548" actId="26606"/>
          <ac:spMkLst>
            <pc:docMk/>
            <pc:sldMk cId="1139579546" sldId="283"/>
            <ac:spMk id="16" creationId="{5B7778FC-632E-4DCA-A7CB-0D7731CCF970}"/>
          </ac:spMkLst>
        </pc:spChg>
        <pc:spChg chg="add">
          <ac:chgData name="Anupama Mohan Rao" userId="d322dacc-95b1-4059-ade2-f5d9ec3e6992" providerId="ADAL" clId="{15A9C977-D0B2-E242-A718-42548EDE4EAB}" dt="2020-11-18T03:10:56.423" v="2549" actId="26606"/>
          <ac:spMkLst>
            <pc:docMk/>
            <pc:sldMk cId="1139579546" sldId="283"/>
            <ac:spMk id="18" creationId="{12514009-82C0-4A68-A3CE-AE9E96792544}"/>
          </ac:spMkLst>
        </pc:spChg>
        <pc:picChg chg="add del">
          <ac:chgData name="Anupama Mohan Rao" userId="d322dacc-95b1-4059-ade2-f5d9ec3e6992" providerId="ADAL" clId="{15A9C977-D0B2-E242-A718-42548EDE4EAB}" dt="2020-11-18T03:10:44.462" v="2544" actId="26606"/>
          <ac:picMkLst>
            <pc:docMk/>
            <pc:sldMk cId="1139579546" sldId="283"/>
            <ac:picMk id="7" creationId="{05DE159D-8666-48BF-84DC-07D057F5948B}"/>
          </ac:picMkLst>
        </pc:picChg>
        <pc:picChg chg="add del">
          <ac:chgData name="Anupama Mohan Rao" userId="d322dacc-95b1-4059-ade2-f5d9ec3e6992" providerId="ADAL" clId="{15A9C977-D0B2-E242-A718-42548EDE4EAB}" dt="2020-11-18T03:10:49.854" v="2546" actId="26606"/>
          <ac:picMkLst>
            <pc:docMk/>
            <pc:sldMk cId="1139579546" sldId="283"/>
            <ac:picMk id="13" creationId="{626C06DE-2CE5-4425-A4A8-9CAB1A4B3495}"/>
          </ac:picMkLst>
        </pc:picChg>
        <pc:picChg chg="add">
          <ac:chgData name="Anupama Mohan Rao" userId="d322dacc-95b1-4059-ade2-f5d9ec3e6992" providerId="ADAL" clId="{15A9C977-D0B2-E242-A718-42548EDE4EAB}" dt="2020-11-18T03:10:56.423" v="2549" actId="26606"/>
          <ac:picMkLst>
            <pc:docMk/>
            <pc:sldMk cId="1139579546" sldId="283"/>
            <ac:picMk id="19" creationId="{10274B5D-9077-4773-A7A0-26506E9CB222}"/>
          </ac:picMkLst>
        </pc:picChg>
      </pc:sldChg>
      <pc:sldChg chg="modSp new del mod">
        <pc:chgData name="Anupama Mohan Rao" userId="d322dacc-95b1-4059-ade2-f5d9ec3e6992" providerId="ADAL" clId="{15A9C977-D0B2-E242-A718-42548EDE4EAB}" dt="2020-11-18T03:05:33.604" v="2491" actId="2696"/>
        <pc:sldMkLst>
          <pc:docMk/>
          <pc:sldMk cId="1964158664" sldId="284"/>
        </pc:sldMkLst>
        <pc:spChg chg="mod">
          <ac:chgData name="Anupama Mohan Rao" userId="d322dacc-95b1-4059-ade2-f5d9ec3e6992" providerId="ADAL" clId="{15A9C977-D0B2-E242-A718-42548EDE4EAB}" dt="2020-11-18T03:05:13.793" v="2481" actId="5793"/>
          <ac:spMkLst>
            <pc:docMk/>
            <pc:sldMk cId="1964158664" sldId="284"/>
            <ac:spMk id="3" creationId="{933CE9AA-0AD8-E249-86EB-F499EDA063CE}"/>
          </ac:spMkLst>
        </pc:spChg>
      </pc:sldChg>
    </pc:docChg>
  </pc:docChgLst>
  <pc:docChgLst>
    <pc:chgData name="Lakshya Kumar Gupta" userId="S::lkgupta@syr.edu::514a784b-6a6a-4dd3-8cf8-f2b770a40507" providerId="AD" clId="Web-{6DB72EDA-E6CA-4B2E-D9D0-426704737607}"/>
    <pc:docChg chg="modSld">
      <pc:chgData name="Lakshya Kumar Gupta" userId="S::lkgupta@syr.edu::514a784b-6a6a-4dd3-8cf8-f2b770a40507" providerId="AD" clId="Web-{6DB72EDA-E6CA-4B2E-D9D0-426704737607}" dt="2020-11-18T15:42:09.392" v="5"/>
      <pc:docMkLst>
        <pc:docMk/>
      </pc:docMkLst>
      <pc:sldChg chg="addSp delSp modSp">
        <pc:chgData name="Lakshya Kumar Gupta" userId="S::lkgupta@syr.edu::514a784b-6a6a-4dd3-8cf8-f2b770a40507" providerId="AD" clId="Web-{6DB72EDA-E6CA-4B2E-D9D0-426704737607}" dt="2020-11-18T15:42:09.392" v="5"/>
        <pc:sldMkLst>
          <pc:docMk/>
          <pc:sldMk cId="3151874357" sldId="270"/>
        </pc:sldMkLst>
        <pc:spChg chg="add del mod">
          <ac:chgData name="Lakshya Kumar Gupta" userId="S::lkgupta@syr.edu::514a784b-6a6a-4dd3-8cf8-f2b770a40507" providerId="AD" clId="Web-{6DB72EDA-E6CA-4B2E-D9D0-426704737607}" dt="2020-11-18T15:42:09.392" v="4"/>
          <ac:spMkLst>
            <pc:docMk/>
            <pc:sldMk cId="3151874357" sldId="270"/>
            <ac:spMk id="6" creationId="{01F9F0BE-4E93-4143-89B2-6AEDB9A86A7A}"/>
          </ac:spMkLst>
        </pc:spChg>
        <pc:picChg chg="add del mod">
          <ac:chgData name="Lakshya Kumar Gupta" userId="S::lkgupta@syr.edu::514a784b-6a6a-4dd3-8cf8-f2b770a40507" providerId="AD" clId="Web-{6DB72EDA-E6CA-4B2E-D9D0-426704737607}" dt="2020-11-18T15:42:09.392" v="5"/>
          <ac:picMkLst>
            <pc:docMk/>
            <pc:sldMk cId="3151874357" sldId="270"/>
            <ac:picMk id="5" creationId="{732735B2-9BDA-4BBA-BAA9-77700C75CCA2}"/>
          </ac:picMkLst>
        </pc:picChg>
      </pc:sldChg>
    </pc:docChg>
  </pc:docChgLst>
  <pc:docChgLst>
    <pc:chgData name="Lakshya Kumar Gupta" userId="S::lkgupta@syr.edu::514a784b-6a6a-4dd3-8cf8-f2b770a40507" providerId="AD" clId="Web-{A0BDDACB-0350-27E7-548C-A7B7EA1005BC}"/>
    <pc:docChg chg="addSld delSld modSld addMainMaster delMainMaster">
      <pc:chgData name="Lakshya Kumar Gupta" userId="S::lkgupta@syr.edu::514a784b-6a6a-4dd3-8cf8-f2b770a40507" providerId="AD" clId="Web-{A0BDDACB-0350-27E7-548C-A7B7EA1005BC}" dt="2020-11-18T17:13:56.580" v="223"/>
      <pc:docMkLst>
        <pc:docMk/>
      </pc:docMkLst>
      <pc:sldChg chg="addSp delSp modSp mod setBg modClrScheme chgLayout">
        <pc:chgData name="Lakshya Kumar Gupta" userId="S::lkgupta@syr.edu::514a784b-6a6a-4dd3-8cf8-f2b770a40507" providerId="AD" clId="Web-{A0BDDACB-0350-27E7-548C-A7B7EA1005BC}" dt="2020-11-18T16:09:45.693" v="176"/>
        <pc:sldMkLst>
          <pc:docMk/>
          <pc:sldMk cId="3061422303" sldId="256"/>
        </pc:sldMkLst>
        <pc:spChg chg="mod ord">
          <ac:chgData name="Lakshya Kumar Gupta" userId="S::lkgupta@syr.edu::514a784b-6a6a-4dd3-8cf8-f2b770a40507" providerId="AD" clId="Web-{A0BDDACB-0350-27E7-548C-A7B7EA1005BC}" dt="2020-11-18T16:09:45.693" v="176"/>
          <ac:spMkLst>
            <pc:docMk/>
            <pc:sldMk cId="3061422303" sldId="256"/>
            <ac:spMk id="2" creationId="{A8A2D775-2F19-5646-BDA4-ACCFF14AE647}"/>
          </ac:spMkLst>
        </pc:spChg>
        <pc:spChg chg="mod ord">
          <ac:chgData name="Lakshya Kumar Gupta" userId="S::lkgupta@syr.edu::514a784b-6a6a-4dd3-8cf8-f2b770a40507" providerId="AD" clId="Web-{A0BDDACB-0350-27E7-548C-A7B7EA1005BC}" dt="2020-11-18T16:09:45.693" v="176"/>
          <ac:spMkLst>
            <pc:docMk/>
            <pc:sldMk cId="3061422303" sldId="256"/>
            <ac:spMk id="3" creationId="{1B1724F5-655B-1F4B-B0E2-BB82729C842F}"/>
          </ac:spMkLst>
        </pc:spChg>
        <pc:spChg chg="add del">
          <ac:chgData name="Lakshya Kumar Gupta" userId="S::lkgupta@syr.edu::514a784b-6a6a-4dd3-8cf8-f2b770a40507" providerId="AD" clId="Web-{A0BDDACB-0350-27E7-548C-A7B7EA1005BC}" dt="2020-11-18T16:09:45.693" v="176"/>
          <ac:spMkLst>
            <pc:docMk/>
            <pc:sldMk cId="3061422303" sldId="256"/>
            <ac:spMk id="10" creationId="{8D371DD5-1248-484F-AD54-775B88B37B8D}"/>
          </ac:spMkLst>
        </pc:spChg>
        <pc:spChg chg="add del">
          <ac:chgData name="Lakshya Kumar Gupta" userId="S::lkgupta@syr.edu::514a784b-6a6a-4dd3-8cf8-f2b770a40507" providerId="AD" clId="Web-{A0BDDACB-0350-27E7-548C-A7B7EA1005BC}" dt="2020-11-18T16:09:45.693" v="176"/>
          <ac:spMkLst>
            <pc:docMk/>
            <pc:sldMk cId="3061422303" sldId="256"/>
            <ac:spMk id="40" creationId="{80103E92-048D-4E5B-9638-6479E02270DA}"/>
          </ac:spMkLst>
        </pc:spChg>
        <pc:spChg chg="add del">
          <ac:chgData name="Lakshya Kumar Gupta" userId="S::lkgupta@syr.edu::514a784b-6a6a-4dd3-8cf8-f2b770a40507" providerId="AD" clId="Web-{A0BDDACB-0350-27E7-548C-A7B7EA1005BC}" dt="2020-11-18T16:09:45.693" v="176"/>
          <ac:spMkLst>
            <pc:docMk/>
            <pc:sldMk cId="3061422303" sldId="256"/>
            <ac:spMk id="42" creationId="{B0F800ED-C7E7-4672-8343-2639F79B67F4}"/>
          </ac:spMkLst>
        </pc:spChg>
        <pc:grpChg chg="add del">
          <ac:chgData name="Lakshya Kumar Gupta" userId="S::lkgupta@syr.edu::514a784b-6a6a-4dd3-8cf8-f2b770a40507" providerId="AD" clId="Web-{A0BDDACB-0350-27E7-548C-A7B7EA1005BC}" dt="2020-11-18T16:09:45.693" v="176"/>
          <ac:grpSpMkLst>
            <pc:docMk/>
            <pc:sldMk cId="3061422303" sldId="256"/>
            <ac:grpSpMk id="12" creationId="{1DBBA65E-444E-4392-86BD-24972726C3C7}"/>
          </ac:grpSpMkLst>
        </pc:grpChg>
        <pc:grpChg chg="add del">
          <ac:chgData name="Lakshya Kumar Gupta" userId="S::lkgupta@syr.edu::514a784b-6a6a-4dd3-8cf8-f2b770a40507" providerId="AD" clId="Web-{A0BDDACB-0350-27E7-548C-A7B7EA1005BC}" dt="2020-11-18T16:09:45.693" v="176"/>
          <ac:grpSpMkLst>
            <pc:docMk/>
            <pc:sldMk cId="3061422303" sldId="256"/>
            <ac:grpSpMk id="26" creationId="{CB9121D2-9F80-4F15-B0CD-D35E04A5F6B5}"/>
          </ac:grpSpMkLst>
        </pc:grpChg>
        <pc:picChg chg="mod">
          <ac:chgData name="Lakshya Kumar Gupta" userId="S::lkgupta@syr.edu::514a784b-6a6a-4dd3-8cf8-f2b770a40507" providerId="AD" clId="Web-{A0BDDACB-0350-27E7-548C-A7B7EA1005BC}" dt="2020-11-18T16:09:45.693" v="176"/>
          <ac:picMkLst>
            <pc:docMk/>
            <pc:sldMk cId="3061422303" sldId="256"/>
            <ac:picMk id="4" creationId="{AA3F2BCF-3D2E-4A4F-9223-116995F86C40}"/>
          </ac:picMkLst>
        </pc:picChg>
      </pc:sldChg>
      <pc:sldChg chg="addSp delSp modSp mod modClrScheme delDesignElem chgLayout">
        <pc:chgData name="Lakshya Kumar Gupta" userId="S::lkgupta@syr.edu::514a784b-6a6a-4dd3-8cf8-f2b770a40507" providerId="AD" clId="Web-{A0BDDACB-0350-27E7-548C-A7B7EA1005BC}" dt="2020-11-18T16:04:26.785" v="98" actId="1076"/>
        <pc:sldMkLst>
          <pc:docMk/>
          <pc:sldMk cId="1943762148" sldId="257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943762148" sldId="257"/>
            <ac:spMk id="2" creationId="{A53B51A6-EF56-EE4A-A706-B1B7535AB6C6}"/>
          </ac:spMkLst>
        </pc:spChg>
        <pc:spChg chg="mod">
          <ac:chgData name="Lakshya Kumar Gupta" userId="S::lkgupta@syr.edu::514a784b-6a6a-4dd3-8cf8-f2b770a40507" providerId="AD" clId="Web-{A0BDDACB-0350-27E7-548C-A7B7EA1005BC}" dt="2020-11-18T16:04:26.785" v="98" actId="1076"/>
          <ac:spMkLst>
            <pc:docMk/>
            <pc:sldMk cId="1943762148" sldId="257"/>
            <ac:spMk id="8" creationId="{80F7420D-785F-474E-9BDA-A087CA7CA9ED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943762148" sldId="257"/>
            <ac:spMk id="13" creationId="{46C2E80F-49A6-4372-B103-219D417A55ED}"/>
          </ac:spMkLst>
        </pc:spChg>
        <pc:picChg chg="add">
          <ac:chgData name="Lakshya Kumar Gupta" userId="S::lkgupta@syr.edu::514a784b-6a6a-4dd3-8cf8-f2b770a40507" providerId="AD" clId="Web-{A0BDDACB-0350-27E7-548C-A7B7EA1005BC}" dt="2020-11-18T15:48:34.672" v="85"/>
          <ac:picMkLst>
            <pc:docMk/>
            <pc:sldMk cId="1943762148" sldId="257"/>
            <ac:picMk id="58" creationId="{8A28A4C6-723D-439D-AD0E-5B955003FA42}"/>
          </ac:picMkLst>
        </pc:picChg>
      </pc:sldChg>
      <pc:sldChg chg="delSp modSp mod modClrScheme delDesignElem chgLayout">
        <pc:chgData name="Lakshya Kumar Gupta" userId="S::lkgupta@syr.edu::514a784b-6a6a-4dd3-8cf8-f2b770a40507" providerId="AD" clId="Web-{A0BDDACB-0350-27E7-548C-A7B7EA1005BC}" dt="2020-11-18T16:04:40.535" v="103" actId="14100"/>
        <pc:sldMkLst>
          <pc:docMk/>
          <pc:sldMk cId="3629012157" sldId="258"/>
        </pc:sldMkLst>
        <pc:spChg chg="mod ord">
          <ac:chgData name="Lakshya Kumar Gupta" userId="S::lkgupta@syr.edu::514a784b-6a6a-4dd3-8cf8-f2b770a40507" providerId="AD" clId="Web-{A0BDDACB-0350-27E7-548C-A7B7EA1005BC}" dt="2020-11-18T16:04:40.535" v="103" actId="14100"/>
          <ac:spMkLst>
            <pc:docMk/>
            <pc:sldMk cId="3629012157" sldId="258"/>
            <ac:spMk id="2" creationId="{7784CEAB-2A68-2C45-92AD-096A6E280C3C}"/>
          </ac:spMkLst>
        </pc:spChg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3629012157" sldId="258"/>
            <ac:spMk id="3" creationId="{67FC9BE0-0E50-9E4C-9B72-D6D4638293D5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9" creationId="{F837543A-6020-4505-A233-C9DB4BF74011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11" creationId="{35B16301-FB18-48BA-A6DD-C37CAF6F9A18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13" creationId="{C3C0D90E-074A-4F52-9B11-B52BEF4BCBE5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15" creationId="{CABBD4C1-E6F8-46F6-8152-A8A97490BF4D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17" creationId="{83BA5EF5-1FE9-4BF9-83BB-269BCDDF6156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21" creationId="{88853921-7BC9-4BDE-ACAB-133C683C82D6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23" creationId="{09192968-3AE7-4470-A61C-97294BB92731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629012157" sldId="258"/>
            <ac:spMk id="25" creationId="{3AB72E55-43E4-4356-BFE8-E2102CB0B505}"/>
          </ac:spMkLst>
        </pc:spChg>
        <pc:cxnChg chg="del">
          <ac:chgData name="Lakshya Kumar Gupta" userId="S::lkgupta@syr.edu::514a784b-6a6a-4dd3-8cf8-f2b770a40507" providerId="AD" clId="Web-{A0BDDACB-0350-27E7-548C-A7B7EA1005BC}" dt="2020-11-18T16:01:41.863" v="88"/>
          <ac:cxnSpMkLst>
            <pc:docMk/>
            <pc:sldMk cId="3629012157" sldId="258"/>
            <ac:cxnSpMk id="19" creationId="{4B3BCACB-5880-460B-9606-8C433A9AF99D}"/>
          </ac:cxnSpMkLst>
        </pc:cxnChg>
      </pc:sldChg>
      <pc:sldChg chg="delSp modSp mod modClrScheme delDesignElem chgLayout">
        <pc:chgData name="Lakshya Kumar Gupta" userId="S::lkgupta@syr.edu::514a784b-6a6a-4dd3-8cf8-f2b770a40507" providerId="AD" clId="Web-{A0BDDACB-0350-27E7-548C-A7B7EA1005BC}" dt="2020-11-18T16:05:03.254" v="114" actId="20577"/>
        <pc:sldMkLst>
          <pc:docMk/>
          <pc:sldMk cId="3387240645" sldId="259"/>
        </pc:sldMkLst>
        <pc:spChg chg="mod ord">
          <ac:chgData name="Lakshya Kumar Gupta" userId="S::lkgupta@syr.edu::514a784b-6a6a-4dd3-8cf8-f2b770a40507" providerId="AD" clId="Web-{A0BDDACB-0350-27E7-548C-A7B7EA1005BC}" dt="2020-11-18T16:04:53.989" v="107" actId="14100"/>
          <ac:spMkLst>
            <pc:docMk/>
            <pc:sldMk cId="3387240645" sldId="259"/>
            <ac:spMk id="2" creationId="{E1E75C94-F1D7-394C-A3DE-C6989868D68B}"/>
          </ac:spMkLst>
        </pc:spChg>
        <pc:spChg chg="mod">
          <ac:chgData name="Lakshya Kumar Gupta" userId="S::lkgupta@syr.edu::514a784b-6a6a-4dd3-8cf8-f2b770a40507" providerId="AD" clId="Web-{A0BDDACB-0350-27E7-548C-A7B7EA1005BC}" dt="2020-11-18T16:05:01.004" v="110" actId="20577"/>
          <ac:spMkLst>
            <pc:docMk/>
            <pc:sldMk cId="3387240645" sldId="259"/>
            <ac:spMk id="3" creationId="{E006BCA9-F09D-5A41-8155-55FB0D21321F}"/>
          </ac:spMkLst>
        </pc:spChg>
        <pc:spChg chg="mod">
          <ac:chgData name="Lakshya Kumar Gupta" userId="S::lkgupta@syr.edu::514a784b-6a6a-4dd3-8cf8-f2b770a40507" providerId="AD" clId="Web-{A0BDDACB-0350-27E7-548C-A7B7EA1005BC}" dt="2020-11-18T16:05:03.254" v="114" actId="20577"/>
          <ac:spMkLst>
            <pc:docMk/>
            <pc:sldMk cId="3387240645" sldId="259"/>
            <ac:spMk id="4" creationId="{A0387186-B485-A548-985B-EE98EF00B4BC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387240645" sldId="259"/>
            <ac:spMk id="28" creationId="{1BB867FF-FC45-48F7-8104-F89BE54909F1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387240645" sldId="259"/>
            <ac:spMk id="29" creationId="{8BB56887-D0D5-4F0C-9E19-7247EB83C8B7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387240645" sldId="259"/>
            <ac:spMk id="30" creationId="{081E4A58-353D-44AE-B2FC-2A74E2E400F7}"/>
          </ac:spMkLst>
        </pc:spChg>
      </pc:sldChg>
      <pc:sldChg chg="modSp mod modClrScheme chgLayout">
        <pc:chgData name="Lakshya Kumar Gupta" userId="S::lkgupta@syr.edu::514a784b-6a6a-4dd3-8cf8-f2b770a40507" providerId="AD" clId="Web-{A0BDDACB-0350-27E7-548C-A7B7EA1005BC}" dt="2020-11-18T16:05:24.817" v="123" actId="14100"/>
        <pc:sldMkLst>
          <pc:docMk/>
          <pc:sldMk cId="657886802" sldId="263"/>
        </pc:sldMkLst>
        <pc:spChg chg="mod ord">
          <ac:chgData name="Lakshya Kumar Gupta" userId="S::lkgupta@syr.edu::514a784b-6a6a-4dd3-8cf8-f2b770a40507" providerId="AD" clId="Web-{A0BDDACB-0350-27E7-548C-A7B7EA1005BC}" dt="2020-11-18T16:05:21.317" v="122" actId="14100"/>
          <ac:spMkLst>
            <pc:docMk/>
            <pc:sldMk cId="657886802" sldId="263"/>
            <ac:spMk id="2" creationId="{A81E089B-27CB-0844-9F91-FCD2091C9023}"/>
          </ac:spMkLst>
        </pc:spChg>
        <pc:graphicFrameChg chg="mod">
          <ac:chgData name="Lakshya Kumar Gupta" userId="S::lkgupta@syr.edu::514a784b-6a6a-4dd3-8cf8-f2b770a40507" providerId="AD" clId="Web-{A0BDDACB-0350-27E7-548C-A7B7EA1005BC}" dt="2020-11-18T16:05:24.817" v="123" actId="14100"/>
          <ac:graphicFrameMkLst>
            <pc:docMk/>
            <pc:sldMk cId="657886802" sldId="263"/>
            <ac:graphicFrameMk id="9" creationId="{1D7B1987-5D45-B14C-A2F7-4D7D1342D30E}"/>
          </ac:graphicFrameMkLst>
        </pc:graphicFrameChg>
      </pc:sldChg>
      <pc:sldChg chg="delSp modSp mod modClrScheme delDesignElem chgLayout">
        <pc:chgData name="Lakshya Kumar Gupta" userId="S::lkgupta@syr.edu::514a784b-6a6a-4dd3-8cf8-f2b770a40507" providerId="AD" clId="Web-{A0BDDACB-0350-27E7-548C-A7B7EA1005BC}" dt="2020-11-18T16:05:11.348" v="117" actId="20577"/>
        <pc:sldMkLst>
          <pc:docMk/>
          <pc:sldMk cId="3308548840" sldId="265"/>
        </pc:sldMkLst>
        <pc:spChg chg="mod ord">
          <ac:chgData name="Lakshya Kumar Gupta" userId="S::lkgupta@syr.edu::514a784b-6a6a-4dd3-8cf8-f2b770a40507" providerId="AD" clId="Web-{A0BDDACB-0350-27E7-548C-A7B7EA1005BC}" dt="2020-11-18T16:05:11.348" v="117" actId="20577"/>
          <ac:spMkLst>
            <pc:docMk/>
            <pc:sldMk cId="3308548840" sldId="265"/>
            <ac:spMk id="2" creationId="{0BC583BC-3708-364E-BE69-F9DA86D24027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3308548840" sldId="265"/>
            <ac:spMk id="14" creationId="{6C4028FD-8BAA-4A19-BFDE-594D991B7552}"/>
          </ac:spMkLst>
        </pc:spChg>
      </pc:sldChg>
      <pc:sldChg chg="modSp mod modClrScheme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3510788503" sldId="268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3510788503" sldId="268"/>
            <ac:spMk id="2" creationId="{93A47EFE-C7D1-7446-9020-5FC35F428C08}"/>
          </ac:spMkLst>
        </pc:spChg>
      </pc:sldChg>
      <pc:sldChg chg="delSp mod modClrScheme delDesignElem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4144088206" sldId="269"/>
        </pc:sldMkLst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4144088206" sldId="269"/>
            <ac:spMk id="10" creationId="{4FC2883A-A46C-4284-9FA2-5AC0504E0CCC}"/>
          </ac:spMkLst>
        </pc:spChg>
      </pc:sldChg>
      <pc:sldChg chg="modSp mod modClrScheme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3151874357" sldId="270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3151874357" sldId="270"/>
            <ac:spMk id="2" creationId="{664B911B-C44B-4144-BCF8-5E6BE95863AC}"/>
          </ac:spMkLst>
        </pc:spChg>
        <pc:picChg chg="mod">
          <ac:chgData name="Lakshya Kumar Gupta" userId="S::lkgupta@syr.edu::514a784b-6a6a-4dd3-8cf8-f2b770a40507" providerId="AD" clId="Web-{A0BDDACB-0350-27E7-548C-A7B7EA1005BC}" dt="2020-11-18T15:42:30.030" v="0" actId="1076"/>
          <ac:picMkLst>
            <pc:docMk/>
            <pc:sldMk cId="3151874357" sldId="270"/>
            <ac:picMk id="5" creationId="{732735B2-9BDA-4BBA-BAA9-77700C75CCA2}"/>
          </ac:picMkLst>
        </pc:picChg>
      </pc:sldChg>
      <pc:sldChg chg="modSp mod modClrScheme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1724681375" sldId="274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724681375" sldId="274"/>
            <ac:spMk id="2" creationId="{664B911B-C44B-4144-BCF8-5E6BE95863AC}"/>
          </ac:spMkLst>
        </pc:spChg>
      </pc:sldChg>
      <pc:sldChg chg="delSp modSp mod modClrScheme delDesignElem chgLayout">
        <pc:chgData name="Lakshya Kumar Gupta" userId="S::lkgupta@syr.edu::514a784b-6a6a-4dd3-8cf8-f2b770a40507" providerId="AD" clId="Web-{A0BDDACB-0350-27E7-548C-A7B7EA1005BC}" dt="2020-11-18T16:09:58.615" v="177"/>
        <pc:sldMkLst>
          <pc:docMk/>
          <pc:sldMk cId="159387176" sldId="275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59387176" sldId="275"/>
            <ac:spMk id="2" creationId="{B381E707-5FD6-4E9F-A21F-05E0B9B0F4B0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59387176" sldId="275"/>
            <ac:spMk id="12" creationId="{C83A5C14-ED91-4CD1-809E-D29FF97C9AF5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59387176" sldId="275"/>
            <ac:spMk id="13" creationId="{56065185-5C34-4F86-AA96-AA4D065B0EF4}"/>
          </ac:spMkLst>
        </pc:spChg>
        <pc:graphicFrameChg chg="modGraphic">
          <ac:chgData name="Lakshya Kumar Gupta" userId="S::lkgupta@syr.edu::514a784b-6a6a-4dd3-8cf8-f2b770a40507" providerId="AD" clId="Web-{A0BDDACB-0350-27E7-548C-A7B7EA1005BC}" dt="2020-11-18T16:09:58.615" v="177"/>
          <ac:graphicFrameMkLst>
            <pc:docMk/>
            <pc:sldMk cId="159387176" sldId="275"/>
            <ac:graphicFrameMk id="3" creationId="{361F3085-048B-4B21-9EB8-8007AACAEDD5}"/>
          </ac:graphicFrameMkLst>
        </pc:graphicFrameChg>
      </pc:sldChg>
      <pc:sldChg chg="delSp modSp mod modClrScheme delDesignElem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1497047738" sldId="276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497047738" sldId="276"/>
            <ac:spMk id="2" creationId="{804C7D08-D9C3-454A-921E-469765E1560E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497047738" sldId="276"/>
            <ac:spMk id="13" creationId="{122F9423-F4B1-45D4-8445-E9991ECCBCCF}"/>
          </ac:spMkLst>
        </pc:spChg>
        <pc:grpChg chg="del">
          <ac:chgData name="Lakshya Kumar Gupta" userId="S::lkgupta@syr.edu::514a784b-6a6a-4dd3-8cf8-f2b770a40507" providerId="AD" clId="Web-{A0BDDACB-0350-27E7-548C-A7B7EA1005BC}" dt="2020-11-18T16:01:41.863" v="88"/>
          <ac:grpSpMkLst>
            <pc:docMk/>
            <pc:sldMk cId="1497047738" sldId="276"/>
            <ac:grpSpMk id="15" creationId="{770AE191-D2EA-45C9-A44D-830C188F74CB}"/>
          </ac:grpSpMkLst>
        </pc:grpChg>
      </pc:sldChg>
      <pc:sldChg chg="modSp mod modClrScheme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1584875066" sldId="277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584875066" sldId="277"/>
            <ac:spMk id="2" creationId="{44E7AD49-5D57-4245-9799-ED2932F4A024}"/>
          </ac:spMkLst>
        </pc:spChg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584875066" sldId="277"/>
            <ac:spMk id="4" creationId="{5CDDA016-2E12-44EA-BD1A-255FE24B72F6}"/>
          </ac:spMkLst>
        </pc:spChg>
        <pc:picChg chg="mod ord">
          <ac:chgData name="Lakshya Kumar Gupta" userId="S::lkgupta@syr.edu::514a784b-6a6a-4dd3-8cf8-f2b770a40507" providerId="AD" clId="Web-{A0BDDACB-0350-27E7-548C-A7B7EA1005BC}" dt="2020-11-18T16:03:47.676" v="94"/>
          <ac:picMkLst>
            <pc:docMk/>
            <pc:sldMk cId="1584875066" sldId="277"/>
            <ac:picMk id="21" creationId="{988D1F75-7CD8-42B6-ACFB-1092C177CB12}"/>
          </ac:picMkLst>
        </pc:picChg>
      </pc:sldChg>
      <pc:sldChg chg="delSp modSp mod modClrScheme delDesignElem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2487701550" sldId="278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2487701550" sldId="278"/>
            <ac:spMk id="2" creationId="{14BABDEE-FEF4-4FBE-8A35-CB0199915791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2487701550" sldId="278"/>
            <ac:spMk id="23" creationId="{F0F47199-4BA7-4321-AD8B-750D19B9D3FE}"/>
          </ac:spMkLst>
        </pc:spChg>
      </pc:sldChg>
      <pc:sldChg chg="modSp mod modClrScheme chgLayout">
        <pc:chgData name="Lakshya Kumar Gupta" userId="S::lkgupta@syr.edu::514a784b-6a6a-4dd3-8cf8-f2b770a40507" providerId="AD" clId="Web-{A0BDDACB-0350-27E7-548C-A7B7EA1005BC}" dt="2020-11-18T16:10:07.740" v="178"/>
        <pc:sldMkLst>
          <pc:docMk/>
          <pc:sldMk cId="4132166027" sldId="279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4132166027" sldId="279"/>
            <ac:spMk id="2" creationId="{998D2043-8E3F-4CFA-9A3F-959748ED1167}"/>
          </ac:spMkLst>
        </pc:spChg>
        <pc:graphicFrameChg chg="modGraphic">
          <ac:chgData name="Lakshya Kumar Gupta" userId="S::lkgupta@syr.edu::514a784b-6a6a-4dd3-8cf8-f2b770a40507" providerId="AD" clId="Web-{A0BDDACB-0350-27E7-548C-A7B7EA1005BC}" dt="2020-11-18T16:10:07.740" v="178"/>
          <ac:graphicFrameMkLst>
            <pc:docMk/>
            <pc:sldMk cId="4132166027" sldId="279"/>
            <ac:graphicFrameMk id="3" creationId="{A58C1EE9-530E-463F-AEE6-3E8736D26806}"/>
          </ac:graphicFrameMkLst>
        </pc:graphicFrameChg>
      </pc:sldChg>
      <pc:sldChg chg="addSp delSp modSp mod modClrScheme chgLayout">
        <pc:chgData name="Lakshya Kumar Gupta" userId="S::lkgupta@syr.edu::514a784b-6a6a-4dd3-8cf8-f2b770a40507" providerId="AD" clId="Web-{A0BDDACB-0350-27E7-548C-A7B7EA1005BC}" dt="2020-11-18T17:07:24.784" v="209" actId="14100"/>
        <pc:sldMkLst>
          <pc:docMk/>
          <pc:sldMk cId="1512006410" sldId="280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512006410" sldId="280"/>
            <ac:spMk id="2" creationId="{D07D72F7-49BE-404D-AFBB-2374F87487B0}"/>
          </ac:spMkLst>
        </pc:spChg>
        <pc:picChg chg="add mod modCrop">
          <ac:chgData name="Lakshya Kumar Gupta" userId="S::lkgupta@syr.edu::514a784b-6a6a-4dd3-8cf8-f2b770a40507" providerId="AD" clId="Web-{A0BDDACB-0350-27E7-548C-A7B7EA1005BC}" dt="2020-11-18T17:07:24.784" v="209" actId="14100"/>
          <ac:picMkLst>
            <pc:docMk/>
            <pc:sldMk cId="1512006410" sldId="280"/>
            <ac:picMk id="4" creationId="{CF09C1E7-C3BE-4254-B67D-549C067077B2}"/>
          </ac:picMkLst>
        </pc:picChg>
        <pc:picChg chg="del">
          <ac:chgData name="Lakshya Kumar Gupta" userId="S::lkgupta@syr.edu::514a784b-6a6a-4dd3-8cf8-f2b770a40507" providerId="AD" clId="Web-{A0BDDACB-0350-27E7-548C-A7B7EA1005BC}" dt="2020-11-18T17:06:04.097" v="189"/>
          <ac:picMkLst>
            <pc:docMk/>
            <pc:sldMk cId="1512006410" sldId="280"/>
            <ac:picMk id="7" creationId="{631D89C3-400A-AC4D-982B-AF76D8AA5714}"/>
          </ac:picMkLst>
        </pc:picChg>
      </pc:sldChg>
      <pc:sldChg chg="modSp mod modClrScheme chgLayout">
        <pc:chgData name="Lakshya Kumar Gupta" userId="S::lkgupta@syr.edu::514a784b-6a6a-4dd3-8cf8-f2b770a40507" providerId="AD" clId="Web-{A0BDDACB-0350-27E7-548C-A7B7EA1005BC}" dt="2020-11-18T16:06:09.020" v="132"/>
        <pc:sldMkLst>
          <pc:docMk/>
          <pc:sldMk cId="421561174" sldId="281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421561174" sldId="281"/>
            <ac:spMk id="2" creationId="{E6BD9D36-40B5-2E40-9A2B-D06398F76E63}"/>
          </ac:spMkLst>
        </pc:spChg>
        <pc:picChg chg="mod">
          <ac:chgData name="Lakshya Kumar Gupta" userId="S::lkgupta@syr.edu::514a784b-6a6a-4dd3-8cf8-f2b770a40507" providerId="AD" clId="Web-{A0BDDACB-0350-27E7-548C-A7B7EA1005BC}" dt="2020-11-18T16:05:55.098" v="127"/>
          <ac:picMkLst>
            <pc:docMk/>
            <pc:sldMk cId="421561174" sldId="281"/>
            <ac:picMk id="8" creationId="{703E1CAF-6C51-D74C-B011-D519926FC4DA}"/>
          </ac:picMkLst>
        </pc:picChg>
        <pc:picChg chg="mod">
          <ac:chgData name="Lakshya Kumar Gupta" userId="S::lkgupta@syr.edu::514a784b-6a6a-4dd3-8cf8-f2b770a40507" providerId="AD" clId="Web-{A0BDDACB-0350-27E7-548C-A7B7EA1005BC}" dt="2020-11-18T16:05:41.583" v="126"/>
          <ac:picMkLst>
            <pc:docMk/>
            <pc:sldMk cId="421561174" sldId="281"/>
            <ac:picMk id="11" creationId="{33A20EF9-81BC-5641-9594-349F7B51B28C}"/>
          </ac:picMkLst>
        </pc:picChg>
        <pc:picChg chg="mod">
          <ac:chgData name="Lakshya Kumar Gupta" userId="S::lkgupta@syr.edu::514a784b-6a6a-4dd3-8cf8-f2b770a40507" providerId="AD" clId="Web-{A0BDDACB-0350-27E7-548C-A7B7EA1005BC}" dt="2020-11-18T16:05:57.505" v="128"/>
          <ac:picMkLst>
            <pc:docMk/>
            <pc:sldMk cId="421561174" sldId="281"/>
            <ac:picMk id="15" creationId="{26692691-A21A-544A-857C-C8EC3561A344}"/>
          </ac:picMkLst>
        </pc:picChg>
        <pc:picChg chg="mod">
          <ac:chgData name="Lakshya Kumar Gupta" userId="S::lkgupta@syr.edu::514a784b-6a6a-4dd3-8cf8-f2b770a40507" providerId="AD" clId="Web-{A0BDDACB-0350-27E7-548C-A7B7EA1005BC}" dt="2020-11-18T16:06:02.536" v="130"/>
          <ac:picMkLst>
            <pc:docMk/>
            <pc:sldMk cId="421561174" sldId="281"/>
            <ac:picMk id="18" creationId="{7C861CDD-626C-7C4C-A9F1-A008FCCFFE32}"/>
          </ac:picMkLst>
        </pc:picChg>
        <pc:picChg chg="mod">
          <ac:chgData name="Lakshya Kumar Gupta" userId="S::lkgupta@syr.edu::514a784b-6a6a-4dd3-8cf8-f2b770a40507" providerId="AD" clId="Web-{A0BDDACB-0350-27E7-548C-A7B7EA1005BC}" dt="2020-11-18T16:06:09.020" v="132"/>
          <ac:picMkLst>
            <pc:docMk/>
            <pc:sldMk cId="421561174" sldId="281"/>
            <ac:picMk id="21" creationId="{37A62FF3-2B14-3C42-9A6A-CC78D10BE380}"/>
          </ac:picMkLst>
        </pc:picChg>
        <pc:picChg chg="mod">
          <ac:chgData name="Lakshya Kumar Gupta" userId="S::lkgupta@syr.edu::514a784b-6a6a-4dd3-8cf8-f2b770a40507" providerId="AD" clId="Web-{A0BDDACB-0350-27E7-548C-A7B7EA1005BC}" dt="2020-11-18T16:06:05.333" v="131"/>
          <ac:picMkLst>
            <pc:docMk/>
            <pc:sldMk cId="421561174" sldId="281"/>
            <ac:picMk id="24" creationId="{BA40B254-A6ED-5C48-B525-54C2F37A5BBC}"/>
          </ac:picMkLst>
        </pc:picChg>
      </pc:sldChg>
      <pc:sldChg chg="addSp delSp modSp mod modClrScheme chgLayout">
        <pc:chgData name="Lakshya Kumar Gupta" userId="S::lkgupta@syr.edu::514a784b-6a6a-4dd3-8cf8-f2b770a40507" providerId="AD" clId="Web-{A0BDDACB-0350-27E7-548C-A7B7EA1005BC}" dt="2020-11-18T17:13:31.096" v="222" actId="1076"/>
        <pc:sldMkLst>
          <pc:docMk/>
          <pc:sldMk cId="2598697911" sldId="282"/>
        </pc:sldMkLst>
        <pc:picChg chg="add mod modCrop">
          <ac:chgData name="Lakshya Kumar Gupta" userId="S::lkgupta@syr.edu::514a784b-6a6a-4dd3-8cf8-f2b770a40507" providerId="AD" clId="Web-{A0BDDACB-0350-27E7-548C-A7B7EA1005BC}" dt="2020-11-18T17:13:31.096" v="222" actId="1076"/>
          <ac:picMkLst>
            <pc:docMk/>
            <pc:sldMk cId="2598697911" sldId="282"/>
            <ac:picMk id="3" creationId="{261C2325-CC90-4FAB-8C15-22176C386A0C}"/>
          </ac:picMkLst>
        </pc:picChg>
        <pc:picChg chg="del">
          <ac:chgData name="Lakshya Kumar Gupta" userId="S::lkgupta@syr.edu::514a784b-6a6a-4dd3-8cf8-f2b770a40507" providerId="AD" clId="Web-{A0BDDACB-0350-27E7-548C-A7B7EA1005BC}" dt="2020-11-18T17:12:26.877" v="210"/>
          <ac:picMkLst>
            <pc:docMk/>
            <pc:sldMk cId="2598697911" sldId="282"/>
            <ac:picMk id="6" creationId="{81C6B40F-4AB0-7F4D-AB2E-01F11A0C784C}"/>
          </ac:picMkLst>
        </pc:picChg>
      </pc:sldChg>
      <pc:sldChg chg="addSp delSp modSp mod modClrScheme delDesignElem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1139579546" sldId="283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1139579546" sldId="283"/>
            <ac:spMk id="2" creationId="{D496077F-9916-A14D-97DF-557311ADC009}"/>
          </ac:spMkLst>
        </pc:spChg>
        <pc:spChg chg="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139579546" sldId="283"/>
            <ac:spMk id="18" creationId="{12514009-82C0-4A68-A3CE-AE9E96792544}"/>
          </ac:spMkLst>
        </pc:spChg>
        <pc:picChg chg="add">
          <ac:chgData name="Lakshya Kumar Gupta" userId="S::lkgupta@syr.edu::514a784b-6a6a-4dd3-8cf8-f2b770a40507" providerId="AD" clId="Web-{A0BDDACB-0350-27E7-548C-A7B7EA1005BC}" dt="2020-11-18T15:49:08.407" v="86"/>
          <ac:picMkLst>
            <pc:docMk/>
            <pc:sldMk cId="1139579546" sldId="283"/>
            <ac:picMk id="4" creationId="{F9B0C243-A0E8-4509-A27A-66597989358A}"/>
          </ac:picMkLst>
        </pc:picChg>
      </pc:sldChg>
      <pc:sldChg chg="addSp delSp modSp mod modClrScheme chgLayout">
        <pc:chgData name="Lakshya Kumar Gupta" userId="S::lkgupta@syr.edu::514a784b-6a6a-4dd3-8cf8-f2b770a40507" providerId="AD" clId="Web-{A0BDDACB-0350-27E7-548C-A7B7EA1005BC}" dt="2020-11-18T16:03:47.676" v="94"/>
        <pc:sldMkLst>
          <pc:docMk/>
          <pc:sldMk cId="2052652996" sldId="284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2052652996" sldId="284"/>
            <ac:spMk id="2" creationId="{A81E089B-27CB-0844-9F91-FCD2091C9023}"/>
          </ac:spMkLst>
        </pc:spChg>
        <pc:spChg chg="add del mod">
          <ac:chgData name="Lakshya Kumar Gupta" userId="S::lkgupta@syr.edu::514a784b-6a6a-4dd3-8cf8-f2b770a40507" providerId="AD" clId="Web-{A0BDDACB-0350-27E7-548C-A7B7EA1005BC}" dt="2020-11-18T15:42:44.405" v="5"/>
          <ac:spMkLst>
            <pc:docMk/>
            <pc:sldMk cId="2052652996" sldId="284"/>
            <ac:spMk id="4" creationId="{8125FEC8-A1DC-4AD4-BA28-406D0501F8D3}"/>
          </ac:spMkLst>
        </pc:spChg>
        <pc:picChg chg="add del mod">
          <ac:chgData name="Lakshya Kumar Gupta" userId="S::lkgupta@syr.edu::514a784b-6a6a-4dd3-8cf8-f2b770a40507" providerId="AD" clId="Web-{A0BDDACB-0350-27E7-548C-A7B7EA1005BC}" dt="2020-11-18T15:42:44.405" v="6"/>
          <ac:picMkLst>
            <pc:docMk/>
            <pc:sldMk cId="2052652996" sldId="284"/>
            <ac:picMk id="3" creationId="{AE81EC94-0E40-49E9-9F50-00561AC722F1}"/>
          </ac:picMkLst>
        </pc:picChg>
      </pc:sldChg>
      <pc:sldChg chg="addSp delSp modSp del mod modClrScheme chgLayout">
        <pc:chgData name="Lakshya Kumar Gupta" userId="S::lkgupta@syr.edu::514a784b-6a6a-4dd3-8cf8-f2b770a40507" providerId="AD" clId="Web-{A0BDDACB-0350-27E7-548C-A7B7EA1005BC}" dt="2020-11-18T17:13:56.580" v="223"/>
        <pc:sldMkLst>
          <pc:docMk/>
          <pc:sldMk cId="2484817339" sldId="285"/>
        </pc:sldMkLst>
        <pc:spChg chg="mod ord">
          <ac:chgData name="Lakshya Kumar Gupta" userId="S::lkgupta@syr.edu::514a784b-6a6a-4dd3-8cf8-f2b770a40507" providerId="AD" clId="Web-{A0BDDACB-0350-27E7-548C-A7B7EA1005BC}" dt="2020-11-18T16:03:47.676" v="94"/>
          <ac:spMkLst>
            <pc:docMk/>
            <pc:sldMk cId="2484817339" sldId="285"/>
            <ac:spMk id="2" creationId="{B044CB65-8AC9-487A-962D-E340EE2B4FB2}"/>
          </ac:spMkLst>
        </pc:spChg>
        <pc:picChg chg="add del mod modCrop">
          <ac:chgData name="Lakshya Kumar Gupta" userId="S::lkgupta@syr.edu::514a784b-6a6a-4dd3-8cf8-f2b770a40507" providerId="AD" clId="Web-{A0BDDACB-0350-27E7-548C-A7B7EA1005BC}" dt="2020-11-18T17:05:59.410" v="188"/>
          <ac:picMkLst>
            <pc:docMk/>
            <pc:sldMk cId="2484817339" sldId="285"/>
            <ac:picMk id="3" creationId="{6AF6BEE3-9743-4EA8-BFE1-F39EE00EAC33}"/>
          </ac:picMkLst>
        </pc:picChg>
      </pc:sldChg>
      <pc:sldChg chg="addSp delSp modSp new mod setBg modClrScheme delDesignElem chgLayout">
        <pc:chgData name="Lakshya Kumar Gupta" userId="S::lkgupta@syr.edu::514a784b-6a6a-4dd3-8cf8-f2b770a40507" providerId="AD" clId="Web-{A0BDDACB-0350-27E7-548C-A7B7EA1005BC}" dt="2020-11-18T16:06:42.583" v="136" actId="20577"/>
        <pc:sldMkLst>
          <pc:docMk/>
          <pc:sldMk cId="1884144225" sldId="286"/>
        </pc:sldMkLst>
        <pc:spChg chg="mod ord">
          <ac:chgData name="Lakshya Kumar Gupta" userId="S::lkgupta@syr.edu::514a784b-6a6a-4dd3-8cf8-f2b770a40507" providerId="AD" clId="Web-{A0BDDACB-0350-27E7-548C-A7B7EA1005BC}" dt="2020-11-18T16:06:42.583" v="136" actId="20577"/>
          <ac:spMkLst>
            <pc:docMk/>
            <pc:sldMk cId="1884144225" sldId="286"/>
            <ac:spMk id="2" creationId="{ABDD68C7-F49A-423E-84E4-D8DBF71144D2}"/>
          </ac:spMkLst>
        </pc:spChg>
        <pc:spChg chg="del mod">
          <ac:chgData name="Lakshya Kumar Gupta" userId="S::lkgupta@syr.edu::514a784b-6a6a-4dd3-8cf8-f2b770a40507" providerId="AD" clId="Web-{A0BDDACB-0350-27E7-548C-A7B7EA1005BC}" dt="2020-11-18T15:44:10.030" v="37"/>
          <ac:spMkLst>
            <pc:docMk/>
            <pc:sldMk cId="1884144225" sldId="286"/>
            <ac:spMk id="3" creationId="{EDDE4DAD-1E7A-470A-B02E-FC944D1FFE74}"/>
          </ac:spMkLst>
        </pc:spChg>
        <pc:spChg chg="add del">
          <ac:chgData name="Lakshya Kumar Gupta" userId="S::lkgupta@syr.edu::514a784b-6a6a-4dd3-8cf8-f2b770a40507" providerId="AD" clId="Web-{A0BDDACB-0350-27E7-548C-A7B7EA1005BC}" dt="2020-11-18T15:44:33.327" v="66"/>
          <ac:spMkLst>
            <pc:docMk/>
            <pc:sldMk cId="1884144225" sldId="286"/>
            <ac:spMk id="9" creationId="{955A2079-FA98-4876-80F0-72364A7D2EA4}"/>
          </ac:spMkLst>
        </pc:spChg>
        <pc:spChg chg="add 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884144225" sldId="286"/>
            <ac:spMk id="14" creationId="{53B021B3-DE93-4AB7-8A18-CF5F1CED88B8}"/>
          </ac:spMkLst>
        </pc:spChg>
        <pc:spChg chg="add 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884144225" sldId="286"/>
            <ac:spMk id="16" creationId="{52D502E5-F6B4-4D58-B4AE-FC466FF15EE8}"/>
          </ac:spMkLst>
        </pc:spChg>
        <pc:spChg chg="add del">
          <ac:chgData name="Lakshya Kumar Gupta" userId="S::lkgupta@syr.edu::514a784b-6a6a-4dd3-8cf8-f2b770a40507" providerId="AD" clId="Web-{A0BDDACB-0350-27E7-548C-A7B7EA1005BC}" dt="2020-11-18T16:01:41.863" v="88"/>
          <ac:spMkLst>
            <pc:docMk/>
            <pc:sldMk cId="1884144225" sldId="286"/>
            <ac:spMk id="18" creationId="{9DECDBF4-02B6-4BB4-B65B-B8107AD6A9E8}"/>
          </ac:spMkLst>
        </pc:spChg>
        <pc:graphicFrameChg chg="add mod ord modGraphic">
          <ac:chgData name="Lakshya Kumar Gupta" userId="S::lkgupta@syr.edu::514a784b-6a6a-4dd3-8cf8-f2b770a40507" providerId="AD" clId="Web-{A0BDDACB-0350-27E7-548C-A7B7EA1005BC}" dt="2020-11-18T16:06:20.098" v="133"/>
          <ac:graphicFrameMkLst>
            <pc:docMk/>
            <pc:sldMk cId="1884144225" sldId="286"/>
            <ac:graphicFrameMk id="5" creationId="{2F38ACB7-656E-4F7C-AFF9-F11E6D0E22A7}"/>
          </ac:graphicFrameMkLst>
        </pc:graphicFrameChg>
        <pc:picChg chg="add mod">
          <ac:chgData name="Lakshya Kumar Gupta" userId="S::lkgupta@syr.edu::514a784b-6a6a-4dd3-8cf8-f2b770a40507" providerId="AD" clId="Web-{A0BDDACB-0350-27E7-548C-A7B7EA1005BC}" dt="2020-11-18T15:45:27.515" v="72" actId="1076"/>
          <ac:picMkLst>
            <pc:docMk/>
            <pc:sldMk cId="1884144225" sldId="286"/>
            <ac:picMk id="26" creationId="{C687C020-8ABB-43D9-9A4B-06D591710365}"/>
          </ac:picMkLst>
        </pc:picChg>
        <pc:picChg chg="add mod">
          <ac:chgData name="Lakshya Kumar Gupta" userId="S::lkgupta@syr.edu::514a784b-6a6a-4dd3-8cf8-f2b770a40507" providerId="AD" clId="Web-{A0BDDACB-0350-27E7-548C-A7B7EA1005BC}" dt="2020-11-18T15:45:37.249" v="75" actId="14100"/>
          <ac:picMkLst>
            <pc:docMk/>
            <pc:sldMk cId="1884144225" sldId="286"/>
            <ac:picMk id="27" creationId="{AC74F26F-1465-4D31-942A-1ECA182CB622}"/>
          </ac:picMkLst>
        </pc:picChg>
        <pc:picChg chg="add">
          <ac:chgData name="Lakshya Kumar Gupta" userId="S::lkgupta@syr.edu::514a784b-6a6a-4dd3-8cf8-f2b770a40507" providerId="AD" clId="Web-{A0BDDACB-0350-27E7-548C-A7B7EA1005BC}" dt="2020-11-18T15:48:30.188" v="84"/>
          <ac:picMkLst>
            <pc:docMk/>
            <pc:sldMk cId="1884144225" sldId="286"/>
            <ac:picMk id="34" creationId="{456CCC0B-9640-4EA1-BA1D-0015A0901A8F}"/>
          </ac:picMkLst>
        </pc:picChg>
      </pc:sldChg>
      <pc:sldMasterChg chg="del delSldLayout">
        <pc:chgData name="Lakshya Kumar Gupta" userId="S::lkgupta@syr.edu::514a784b-6a6a-4dd3-8cf8-f2b770a40507" providerId="AD" clId="Web-{A0BDDACB-0350-27E7-548C-A7B7EA1005BC}" dt="2020-11-18T16:01:41.863" v="88"/>
        <pc:sldMasterMkLst>
          <pc:docMk/>
          <pc:sldMasterMk cId="1785411545" sldId="2147483648"/>
        </pc:sldMasterMkLst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3790268676" sldId="2147483649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1339087932" sldId="2147483650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713839784" sldId="2147483651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1953721006" sldId="2147483652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57638507" sldId="2147483653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2334839417" sldId="2147483654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2947810100" sldId="2147483655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1334538516" sldId="2147483656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2246935734" sldId="2147483657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563848681" sldId="2147483658"/>
          </pc:sldLayoutMkLst>
        </pc:sldLayoutChg>
        <pc:sldLayoutChg chg="del">
          <pc:chgData name="Lakshya Kumar Gupta" userId="S::lkgupta@syr.edu::514a784b-6a6a-4dd3-8cf8-f2b770a40507" providerId="AD" clId="Web-{A0BDDACB-0350-27E7-548C-A7B7EA1005BC}" dt="2020-11-18T16:01:41.863" v="88"/>
          <pc:sldLayoutMkLst>
            <pc:docMk/>
            <pc:sldMasterMk cId="1785411545" sldId="2147483648"/>
            <pc:sldLayoutMk cId="2566027726" sldId="2147483659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A0BDDACB-0350-27E7-548C-A7B7EA1005BC}" dt="2020-11-18T16:02:18.801" v="89"/>
        <pc:sldMasterMkLst>
          <pc:docMk/>
          <pc:sldMasterMk cId="2218041374" sldId="2147483660"/>
        </pc:sldMasterMkLst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162478067" sldId="214748366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269713124" sldId="214748366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3578477991" sldId="214748366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2978809133" sldId="214748366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2620137274" sldId="214748366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33133077" sldId="214748366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951647170" sldId="2147483667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4065556884" sldId="214748366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523937402" sldId="214748366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625104776" sldId="214748367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3619956512" sldId="214748367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2622085365" sldId="214748367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2948151006" sldId="214748367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236997531" sldId="214748367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2721759437" sldId="214748367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1580722104" sldId="214748367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18.801" v="89"/>
          <pc:sldLayoutMkLst>
            <pc:docMk/>
            <pc:sldMasterMk cId="2218041374" sldId="2147483660"/>
            <pc:sldLayoutMk cId="3936307209" sldId="2147483677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A0BDDACB-0350-27E7-548C-A7B7EA1005BC}" dt="2020-11-18T16:02:36.926" v="90"/>
        <pc:sldMasterMkLst>
          <pc:docMk/>
          <pc:sldMasterMk cId="1255484119" sldId="2147483678"/>
        </pc:sldMasterMkLst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532547826" sldId="214748367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338403417" sldId="214748368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102973826" sldId="214748368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4108422511" sldId="214748368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2088105703" sldId="214748368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1128378197" sldId="214748368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999654731" sldId="214748368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493290592" sldId="214748368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158915845" sldId="2147483687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1039748452" sldId="214748368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1202965699" sldId="214748368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543241627" sldId="214748369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266152952" sldId="214748369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06536432" sldId="214748369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582045562" sldId="214748369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525072170" sldId="214748369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36.926" v="90"/>
          <pc:sldLayoutMkLst>
            <pc:docMk/>
            <pc:sldMasterMk cId="1255484119" sldId="2147483678"/>
            <pc:sldLayoutMk cId="3811232079" sldId="2147483695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A0BDDACB-0350-27E7-548C-A7B7EA1005BC}" dt="2020-11-18T16:02:50.801" v="91"/>
        <pc:sldMasterMkLst>
          <pc:docMk/>
          <pc:sldMasterMk cId="4009618755" sldId="2147483696"/>
        </pc:sldMasterMkLst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3818172623" sldId="2147483697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710134185" sldId="214748369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3437537945" sldId="214748369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1741114382" sldId="214748370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2750376068" sldId="214748370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136270938" sldId="214748370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1820595522" sldId="214748370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605554317" sldId="214748370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1720084094" sldId="214748370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1231056038" sldId="214748370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2:50.801" v="91"/>
          <pc:sldLayoutMkLst>
            <pc:docMk/>
            <pc:sldMasterMk cId="4009618755" sldId="2147483696"/>
            <pc:sldLayoutMk cId="3287376164" sldId="2147483707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A0BDDACB-0350-27E7-548C-A7B7EA1005BC}" dt="2020-11-18T16:03:19.410" v="92"/>
        <pc:sldMasterMkLst>
          <pc:docMk/>
          <pc:sldMasterMk cId="3123937562" sldId="2147483708"/>
        </pc:sldMasterMkLst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4264542399" sldId="214748370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3993954068" sldId="214748371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4002325826" sldId="214748371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78367871" sldId="214748371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3499155586" sldId="214748371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3953931638" sldId="214748371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3584118871" sldId="214748371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1834429738" sldId="214748371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2509235294" sldId="2147483717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856847384" sldId="214748371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19.410" v="92"/>
          <pc:sldLayoutMkLst>
            <pc:docMk/>
            <pc:sldMasterMk cId="3123937562" sldId="2147483708"/>
            <pc:sldLayoutMk cId="973382922" sldId="2147483719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A0BDDACB-0350-27E7-548C-A7B7EA1005BC}" dt="2020-11-18T16:03:31.145" v="93"/>
        <pc:sldMasterMkLst>
          <pc:docMk/>
          <pc:sldMasterMk cId="1856564892" sldId="2147483720"/>
        </pc:sldMasterMkLst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2061920479" sldId="214748372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3327563387" sldId="214748372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2014879475" sldId="214748372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2626020271" sldId="214748372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3316722336" sldId="214748372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2954268212" sldId="214748372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15598999" sldId="2147483727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3039908360" sldId="214748372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2323923715" sldId="214748372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3269695826" sldId="214748373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3014591152" sldId="214748373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921256230" sldId="214748373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3795457603" sldId="214748373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1170516595" sldId="214748373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2913675185" sldId="214748373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31.145" v="93"/>
          <pc:sldLayoutMkLst>
            <pc:docMk/>
            <pc:sldMasterMk cId="1856564892" sldId="2147483720"/>
            <pc:sldLayoutMk cId="819063307" sldId="2147483736"/>
          </pc:sldLayoutMkLst>
        </pc:sldLayoutChg>
      </pc:sldMasterChg>
      <pc:sldMasterChg chg="add del addSldLayout delSldLayout modSldLayout">
        <pc:chgData name="Lakshya Kumar Gupta" userId="S::lkgupta@syr.edu::514a784b-6a6a-4dd3-8cf8-f2b770a40507" providerId="AD" clId="Web-{A0BDDACB-0350-27E7-548C-A7B7EA1005BC}" dt="2020-11-18T16:03:47.676" v="94"/>
        <pc:sldMasterMkLst>
          <pc:docMk/>
          <pc:sldMasterMk cId="2052139718" sldId="2147483737"/>
        </pc:sldMasterMkLst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289117343" sldId="214748373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3863538925" sldId="214748373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866919646" sldId="214748374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3286117314" sldId="214748374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924816425" sldId="214748374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3174873135" sldId="2147483743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1209183757" sldId="2147483744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459699587" sldId="2147483745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2769986621" sldId="2147483746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3237243760" sldId="2147483747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4157508475" sldId="2147483748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1896643769" sldId="2147483749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3606867487" sldId="2147483750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2094901062" sldId="2147483751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1619875206" sldId="2147483752"/>
          </pc:sldLayoutMkLst>
        </pc:sldLayoutChg>
        <pc:sldLayoutChg chg="add del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2052139718" sldId="2147483737"/>
            <pc:sldLayoutMk cId="2212968032" sldId="2147483753"/>
          </pc:sldLayoutMkLst>
        </pc:sldLayoutChg>
      </pc:sldMasterChg>
      <pc:sldMasterChg chg="add addSldLayout modSldLayout">
        <pc:chgData name="Lakshya Kumar Gupta" userId="S::lkgupta@syr.edu::514a784b-6a6a-4dd3-8cf8-f2b770a40507" providerId="AD" clId="Web-{A0BDDACB-0350-27E7-548C-A7B7EA1005BC}" dt="2020-11-18T16:03:47.676" v="94"/>
        <pc:sldMasterMkLst>
          <pc:docMk/>
          <pc:sldMasterMk cId="1851717823" sldId="2147483754"/>
        </pc:sldMasterMkLst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842683730" sldId="2147483755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094695545" sldId="2147483756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2677497138" sldId="2147483757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279584524" sldId="2147483758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323854302" sldId="2147483759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4223252234" sldId="2147483760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666336880" sldId="2147483761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814517363" sldId="2147483762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770736906" sldId="2147483763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448153" sldId="2147483764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3990356173" sldId="2147483765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2325024030" sldId="2147483766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671483529" sldId="2147483767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1762135340" sldId="2147483768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3767279464" sldId="2147483769"/>
          </pc:sldLayoutMkLst>
        </pc:sldLayoutChg>
        <pc:sldLayoutChg chg="add mod replId">
          <pc:chgData name="Lakshya Kumar Gupta" userId="S::lkgupta@syr.edu::514a784b-6a6a-4dd3-8cf8-f2b770a40507" providerId="AD" clId="Web-{A0BDDACB-0350-27E7-548C-A7B7EA1005BC}" dt="2020-11-18T16:03:47.676" v="94"/>
          <pc:sldLayoutMkLst>
            <pc:docMk/>
            <pc:sldMasterMk cId="1851717823" sldId="2147483754"/>
            <pc:sldLayoutMk cId="2542938891" sldId="2147483770"/>
          </pc:sldLayoutMkLst>
        </pc:sldLayoutChg>
      </pc:sldMasterChg>
    </pc:docChg>
  </pc:docChgLst>
  <pc:docChgLst>
    <pc:chgData name="Aatish Suman" userId="S::asuman@syr.edu::85634d75-7ad6-4713-9df1-862ebfca4080" providerId="AD" clId="Web-{ABC20968-0DCB-1444-3098-AA2B4157A92A}"/>
    <pc:docChg chg="modSld">
      <pc:chgData name="Aatish Suman" userId="S::asuman@syr.edu::85634d75-7ad6-4713-9df1-862ebfca4080" providerId="AD" clId="Web-{ABC20968-0DCB-1444-3098-AA2B4157A92A}" dt="2020-11-18T16:47:37.939" v="20" actId="20577"/>
      <pc:docMkLst>
        <pc:docMk/>
      </pc:docMkLst>
      <pc:sldChg chg="modSp">
        <pc:chgData name="Aatish Suman" userId="S::asuman@syr.edu::85634d75-7ad6-4713-9df1-862ebfca4080" providerId="AD" clId="Web-{ABC20968-0DCB-1444-3098-AA2B4157A92A}" dt="2020-11-18T16:46:39.093" v="3" actId="20577"/>
        <pc:sldMkLst>
          <pc:docMk/>
          <pc:sldMk cId="159387176" sldId="275"/>
        </pc:sldMkLst>
        <pc:graphicFrameChg chg="modGraphic">
          <ac:chgData name="Aatish Suman" userId="S::asuman@syr.edu::85634d75-7ad6-4713-9df1-862ebfca4080" providerId="AD" clId="Web-{ABC20968-0DCB-1444-3098-AA2B4157A92A}" dt="2020-11-18T16:46:39.093" v="3" actId="20577"/>
          <ac:graphicFrameMkLst>
            <pc:docMk/>
            <pc:sldMk cId="159387176" sldId="275"/>
            <ac:graphicFrameMk id="3" creationId="{361F3085-048B-4B21-9EB8-8007AACAEDD5}"/>
          </ac:graphicFrameMkLst>
        </pc:graphicFrameChg>
      </pc:sldChg>
      <pc:sldChg chg="modSp">
        <pc:chgData name="Aatish Suman" userId="S::asuman@syr.edu::85634d75-7ad6-4713-9df1-862ebfca4080" providerId="AD" clId="Web-{ABC20968-0DCB-1444-3098-AA2B4157A92A}" dt="2020-11-18T16:47:36.486" v="18" actId="20577"/>
        <pc:sldMkLst>
          <pc:docMk/>
          <pc:sldMk cId="2487701550" sldId="278"/>
        </pc:sldMkLst>
        <pc:spChg chg="mod">
          <ac:chgData name="Aatish Suman" userId="S::asuman@syr.edu::85634d75-7ad6-4713-9df1-862ebfca4080" providerId="AD" clId="Web-{ABC20968-0DCB-1444-3098-AA2B4157A92A}" dt="2020-11-18T16:47:36.486" v="18" actId="20577"/>
          <ac:spMkLst>
            <pc:docMk/>
            <pc:sldMk cId="2487701550" sldId="278"/>
            <ac:spMk id="2" creationId="{14BABDEE-FEF4-4FBE-8A35-CB0199915791}"/>
          </ac:spMkLst>
        </pc:spChg>
      </pc:sldChg>
    </pc:docChg>
  </pc:docChgLst>
  <pc:docChgLst>
    <pc:chgData name="Vidushi Mishra" userId="S::vmishr01@syr.edu::fd7c4dd3-4ed3-484a-8b3b-907bf3ae2a79" providerId="AD" clId="Web-{C2342357-5631-1B45-08E2-FAEB829F899A}"/>
    <pc:docChg chg="addSld delSld modSld">
      <pc:chgData name="Vidushi Mishra" userId="S::vmishr01@syr.edu::fd7c4dd3-4ed3-484a-8b3b-907bf3ae2a79" providerId="AD" clId="Web-{C2342357-5631-1B45-08E2-FAEB829F899A}" dt="2020-11-18T17:27:47.701" v="4" actId="1076"/>
      <pc:docMkLst>
        <pc:docMk/>
      </pc:docMkLst>
      <pc:sldChg chg="modSp">
        <pc:chgData name="Vidushi Mishra" userId="S::vmishr01@syr.edu::fd7c4dd3-4ed3-484a-8b3b-907bf3ae2a79" providerId="AD" clId="Web-{C2342357-5631-1B45-08E2-FAEB829F899A}" dt="2020-11-18T16:51:54.519" v="2" actId="1076"/>
        <pc:sldMkLst>
          <pc:docMk/>
          <pc:sldMk cId="1512006410" sldId="280"/>
        </pc:sldMkLst>
        <pc:picChg chg="mod">
          <ac:chgData name="Vidushi Mishra" userId="S::vmishr01@syr.edu::fd7c4dd3-4ed3-484a-8b3b-907bf3ae2a79" providerId="AD" clId="Web-{C2342357-5631-1B45-08E2-FAEB829F899A}" dt="2020-11-18T16:51:54.519" v="2" actId="1076"/>
          <ac:picMkLst>
            <pc:docMk/>
            <pc:sldMk cId="1512006410" sldId="280"/>
            <ac:picMk id="7" creationId="{631D89C3-400A-AC4D-982B-AF76D8AA5714}"/>
          </ac:picMkLst>
        </pc:picChg>
      </pc:sldChg>
      <pc:sldChg chg="modSp">
        <pc:chgData name="Vidushi Mishra" userId="S::vmishr01@syr.edu::fd7c4dd3-4ed3-484a-8b3b-907bf3ae2a79" providerId="AD" clId="Web-{C2342357-5631-1B45-08E2-FAEB829F899A}" dt="2020-11-18T17:27:47.701" v="4" actId="1076"/>
        <pc:sldMkLst>
          <pc:docMk/>
          <pc:sldMk cId="2598697911" sldId="282"/>
        </pc:sldMkLst>
        <pc:picChg chg="mod">
          <ac:chgData name="Vidushi Mishra" userId="S::vmishr01@syr.edu::fd7c4dd3-4ed3-484a-8b3b-907bf3ae2a79" providerId="AD" clId="Web-{C2342357-5631-1B45-08E2-FAEB829F899A}" dt="2020-11-18T17:27:47.701" v="4" actId="1076"/>
          <ac:picMkLst>
            <pc:docMk/>
            <pc:sldMk cId="2598697911" sldId="282"/>
            <ac:picMk id="3" creationId="{261C2325-CC90-4FAB-8C15-22176C386A0C}"/>
          </ac:picMkLst>
        </pc:picChg>
      </pc:sldChg>
      <pc:sldChg chg="add del">
        <pc:chgData name="Vidushi Mishra" userId="S::vmishr01@syr.edu::fd7c4dd3-4ed3-484a-8b3b-907bf3ae2a79" providerId="AD" clId="Web-{C2342357-5631-1B45-08E2-FAEB829F899A}" dt="2020-11-18T16:50:01.300" v="1"/>
        <pc:sldMkLst>
          <pc:docMk/>
          <pc:sldMk cId="2484817339" sldId="28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sv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6" Type="http://schemas.openxmlformats.org/officeDocument/2006/relationships/image" Target="../media/image18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sv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55.png"/><Relationship Id="rId5" Type="http://schemas.openxmlformats.org/officeDocument/2006/relationships/image" Target="../media/image54.svg"/><Relationship Id="rId4" Type="http://schemas.openxmlformats.org/officeDocument/2006/relationships/image" Target="../media/image5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svg"/><Relationship Id="rId1" Type="http://schemas.openxmlformats.org/officeDocument/2006/relationships/image" Target="../media/image6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4C2610-16C9-4835-9F36-B7F2431DFCE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8CC595-8F0C-462A-BF6C-9E04DA284EB5}">
      <dgm:prSet/>
      <dgm:spPr/>
      <dgm:t>
        <a:bodyPr/>
        <a:lstStyle/>
        <a:p>
          <a:r>
            <a:rPr lang="en-US"/>
            <a:t>Business Idea </a:t>
          </a:r>
          <a:br>
            <a:rPr lang="en-US"/>
          </a:br>
          <a:endParaRPr lang="en-US"/>
        </a:p>
      </dgm:t>
    </dgm:pt>
    <dgm:pt modelId="{A3AE102A-6BBC-4C24-B2E1-BAA0D4B3F8D7}" type="parTrans" cxnId="{0BD56C36-F28C-4F27-8C78-9946480EFE71}">
      <dgm:prSet/>
      <dgm:spPr/>
      <dgm:t>
        <a:bodyPr/>
        <a:lstStyle/>
        <a:p>
          <a:endParaRPr lang="en-US"/>
        </a:p>
      </dgm:t>
    </dgm:pt>
    <dgm:pt modelId="{A742BD77-5727-45D7-9610-5CD4F7A6CD50}" type="sibTrans" cxnId="{0BD56C36-F28C-4F27-8C78-9946480EFE71}">
      <dgm:prSet/>
      <dgm:spPr/>
      <dgm:t>
        <a:bodyPr/>
        <a:lstStyle/>
        <a:p>
          <a:endParaRPr lang="en-US"/>
        </a:p>
      </dgm:t>
    </dgm:pt>
    <dgm:pt modelId="{D0AD4E11-D06F-4551-A83A-9458C5D491C1}">
      <dgm:prSet/>
      <dgm:spPr/>
      <dgm:t>
        <a:bodyPr/>
        <a:lstStyle/>
        <a:p>
          <a:r>
            <a:rPr lang="en-US"/>
            <a:t>Product Idea and its Relevance </a:t>
          </a:r>
          <a:br>
            <a:rPr lang="en-US"/>
          </a:br>
          <a:endParaRPr lang="en-US"/>
        </a:p>
      </dgm:t>
    </dgm:pt>
    <dgm:pt modelId="{8336685C-4E1E-4A0F-B215-B28693235C34}" type="parTrans" cxnId="{4083560C-6F61-43ED-9B71-B8ABEDC3BBA1}">
      <dgm:prSet/>
      <dgm:spPr/>
      <dgm:t>
        <a:bodyPr/>
        <a:lstStyle/>
        <a:p>
          <a:endParaRPr lang="en-US"/>
        </a:p>
      </dgm:t>
    </dgm:pt>
    <dgm:pt modelId="{755693ED-1F88-48AF-B29D-13485467B717}" type="sibTrans" cxnId="{4083560C-6F61-43ED-9B71-B8ABEDC3BBA1}">
      <dgm:prSet/>
      <dgm:spPr/>
      <dgm:t>
        <a:bodyPr/>
        <a:lstStyle/>
        <a:p>
          <a:endParaRPr lang="en-US"/>
        </a:p>
      </dgm:t>
    </dgm:pt>
    <dgm:pt modelId="{0E0FABED-C7FC-4EBE-A14D-6EA990C906BF}">
      <dgm:prSet/>
      <dgm:spPr/>
      <dgm:t>
        <a:bodyPr/>
        <a:lstStyle/>
        <a:p>
          <a:r>
            <a:rPr lang="en-US"/>
            <a:t>Scope of the Idea</a:t>
          </a:r>
          <a:br>
            <a:rPr lang="en-US"/>
          </a:br>
          <a:endParaRPr lang="en-US"/>
        </a:p>
      </dgm:t>
    </dgm:pt>
    <dgm:pt modelId="{7FA04EF9-FA20-4BF8-95D4-66130E38C587}" type="parTrans" cxnId="{9AF32B96-FA13-4753-9AB9-137BBFB9FD7D}">
      <dgm:prSet/>
      <dgm:spPr/>
      <dgm:t>
        <a:bodyPr/>
        <a:lstStyle/>
        <a:p>
          <a:endParaRPr lang="en-US"/>
        </a:p>
      </dgm:t>
    </dgm:pt>
    <dgm:pt modelId="{E43A334F-CC9A-4DCC-97D5-4336BEC833EC}" type="sibTrans" cxnId="{9AF32B96-FA13-4753-9AB9-137BBFB9FD7D}">
      <dgm:prSet/>
      <dgm:spPr/>
      <dgm:t>
        <a:bodyPr/>
        <a:lstStyle/>
        <a:p>
          <a:endParaRPr lang="en-US"/>
        </a:p>
      </dgm:t>
    </dgm:pt>
    <dgm:pt modelId="{DFB5CE29-E636-4BB5-BD9C-334C5EC7680E}">
      <dgm:prSet/>
      <dgm:spPr/>
      <dgm:t>
        <a:bodyPr/>
        <a:lstStyle/>
        <a:p>
          <a:r>
            <a:rPr lang="en-US"/>
            <a:t>Implemented Architecture</a:t>
          </a:r>
          <a:br>
            <a:rPr lang="en-US"/>
          </a:br>
          <a:endParaRPr lang="en-US"/>
        </a:p>
      </dgm:t>
    </dgm:pt>
    <dgm:pt modelId="{B63AF33C-F1CC-4ACD-9554-8A7A3CBB43B6}" type="parTrans" cxnId="{2C4D8EFD-C89B-4548-8EC0-8A387F0C0C92}">
      <dgm:prSet/>
      <dgm:spPr/>
      <dgm:t>
        <a:bodyPr/>
        <a:lstStyle/>
        <a:p>
          <a:endParaRPr lang="en-US"/>
        </a:p>
      </dgm:t>
    </dgm:pt>
    <dgm:pt modelId="{4D346359-B135-4BFB-B397-0B60CD76B0A3}" type="sibTrans" cxnId="{2C4D8EFD-C89B-4548-8EC0-8A387F0C0C92}">
      <dgm:prSet/>
      <dgm:spPr/>
      <dgm:t>
        <a:bodyPr/>
        <a:lstStyle/>
        <a:p>
          <a:endParaRPr lang="en-US"/>
        </a:p>
      </dgm:t>
    </dgm:pt>
    <dgm:pt modelId="{D7316A78-B3BE-49EC-A4ED-344C6ED3C0C9}">
      <dgm:prSet/>
      <dgm:spPr/>
      <dgm:t>
        <a:bodyPr/>
        <a:lstStyle/>
        <a:p>
          <a:r>
            <a:rPr lang="en-US"/>
            <a:t>Technology stack</a:t>
          </a:r>
          <a:br>
            <a:rPr lang="en-US"/>
          </a:br>
          <a:endParaRPr lang="en-US"/>
        </a:p>
      </dgm:t>
    </dgm:pt>
    <dgm:pt modelId="{6192E5EF-D35A-4DF4-A257-B816AE085642}" type="parTrans" cxnId="{F743101E-D7BC-4B62-82BD-B9A575935A5B}">
      <dgm:prSet/>
      <dgm:spPr/>
      <dgm:t>
        <a:bodyPr/>
        <a:lstStyle/>
        <a:p>
          <a:endParaRPr lang="en-US"/>
        </a:p>
      </dgm:t>
    </dgm:pt>
    <dgm:pt modelId="{992DC476-6313-491D-AB5C-E8782D36BD0E}" type="sibTrans" cxnId="{F743101E-D7BC-4B62-82BD-B9A575935A5B}">
      <dgm:prSet/>
      <dgm:spPr/>
      <dgm:t>
        <a:bodyPr/>
        <a:lstStyle/>
        <a:p>
          <a:endParaRPr lang="en-US"/>
        </a:p>
      </dgm:t>
    </dgm:pt>
    <dgm:pt modelId="{B4A35A17-6E06-4F73-8AB6-1D8810D30249}">
      <dgm:prSet/>
      <dgm:spPr/>
      <dgm:t>
        <a:bodyPr/>
        <a:lstStyle/>
        <a:p>
          <a:r>
            <a:rPr lang="en-US"/>
            <a:t>Walkthrough</a:t>
          </a:r>
          <a:br>
            <a:rPr lang="en-US"/>
          </a:br>
          <a:endParaRPr lang="en-US"/>
        </a:p>
      </dgm:t>
    </dgm:pt>
    <dgm:pt modelId="{3AAEF342-1541-4246-AE6C-2849DED775D1}" type="parTrans" cxnId="{EAD93F19-E2D9-4033-80D0-897A12419A8F}">
      <dgm:prSet/>
      <dgm:spPr/>
      <dgm:t>
        <a:bodyPr/>
        <a:lstStyle/>
        <a:p>
          <a:endParaRPr lang="en-US"/>
        </a:p>
      </dgm:t>
    </dgm:pt>
    <dgm:pt modelId="{4D6CBAF6-4509-4AFB-BB77-E237A1EE132B}" type="sibTrans" cxnId="{EAD93F19-E2D9-4033-80D0-897A12419A8F}">
      <dgm:prSet/>
      <dgm:spPr/>
      <dgm:t>
        <a:bodyPr/>
        <a:lstStyle/>
        <a:p>
          <a:endParaRPr lang="en-US"/>
        </a:p>
      </dgm:t>
    </dgm:pt>
    <dgm:pt modelId="{B871779E-723E-4F29-912F-3FFF47F2C09D}">
      <dgm:prSet/>
      <dgm:spPr/>
      <dgm:t>
        <a:bodyPr/>
        <a:lstStyle/>
        <a:p>
          <a:r>
            <a:rPr lang="en-US"/>
            <a:t>Future Goals</a:t>
          </a:r>
          <a:br>
            <a:rPr lang="en-US"/>
          </a:br>
          <a:endParaRPr lang="en-US"/>
        </a:p>
      </dgm:t>
    </dgm:pt>
    <dgm:pt modelId="{1EB64528-CD0F-494C-AB73-9D6D837BCEBB}" type="parTrans" cxnId="{8B006AD2-4D3D-4B64-91A0-FD114C005E47}">
      <dgm:prSet/>
      <dgm:spPr/>
      <dgm:t>
        <a:bodyPr/>
        <a:lstStyle/>
        <a:p>
          <a:endParaRPr lang="en-US"/>
        </a:p>
      </dgm:t>
    </dgm:pt>
    <dgm:pt modelId="{93BEFAE2-18E4-40E0-98B3-4142A5FC5758}" type="sibTrans" cxnId="{8B006AD2-4D3D-4B64-91A0-FD114C005E47}">
      <dgm:prSet/>
      <dgm:spPr/>
      <dgm:t>
        <a:bodyPr/>
        <a:lstStyle/>
        <a:p>
          <a:endParaRPr lang="en-US"/>
        </a:p>
      </dgm:t>
    </dgm:pt>
    <dgm:pt modelId="{17895E11-F973-42BE-9EBC-266BD00F3E47}">
      <dgm:prSet/>
      <dgm:spPr/>
      <dgm:t>
        <a:bodyPr/>
        <a:lstStyle/>
        <a:p>
          <a:r>
            <a:rPr lang="en-US"/>
            <a:t>Appendix</a:t>
          </a:r>
        </a:p>
      </dgm:t>
    </dgm:pt>
    <dgm:pt modelId="{9F6D5043-0722-4283-AFC7-5B52BE01FF6E}" type="parTrans" cxnId="{3978B6BA-6C7B-4B40-9790-AEB50B68765F}">
      <dgm:prSet/>
      <dgm:spPr/>
      <dgm:t>
        <a:bodyPr/>
        <a:lstStyle/>
        <a:p>
          <a:endParaRPr lang="en-US"/>
        </a:p>
      </dgm:t>
    </dgm:pt>
    <dgm:pt modelId="{DCE19C7A-9DF6-4DE1-BF04-DEE8562799DB}" type="sibTrans" cxnId="{3978B6BA-6C7B-4B40-9790-AEB50B68765F}">
      <dgm:prSet/>
      <dgm:spPr/>
      <dgm:t>
        <a:bodyPr/>
        <a:lstStyle/>
        <a:p>
          <a:endParaRPr lang="en-US"/>
        </a:p>
      </dgm:t>
    </dgm:pt>
    <dgm:pt modelId="{1C07D1B7-422E-4E43-8AB0-1E2DCE2DDD97}" type="pres">
      <dgm:prSet presAssocID="{CC4C2610-16C9-4835-9F36-B7F2431DFCE7}" presName="root" presStyleCnt="0">
        <dgm:presLayoutVars>
          <dgm:dir/>
          <dgm:resizeHandles val="exact"/>
        </dgm:presLayoutVars>
      </dgm:prSet>
      <dgm:spPr/>
    </dgm:pt>
    <dgm:pt modelId="{E8DC60B4-F1E1-440A-B484-3610D8A54A65}" type="pres">
      <dgm:prSet presAssocID="{968CC595-8F0C-462A-BF6C-9E04DA284EB5}" presName="compNode" presStyleCnt="0"/>
      <dgm:spPr/>
    </dgm:pt>
    <dgm:pt modelId="{69FE7050-D94B-4171-90BF-5BD014EFE2F4}" type="pres">
      <dgm:prSet presAssocID="{968CC595-8F0C-462A-BF6C-9E04DA284EB5}" presName="bgRect" presStyleLbl="bgShp" presStyleIdx="0" presStyleCnt="8"/>
      <dgm:spPr/>
    </dgm:pt>
    <dgm:pt modelId="{424BAE58-D719-4F41-8BF6-7AAED10D20DD}" type="pres">
      <dgm:prSet presAssocID="{968CC595-8F0C-462A-BF6C-9E04DA284EB5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7CE14342-810B-4D89-B253-09FC80656263}" type="pres">
      <dgm:prSet presAssocID="{968CC595-8F0C-462A-BF6C-9E04DA284EB5}" presName="spaceRect" presStyleCnt="0"/>
      <dgm:spPr/>
    </dgm:pt>
    <dgm:pt modelId="{16EFE534-AA8D-4E45-9A7F-3BED297B0339}" type="pres">
      <dgm:prSet presAssocID="{968CC595-8F0C-462A-BF6C-9E04DA284EB5}" presName="parTx" presStyleLbl="revTx" presStyleIdx="0" presStyleCnt="8">
        <dgm:presLayoutVars>
          <dgm:chMax val="0"/>
          <dgm:chPref val="0"/>
        </dgm:presLayoutVars>
      </dgm:prSet>
      <dgm:spPr/>
    </dgm:pt>
    <dgm:pt modelId="{8495C1BB-4265-4396-8C58-53B2C7DC3E08}" type="pres">
      <dgm:prSet presAssocID="{A742BD77-5727-45D7-9610-5CD4F7A6CD50}" presName="sibTrans" presStyleCnt="0"/>
      <dgm:spPr/>
    </dgm:pt>
    <dgm:pt modelId="{41EAAE7C-99F6-4425-971B-CBA9181826EF}" type="pres">
      <dgm:prSet presAssocID="{D0AD4E11-D06F-4551-A83A-9458C5D491C1}" presName="compNode" presStyleCnt="0"/>
      <dgm:spPr/>
    </dgm:pt>
    <dgm:pt modelId="{4F4D0A87-0B9D-4526-A898-D19D47EC38FA}" type="pres">
      <dgm:prSet presAssocID="{D0AD4E11-D06F-4551-A83A-9458C5D491C1}" presName="bgRect" presStyleLbl="bgShp" presStyleIdx="1" presStyleCnt="8"/>
      <dgm:spPr/>
    </dgm:pt>
    <dgm:pt modelId="{1A9F4F1D-878D-487C-A43A-6AE7571B6DA2}" type="pres">
      <dgm:prSet presAssocID="{D0AD4E11-D06F-4551-A83A-9458C5D491C1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7693657-5FE8-4A9B-A0D9-D06E5E6F8666}" type="pres">
      <dgm:prSet presAssocID="{D0AD4E11-D06F-4551-A83A-9458C5D491C1}" presName="spaceRect" presStyleCnt="0"/>
      <dgm:spPr/>
    </dgm:pt>
    <dgm:pt modelId="{DDB3A5F6-2488-4A70-9C7D-8710AC768829}" type="pres">
      <dgm:prSet presAssocID="{D0AD4E11-D06F-4551-A83A-9458C5D491C1}" presName="parTx" presStyleLbl="revTx" presStyleIdx="1" presStyleCnt="8">
        <dgm:presLayoutVars>
          <dgm:chMax val="0"/>
          <dgm:chPref val="0"/>
        </dgm:presLayoutVars>
      </dgm:prSet>
      <dgm:spPr/>
    </dgm:pt>
    <dgm:pt modelId="{5F6973A6-548D-4547-A597-3F1F61912F84}" type="pres">
      <dgm:prSet presAssocID="{755693ED-1F88-48AF-B29D-13485467B717}" presName="sibTrans" presStyleCnt="0"/>
      <dgm:spPr/>
    </dgm:pt>
    <dgm:pt modelId="{26C6B119-7760-47FA-8091-478DDADB3FF0}" type="pres">
      <dgm:prSet presAssocID="{0E0FABED-C7FC-4EBE-A14D-6EA990C906BF}" presName="compNode" presStyleCnt="0"/>
      <dgm:spPr/>
    </dgm:pt>
    <dgm:pt modelId="{A3E0A131-74F0-4446-826A-5B70EE6F80BC}" type="pres">
      <dgm:prSet presAssocID="{0E0FABED-C7FC-4EBE-A14D-6EA990C906BF}" presName="bgRect" presStyleLbl="bgShp" presStyleIdx="2" presStyleCnt="8"/>
      <dgm:spPr/>
    </dgm:pt>
    <dgm:pt modelId="{BDF65386-9CA9-49DE-8BC2-FE7A4B31631E}" type="pres">
      <dgm:prSet presAssocID="{0E0FABED-C7FC-4EBE-A14D-6EA990C906BF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0F74684-2298-4D7C-A040-271259BA2FB1}" type="pres">
      <dgm:prSet presAssocID="{0E0FABED-C7FC-4EBE-A14D-6EA990C906BF}" presName="spaceRect" presStyleCnt="0"/>
      <dgm:spPr/>
    </dgm:pt>
    <dgm:pt modelId="{5450D364-75A3-4744-9444-B8AD2367DAFD}" type="pres">
      <dgm:prSet presAssocID="{0E0FABED-C7FC-4EBE-A14D-6EA990C906BF}" presName="parTx" presStyleLbl="revTx" presStyleIdx="2" presStyleCnt="8">
        <dgm:presLayoutVars>
          <dgm:chMax val="0"/>
          <dgm:chPref val="0"/>
        </dgm:presLayoutVars>
      </dgm:prSet>
      <dgm:spPr/>
    </dgm:pt>
    <dgm:pt modelId="{18861567-135A-4B8C-A9FC-53A7B75A6C3A}" type="pres">
      <dgm:prSet presAssocID="{E43A334F-CC9A-4DCC-97D5-4336BEC833EC}" presName="sibTrans" presStyleCnt="0"/>
      <dgm:spPr/>
    </dgm:pt>
    <dgm:pt modelId="{6952C15D-EDF5-4497-A46E-6A6A39CA891A}" type="pres">
      <dgm:prSet presAssocID="{DFB5CE29-E636-4BB5-BD9C-334C5EC7680E}" presName="compNode" presStyleCnt="0"/>
      <dgm:spPr/>
    </dgm:pt>
    <dgm:pt modelId="{118716B7-1883-496E-9C0F-EBD2DB9AC096}" type="pres">
      <dgm:prSet presAssocID="{DFB5CE29-E636-4BB5-BD9C-334C5EC7680E}" presName="bgRect" presStyleLbl="bgShp" presStyleIdx="3" presStyleCnt="8"/>
      <dgm:spPr/>
    </dgm:pt>
    <dgm:pt modelId="{E4ADA1B3-428A-462F-8091-AFE3A948BBB8}" type="pres">
      <dgm:prSet presAssocID="{DFB5CE29-E636-4BB5-BD9C-334C5EC7680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CF9138C-3BF6-4C14-BA8B-AC2996C8C99E}" type="pres">
      <dgm:prSet presAssocID="{DFB5CE29-E636-4BB5-BD9C-334C5EC7680E}" presName="spaceRect" presStyleCnt="0"/>
      <dgm:spPr/>
    </dgm:pt>
    <dgm:pt modelId="{7C3AF87E-9762-4134-A09E-48D5177DA954}" type="pres">
      <dgm:prSet presAssocID="{DFB5CE29-E636-4BB5-BD9C-334C5EC7680E}" presName="parTx" presStyleLbl="revTx" presStyleIdx="3" presStyleCnt="8">
        <dgm:presLayoutVars>
          <dgm:chMax val="0"/>
          <dgm:chPref val="0"/>
        </dgm:presLayoutVars>
      </dgm:prSet>
      <dgm:spPr/>
    </dgm:pt>
    <dgm:pt modelId="{A8BDD9E3-40B1-4765-8CD0-D7D91A08848C}" type="pres">
      <dgm:prSet presAssocID="{4D346359-B135-4BFB-B397-0B60CD76B0A3}" presName="sibTrans" presStyleCnt="0"/>
      <dgm:spPr/>
    </dgm:pt>
    <dgm:pt modelId="{3EB143D8-D754-4709-990C-AC6FDE92B31A}" type="pres">
      <dgm:prSet presAssocID="{D7316A78-B3BE-49EC-A4ED-344C6ED3C0C9}" presName="compNode" presStyleCnt="0"/>
      <dgm:spPr/>
    </dgm:pt>
    <dgm:pt modelId="{570381E7-AC0F-462B-8E21-E5F1B0EF83D8}" type="pres">
      <dgm:prSet presAssocID="{D7316A78-B3BE-49EC-A4ED-344C6ED3C0C9}" presName="bgRect" presStyleLbl="bgShp" presStyleIdx="4" presStyleCnt="8"/>
      <dgm:spPr/>
    </dgm:pt>
    <dgm:pt modelId="{C130EE74-CA0E-4F1F-9948-2CBF4B7A69F8}" type="pres">
      <dgm:prSet presAssocID="{D7316A78-B3BE-49EC-A4ED-344C6ED3C0C9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EEC2C836-FEB1-45D0-9E34-0AEBABEFEF57}" type="pres">
      <dgm:prSet presAssocID="{D7316A78-B3BE-49EC-A4ED-344C6ED3C0C9}" presName="spaceRect" presStyleCnt="0"/>
      <dgm:spPr/>
    </dgm:pt>
    <dgm:pt modelId="{835B131B-AE6C-4D3B-9421-37EFD4B88FED}" type="pres">
      <dgm:prSet presAssocID="{D7316A78-B3BE-49EC-A4ED-344C6ED3C0C9}" presName="parTx" presStyleLbl="revTx" presStyleIdx="4" presStyleCnt="8">
        <dgm:presLayoutVars>
          <dgm:chMax val="0"/>
          <dgm:chPref val="0"/>
        </dgm:presLayoutVars>
      </dgm:prSet>
      <dgm:spPr/>
    </dgm:pt>
    <dgm:pt modelId="{9561119B-D983-4205-B674-AB7A805D24FC}" type="pres">
      <dgm:prSet presAssocID="{992DC476-6313-491D-AB5C-E8782D36BD0E}" presName="sibTrans" presStyleCnt="0"/>
      <dgm:spPr/>
    </dgm:pt>
    <dgm:pt modelId="{7B4150EA-14AD-418C-8DD9-370B752CF21A}" type="pres">
      <dgm:prSet presAssocID="{B4A35A17-6E06-4F73-8AB6-1D8810D30249}" presName="compNode" presStyleCnt="0"/>
      <dgm:spPr/>
    </dgm:pt>
    <dgm:pt modelId="{0BC5B8B5-A53F-481C-81AE-BCB9C780F2CD}" type="pres">
      <dgm:prSet presAssocID="{B4A35A17-6E06-4F73-8AB6-1D8810D30249}" presName="bgRect" presStyleLbl="bgShp" presStyleIdx="5" presStyleCnt="8"/>
      <dgm:spPr/>
    </dgm:pt>
    <dgm:pt modelId="{03ED8838-1E3C-447D-AEA1-2DE739944EE3}" type="pres">
      <dgm:prSet presAssocID="{B4A35A17-6E06-4F73-8AB6-1D8810D30249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2341F1F1-270A-4673-84C8-A73678E54CC4}" type="pres">
      <dgm:prSet presAssocID="{B4A35A17-6E06-4F73-8AB6-1D8810D30249}" presName="spaceRect" presStyleCnt="0"/>
      <dgm:spPr/>
    </dgm:pt>
    <dgm:pt modelId="{B1AC2961-0B9F-4EBA-83E8-46E26F19FDA9}" type="pres">
      <dgm:prSet presAssocID="{B4A35A17-6E06-4F73-8AB6-1D8810D30249}" presName="parTx" presStyleLbl="revTx" presStyleIdx="5" presStyleCnt="8">
        <dgm:presLayoutVars>
          <dgm:chMax val="0"/>
          <dgm:chPref val="0"/>
        </dgm:presLayoutVars>
      </dgm:prSet>
      <dgm:spPr/>
    </dgm:pt>
    <dgm:pt modelId="{7A1EDDA5-1AFA-4D85-A3FE-F50275836099}" type="pres">
      <dgm:prSet presAssocID="{4D6CBAF6-4509-4AFB-BB77-E237A1EE132B}" presName="sibTrans" presStyleCnt="0"/>
      <dgm:spPr/>
    </dgm:pt>
    <dgm:pt modelId="{2798DC02-C7B1-4983-8994-E665DEEBCD95}" type="pres">
      <dgm:prSet presAssocID="{B871779E-723E-4F29-912F-3FFF47F2C09D}" presName="compNode" presStyleCnt="0"/>
      <dgm:spPr/>
    </dgm:pt>
    <dgm:pt modelId="{E321CC1E-235B-43FE-B40F-3CD394ED4959}" type="pres">
      <dgm:prSet presAssocID="{B871779E-723E-4F29-912F-3FFF47F2C09D}" presName="bgRect" presStyleLbl="bgShp" presStyleIdx="6" presStyleCnt="8"/>
      <dgm:spPr/>
    </dgm:pt>
    <dgm:pt modelId="{BCD6FC54-2B0C-4B0D-B643-52392D1B9853}" type="pres">
      <dgm:prSet presAssocID="{B871779E-723E-4F29-912F-3FFF47F2C09D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7F8AC4E-A3E2-417C-B7C2-410A1460C41F}" type="pres">
      <dgm:prSet presAssocID="{B871779E-723E-4F29-912F-3FFF47F2C09D}" presName="spaceRect" presStyleCnt="0"/>
      <dgm:spPr/>
    </dgm:pt>
    <dgm:pt modelId="{FD19C10A-4700-45FD-BD12-B3213A3D8003}" type="pres">
      <dgm:prSet presAssocID="{B871779E-723E-4F29-912F-3FFF47F2C09D}" presName="parTx" presStyleLbl="revTx" presStyleIdx="6" presStyleCnt="8">
        <dgm:presLayoutVars>
          <dgm:chMax val="0"/>
          <dgm:chPref val="0"/>
        </dgm:presLayoutVars>
      </dgm:prSet>
      <dgm:spPr/>
    </dgm:pt>
    <dgm:pt modelId="{A4489A53-0260-4B97-8E45-59438534DE31}" type="pres">
      <dgm:prSet presAssocID="{93BEFAE2-18E4-40E0-98B3-4142A5FC5758}" presName="sibTrans" presStyleCnt="0"/>
      <dgm:spPr/>
    </dgm:pt>
    <dgm:pt modelId="{CD01F007-300A-4181-98E7-0EBECCA26AC2}" type="pres">
      <dgm:prSet presAssocID="{17895E11-F973-42BE-9EBC-266BD00F3E47}" presName="compNode" presStyleCnt="0"/>
      <dgm:spPr/>
    </dgm:pt>
    <dgm:pt modelId="{D38AA814-6018-4D30-8E0C-CC6FCD3B2AF1}" type="pres">
      <dgm:prSet presAssocID="{17895E11-F973-42BE-9EBC-266BD00F3E47}" presName="bgRect" presStyleLbl="bgShp" presStyleIdx="7" presStyleCnt="8"/>
      <dgm:spPr/>
    </dgm:pt>
    <dgm:pt modelId="{49C3F782-842E-4C0E-BFC8-A033FE9F6A17}" type="pres">
      <dgm:prSet presAssocID="{17895E11-F973-42BE-9EBC-266BD00F3E4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E6ED7273-7E37-44D5-8F09-9AEE50E05EB1}" type="pres">
      <dgm:prSet presAssocID="{17895E11-F973-42BE-9EBC-266BD00F3E47}" presName="spaceRect" presStyleCnt="0"/>
      <dgm:spPr/>
    </dgm:pt>
    <dgm:pt modelId="{DECBE742-055C-4782-BA61-5C6811CE5EF1}" type="pres">
      <dgm:prSet presAssocID="{17895E11-F973-42BE-9EBC-266BD00F3E47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E5B74306-182F-4FE8-A2DF-3269815E15DC}" type="presOf" srcId="{17895E11-F973-42BE-9EBC-266BD00F3E47}" destId="{DECBE742-055C-4782-BA61-5C6811CE5EF1}" srcOrd="0" destOrd="0" presId="urn:microsoft.com/office/officeart/2018/2/layout/IconVerticalSolidList"/>
    <dgm:cxn modelId="{4083560C-6F61-43ED-9B71-B8ABEDC3BBA1}" srcId="{CC4C2610-16C9-4835-9F36-B7F2431DFCE7}" destId="{D0AD4E11-D06F-4551-A83A-9458C5D491C1}" srcOrd="1" destOrd="0" parTransId="{8336685C-4E1E-4A0F-B215-B28693235C34}" sibTransId="{755693ED-1F88-48AF-B29D-13485467B717}"/>
    <dgm:cxn modelId="{EAD93F19-E2D9-4033-80D0-897A12419A8F}" srcId="{CC4C2610-16C9-4835-9F36-B7F2431DFCE7}" destId="{B4A35A17-6E06-4F73-8AB6-1D8810D30249}" srcOrd="5" destOrd="0" parTransId="{3AAEF342-1541-4246-AE6C-2849DED775D1}" sibTransId="{4D6CBAF6-4509-4AFB-BB77-E237A1EE132B}"/>
    <dgm:cxn modelId="{F743101E-D7BC-4B62-82BD-B9A575935A5B}" srcId="{CC4C2610-16C9-4835-9F36-B7F2431DFCE7}" destId="{D7316A78-B3BE-49EC-A4ED-344C6ED3C0C9}" srcOrd="4" destOrd="0" parTransId="{6192E5EF-D35A-4DF4-A257-B816AE085642}" sibTransId="{992DC476-6313-491D-AB5C-E8782D36BD0E}"/>
    <dgm:cxn modelId="{86CB3027-274F-4399-ABCA-B81C494EAFBD}" type="presOf" srcId="{D0AD4E11-D06F-4551-A83A-9458C5D491C1}" destId="{DDB3A5F6-2488-4A70-9C7D-8710AC768829}" srcOrd="0" destOrd="0" presId="urn:microsoft.com/office/officeart/2018/2/layout/IconVerticalSolidList"/>
    <dgm:cxn modelId="{06DD482A-C314-41D5-B17B-C0CFF765050A}" type="presOf" srcId="{B4A35A17-6E06-4F73-8AB6-1D8810D30249}" destId="{B1AC2961-0B9F-4EBA-83E8-46E26F19FDA9}" srcOrd="0" destOrd="0" presId="urn:microsoft.com/office/officeart/2018/2/layout/IconVerticalSolidList"/>
    <dgm:cxn modelId="{0BD56C36-F28C-4F27-8C78-9946480EFE71}" srcId="{CC4C2610-16C9-4835-9F36-B7F2431DFCE7}" destId="{968CC595-8F0C-462A-BF6C-9E04DA284EB5}" srcOrd="0" destOrd="0" parTransId="{A3AE102A-6BBC-4C24-B2E1-BAA0D4B3F8D7}" sibTransId="{A742BD77-5727-45D7-9610-5CD4F7A6CD50}"/>
    <dgm:cxn modelId="{C002E847-811B-4A3B-AEF8-FB32D31D36A4}" type="presOf" srcId="{DFB5CE29-E636-4BB5-BD9C-334C5EC7680E}" destId="{7C3AF87E-9762-4134-A09E-48D5177DA954}" srcOrd="0" destOrd="0" presId="urn:microsoft.com/office/officeart/2018/2/layout/IconVerticalSolidList"/>
    <dgm:cxn modelId="{FE875268-C157-471C-A0E6-6594B3AA8BDB}" type="presOf" srcId="{D7316A78-B3BE-49EC-A4ED-344C6ED3C0C9}" destId="{835B131B-AE6C-4D3B-9421-37EFD4B88FED}" srcOrd="0" destOrd="0" presId="urn:microsoft.com/office/officeart/2018/2/layout/IconVerticalSolidList"/>
    <dgm:cxn modelId="{9AF32B96-FA13-4753-9AB9-137BBFB9FD7D}" srcId="{CC4C2610-16C9-4835-9F36-B7F2431DFCE7}" destId="{0E0FABED-C7FC-4EBE-A14D-6EA990C906BF}" srcOrd="2" destOrd="0" parTransId="{7FA04EF9-FA20-4BF8-95D4-66130E38C587}" sibTransId="{E43A334F-CC9A-4DCC-97D5-4336BEC833EC}"/>
    <dgm:cxn modelId="{F9D2C596-0DA8-4DF1-986C-A5FA4664548C}" type="presOf" srcId="{CC4C2610-16C9-4835-9F36-B7F2431DFCE7}" destId="{1C07D1B7-422E-4E43-8AB0-1E2DCE2DDD97}" srcOrd="0" destOrd="0" presId="urn:microsoft.com/office/officeart/2018/2/layout/IconVerticalSolidList"/>
    <dgm:cxn modelId="{3978B6BA-6C7B-4B40-9790-AEB50B68765F}" srcId="{CC4C2610-16C9-4835-9F36-B7F2431DFCE7}" destId="{17895E11-F973-42BE-9EBC-266BD00F3E47}" srcOrd="7" destOrd="0" parTransId="{9F6D5043-0722-4283-AFC7-5B52BE01FF6E}" sibTransId="{DCE19C7A-9DF6-4DE1-BF04-DEE8562799DB}"/>
    <dgm:cxn modelId="{670B0DBF-8393-4321-99D9-7BCA609307C9}" type="presOf" srcId="{968CC595-8F0C-462A-BF6C-9E04DA284EB5}" destId="{16EFE534-AA8D-4E45-9A7F-3BED297B0339}" srcOrd="0" destOrd="0" presId="urn:microsoft.com/office/officeart/2018/2/layout/IconVerticalSolidList"/>
    <dgm:cxn modelId="{8B006AD2-4D3D-4B64-91A0-FD114C005E47}" srcId="{CC4C2610-16C9-4835-9F36-B7F2431DFCE7}" destId="{B871779E-723E-4F29-912F-3FFF47F2C09D}" srcOrd="6" destOrd="0" parTransId="{1EB64528-CD0F-494C-AB73-9D6D837BCEBB}" sibTransId="{93BEFAE2-18E4-40E0-98B3-4142A5FC5758}"/>
    <dgm:cxn modelId="{4C9BB5DE-F99C-4B7C-B25E-5A021B753D65}" type="presOf" srcId="{0E0FABED-C7FC-4EBE-A14D-6EA990C906BF}" destId="{5450D364-75A3-4744-9444-B8AD2367DAFD}" srcOrd="0" destOrd="0" presId="urn:microsoft.com/office/officeart/2018/2/layout/IconVerticalSolidList"/>
    <dgm:cxn modelId="{A9F292E1-1B1A-47D5-B27A-171F02462F80}" type="presOf" srcId="{B871779E-723E-4F29-912F-3FFF47F2C09D}" destId="{FD19C10A-4700-45FD-BD12-B3213A3D8003}" srcOrd="0" destOrd="0" presId="urn:microsoft.com/office/officeart/2018/2/layout/IconVerticalSolidList"/>
    <dgm:cxn modelId="{2C4D8EFD-C89B-4548-8EC0-8A387F0C0C92}" srcId="{CC4C2610-16C9-4835-9F36-B7F2431DFCE7}" destId="{DFB5CE29-E636-4BB5-BD9C-334C5EC7680E}" srcOrd="3" destOrd="0" parTransId="{B63AF33C-F1CC-4ACD-9554-8A7A3CBB43B6}" sibTransId="{4D346359-B135-4BFB-B397-0B60CD76B0A3}"/>
    <dgm:cxn modelId="{DB82D211-3099-433D-8148-5E1D51038C6C}" type="presParOf" srcId="{1C07D1B7-422E-4E43-8AB0-1E2DCE2DDD97}" destId="{E8DC60B4-F1E1-440A-B484-3610D8A54A65}" srcOrd="0" destOrd="0" presId="urn:microsoft.com/office/officeart/2018/2/layout/IconVerticalSolidList"/>
    <dgm:cxn modelId="{D179BFED-E3C3-4AE7-82B7-D8100CE5241D}" type="presParOf" srcId="{E8DC60B4-F1E1-440A-B484-3610D8A54A65}" destId="{69FE7050-D94B-4171-90BF-5BD014EFE2F4}" srcOrd="0" destOrd="0" presId="urn:microsoft.com/office/officeart/2018/2/layout/IconVerticalSolidList"/>
    <dgm:cxn modelId="{B7F033BD-E586-432A-A905-AADB77E22FBF}" type="presParOf" srcId="{E8DC60B4-F1E1-440A-B484-3610D8A54A65}" destId="{424BAE58-D719-4F41-8BF6-7AAED10D20DD}" srcOrd="1" destOrd="0" presId="urn:microsoft.com/office/officeart/2018/2/layout/IconVerticalSolidList"/>
    <dgm:cxn modelId="{1394FAED-D8F0-4C62-8E80-689500C431DD}" type="presParOf" srcId="{E8DC60B4-F1E1-440A-B484-3610D8A54A65}" destId="{7CE14342-810B-4D89-B253-09FC80656263}" srcOrd="2" destOrd="0" presId="urn:microsoft.com/office/officeart/2018/2/layout/IconVerticalSolidList"/>
    <dgm:cxn modelId="{3E795CA1-E1E3-4A64-9ECE-D03B14CF4D6F}" type="presParOf" srcId="{E8DC60B4-F1E1-440A-B484-3610D8A54A65}" destId="{16EFE534-AA8D-4E45-9A7F-3BED297B0339}" srcOrd="3" destOrd="0" presId="urn:microsoft.com/office/officeart/2018/2/layout/IconVerticalSolidList"/>
    <dgm:cxn modelId="{73560C44-1684-4C1F-8D8F-FF7FE1F2F292}" type="presParOf" srcId="{1C07D1B7-422E-4E43-8AB0-1E2DCE2DDD97}" destId="{8495C1BB-4265-4396-8C58-53B2C7DC3E08}" srcOrd="1" destOrd="0" presId="urn:microsoft.com/office/officeart/2018/2/layout/IconVerticalSolidList"/>
    <dgm:cxn modelId="{B405C628-590B-49EE-8DBD-40B1384211CD}" type="presParOf" srcId="{1C07D1B7-422E-4E43-8AB0-1E2DCE2DDD97}" destId="{41EAAE7C-99F6-4425-971B-CBA9181826EF}" srcOrd="2" destOrd="0" presId="urn:microsoft.com/office/officeart/2018/2/layout/IconVerticalSolidList"/>
    <dgm:cxn modelId="{0C2558F4-50C5-4BF5-AF07-384B6007750E}" type="presParOf" srcId="{41EAAE7C-99F6-4425-971B-CBA9181826EF}" destId="{4F4D0A87-0B9D-4526-A898-D19D47EC38FA}" srcOrd="0" destOrd="0" presId="urn:microsoft.com/office/officeart/2018/2/layout/IconVerticalSolidList"/>
    <dgm:cxn modelId="{C7E07DB2-D91C-40E2-93A1-70C91DB4C592}" type="presParOf" srcId="{41EAAE7C-99F6-4425-971B-CBA9181826EF}" destId="{1A9F4F1D-878D-487C-A43A-6AE7571B6DA2}" srcOrd="1" destOrd="0" presId="urn:microsoft.com/office/officeart/2018/2/layout/IconVerticalSolidList"/>
    <dgm:cxn modelId="{C42DA39D-A701-4935-9CB2-8886A0EA433F}" type="presParOf" srcId="{41EAAE7C-99F6-4425-971B-CBA9181826EF}" destId="{47693657-5FE8-4A9B-A0D9-D06E5E6F8666}" srcOrd="2" destOrd="0" presId="urn:microsoft.com/office/officeart/2018/2/layout/IconVerticalSolidList"/>
    <dgm:cxn modelId="{31DB8A97-FA5D-407B-A899-089115B23F27}" type="presParOf" srcId="{41EAAE7C-99F6-4425-971B-CBA9181826EF}" destId="{DDB3A5F6-2488-4A70-9C7D-8710AC768829}" srcOrd="3" destOrd="0" presId="urn:microsoft.com/office/officeart/2018/2/layout/IconVerticalSolidList"/>
    <dgm:cxn modelId="{4FB871E7-71E0-47FD-8E91-655261E1FEF9}" type="presParOf" srcId="{1C07D1B7-422E-4E43-8AB0-1E2DCE2DDD97}" destId="{5F6973A6-548D-4547-A597-3F1F61912F84}" srcOrd="3" destOrd="0" presId="urn:microsoft.com/office/officeart/2018/2/layout/IconVerticalSolidList"/>
    <dgm:cxn modelId="{E26FA9BD-E73D-4BE7-83D7-15DE85021966}" type="presParOf" srcId="{1C07D1B7-422E-4E43-8AB0-1E2DCE2DDD97}" destId="{26C6B119-7760-47FA-8091-478DDADB3FF0}" srcOrd="4" destOrd="0" presId="urn:microsoft.com/office/officeart/2018/2/layout/IconVerticalSolidList"/>
    <dgm:cxn modelId="{F025D219-1A9B-4C30-B0F9-4EC02717F3F1}" type="presParOf" srcId="{26C6B119-7760-47FA-8091-478DDADB3FF0}" destId="{A3E0A131-74F0-4446-826A-5B70EE6F80BC}" srcOrd="0" destOrd="0" presId="urn:microsoft.com/office/officeart/2018/2/layout/IconVerticalSolidList"/>
    <dgm:cxn modelId="{7E09EDA4-E516-41C8-A7B4-E95C4599C4E5}" type="presParOf" srcId="{26C6B119-7760-47FA-8091-478DDADB3FF0}" destId="{BDF65386-9CA9-49DE-8BC2-FE7A4B31631E}" srcOrd="1" destOrd="0" presId="urn:microsoft.com/office/officeart/2018/2/layout/IconVerticalSolidList"/>
    <dgm:cxn modelId="{E58441FF-EE7C-4D2C-A65C-90003D1FD8DB}" type="presParOf" srcId="{26C6B119-7760-47FA-8091-478DDADB3FF0}" destId="{D0F74684-2298-4D7C-A040-271259BA2FB1}" srcOrd="2" destOrd="0" presId="urn:microsoft.com/office/officeart/2018/2/layout/IconVerticalSolidList"/>
    <dgm:cxn modelId="{3CC23E9E-BFEA-414B-AB08-F036A69D61CB}" type="presParOf" srcId="{26C6B119-7760-47FA-8091-478DDADB3FF0}" destId="{5450D364-75A3-4744-9444-B8AD2367DAFD}" srcOrd="3" destOrd="0" presId="urn:microsoft.com/office/officeart/2018/2/layout/IconVerticalSolidList"/>
    <dgm:cxn modelId="{F3F2B889-C041-47C5-B898-701906A5F94C}" type="presParOf" srcId="{1C07D1B7-422E-4E43-8AB0-1E2DCE2DDD97}" destId="{18861567-135A-4B8C-A9FC-53A7B75A6C3A}" srcOrd="5" destOrd="0" presId="urn:microsoft.com/office/officeart/2018/2/layout/IconVerticalSolidList"/>
    <dgm:cxn modelId="{CDA4CB67-5F2A-4C33-AEE7-2EC1A4202624}" type="presParOf" srcId="{1C07D1B7-422E-4E43-8AB0-1E2DCE2DDD97}" destId="{6952C15D-EDF5-4497-A46E-6A6A39CA891A}" srcOrd="6" destOrd="0" presId="urn:microsoft.com/office/officeart/2018/2/layout/IconVerticalSolidList"/>
    <dgm:cxn modelId="{75FFD5C0-0B00-4C59-9EB9-B81E4FCE79BF}" type="presParOf" srcId="{6952C15D-EDF5-4497-A46E-6A6A39CA891A}" destId="{118716B7-1883-496E-9C0F-EBD2DB9AC096}" srcOrd="0" destOrd="0" presId="urn:microsoft.com/office/officeart/2018/2/layout/IconVerticalSolidList"/>
    <dgm:cxn modelId="{1CF2503B-F730-4F8A-B346-6594536C488A}" type="presParOf" srcId="{6952C15D-EDF5-4497-A46E-6A6A39CA891A}" destId="{E4ADA1B3-428A-462F-8091-AFE3A948BBB8}" srcOrd="1" destOrd="0" presId="urn:microsoft.com/office/officeart/2018/2/layout/IconVerticalSolidList"/>
    <dgm:cxn modelId="{7F802BCA-1A66-411F-A7F5-9D10A03D94BF}" type="presParOf" srcId="{6952C15D-EDF5-4497-A46E-6A6A39CA891A}" destId="{0CF9138C-3BF6-4C14-BA8B-AC2996C8C99E}" srcOrd="2" destOrd="0" presId="urn:microsoft.com/office/officeart/2018/2/layout/IconVerticalSolidList"/>
    <dgm:cxn modelId="{1585AAA1-FCBE-424B-8FB4-597763227144}" type="presParOf" srcId="{6952C15D-EDF5-4497-A46E-6A6A39CA891A}" destId="{7C3AF87E-9762-4134-A09E-48D5177DA954}" srcOrd="3" destOrd="0" presId="urn:microsoft.com/office/officeart/2018/2/layout/IconVerticalSolidList"/>
    <dgm:cxn modelId="{105797FE-D3CC-489C-B7EB-DB74076CC01D}" type="presParOf" srcId="{1C07D1B7-422E-4E43-8AB0-1E2DCE2DDD97}" destId="{A8BDD9E3-40B1-4765-8CD0-D7D91A08848C}" srcOrd="7" destOrd="0" presId="urn:microsoft.com/office/officeart/2018/2/layout/IconVerticalSolidList"/>
    <dgm:cxn modelId="{A6B2FDAF-0561-44E1-B2D4-9DDC6366F47A}" type="presParOf" srcId="{1C07D1B7-422E-4E43-8AB0-1E2DCE2DDD97}" destId="{3EB143D8-D754-4709-990C-AC6FDE92B31A}" srcOrd="8" destOrd="0" presId="urn:microsoft.com/office/officeart/2018/2/layout/IconVerticalSolidList"/>
    <dgm:cxn modelId="{19E82656-4854-4591-9FED-1CA2A6514F25}" type="presParOf" srcId="{3EB143D8-D754-4709-990C-AC6FDE92B31A}" destId="{570381E7-AC0F-462B-8E21-E5F1B0EF83D8}" srcOrd="0" destOrd="0" presId="urn:microsoft.com/office/officeart/2018/2/layout/IconVerticalSolidList"/>
    <dgm:cxn modelId="{D8366901-72B1-42D4-9000-A96AE7CB83E4}" type="presParOf" srcId="{3EB143D8-D754-4709-990C-AC6FDE92B31A}" destId="{C130EE74-CA0E-4F1F-9948-2CBF4B7A69F8}" srcOrd="1" destOrd="0" presId="urn:microsoft.com/office/officeart/2018/2/layout/IconVerticalSolidList"/>
    <dgm:cxn modelId="{6CB54181-F103-4515-82CD-CA9E3FB92268}" type="presParOf" srcId="{3EB143D8-D754-4709-990C-AC6FDE92B31A}" destId="{EEC2C836-FEB1-45D0-9E34-0AEBABEFEF57}" srcOrd="2" destOrd="0" presId="urn:microsoft.com/office/officeart/2018/2/layout/IconVerticalSolidList"/>
    <dgm:cxn modelId="{E6B2951D-0487-4375-A1ED-0D0C837F76FB}" type="presParOf" srcId="{3EB143D8-D754-4709-990C-AC6FDE92B31A}" destId="{835B131B-AE6C-4D3B-9421-37EFD4B88FED}" srcOrd="3" destOrd="0" presId="urn:microsoft.com/office/officeart/2018/2/layout/IconVerticalSolidList"/>
    <dgm:cxn modelId="{7D20061D-037D-4B3E-BC93-6FA6515E2E67}" type="presParOf" srcId="{1C07D1B7-422E-4E43-8AB0-1E2DCE2DDD97}" destId="{9561119B-D983-4205-B674-AB7A805D24FC}" srcOrd="9" destOrd="0" presId="urn:microsoft.com/office/officeart/2018/2/layout/IconVerticalSolidList"/>
    <dgm:cxn modelId="{E523DCF8-55C9-4301-9F77-A32494C4143F}" type="presParOf" srcId="{1C07D1B7-422E-4E43-8AB0-1E2DCE2DDD97}" destId="{7B4150EA-14AD-418C-8DD9-370B752CF21A}" srcOrd="10" destOrd="0" presId="urn:microsoft.com/office/officeart/2018/2/layout/IconVerticalSolidList"/>
    <dgm:cxn modelId="{9BCE8DBA-2A48-412D-B389-AA8F20330153}" type="presParOf" srcId="{7B4150EA-14AD-418C-8DD9-370B752CF21A}" destId="{0BC5B8B5-A53F-481C-81AE-BCB9C780F2CD}" srcOrd="0" destOrd="0" presId="urn:microsoft.com/office/officeart/2018/2/layout/IconVerticalSolidList"/>
    <dgm:cxn modelId="{91FA8FC4-74CC-4837-A60C-62B46B2A2589}" type="presParOf" srcId="{7B4150EA-14AD-418C-8DD9-370B752CF21A}" destId="{03ED8838-1E3C-447D-AEA1-2DE739944EE3}" srcOrd="1" destOrd="0" presId="urn:microsoft.com/office/officeart/2018/2/layout/IconVerticalSolidList"/>
    <dgm:cxn modelId="{A4449243-B57B-40D4-854F-060E97BB50F9}" type="presParOf" srcId="{7B4150EA-14AD-418C-8DD9-370B752CF21A}" destId="{2341F1F1-270A-4673-84C8-A73678E54CC4}" srcOrd="2" destOrd="0" presId="urn:microsoft.com/office/officeart/2018/2/layout/IconVerticalSolidList"/>
    <dgm:cxn modelId="{B64F361A-14C8-437B-8940-0B135ECDC9FA}" type="presParOf" srcId="{7B4150EA-14AD-418C-8DD9-370B752CF21A}" destId="{B1AC2961-0B9F-4EBA-83E8-46E26F19FDA9}" srcOrd="3" destOrd="0" presId="urn:microsoft.com/office/officeart/2018/2/layout/IconVerticalSolidList"/>
    <dgm:cxn modelId="{795CB9AB-68EC-474A-A2D8-6E9050C41490}" type="presParOf" srcId="{1C07D1B7-422E-4E43-8AB0-1E2DCE2DDD97}" destId="{7A1EDDA5-1AFA-4D85-A3FE-F50275836099}" srcOrd="11" destOrd="0" presId="urn:microsoft.com/office/officeart/2018/2/layout/IconVerticalSolidList"/>
    <dgm:cxn modelId="{51CF9B6C-E4A9-4D93-8EEB-CD384BC5CB0B}" type="presParOf" srcId="{1C07D1B7-422E-4E43-8AB0-1E2DCE2DDD97}" destId="{2798DC02-C7B1-4983-8994-E665DEEBCD95}" srcOrd="12" destOrd="0" presId="urn:microsoft.com/office/officeart/2018/2/layout/IconVerticalSolidList"/>
    <dgm:cxn modelId="{10157449-2A47-4348-8CD5-CB497068E684}" type="presParOf" srcId="{2798DC02-C7B1-4983-8994-E665DEEBCD95}" destId="{E321CC1E-235B-43FE-B40F-3CD394ED4959}" srcOrd="0" destOrd="0" presId="urn:microsoft.com/office/officeart/2018/2/layout/IconVerticalSolidList"/>
    <dgm:cxn modelId="{A98EA515-A6FE-4826-BC17-7D7B8642CBE5}" type="presParOf" srcId="{2798DC02-C7B1-4983-8994-E665DEEBCD95}" destId="{BCD6FC54-2B0C-4B0D-B643-52392D1B9853}" srcOrd="1" destOrd="0" presId="urn:microsoft.com/office/officeart/2018/2/layout/IconVerticalSolidList"/>
    <dgm:cxn modelId="{BFF094C9-8310-4B03-A49C-D9ACE33BDE5B}" type="presParOf" srcId="{2798DC02-C7B1-4983-8994-E665DEEBCD95}" destId="{47F8AC4E-A3E2-417C-B7C2-410A1460C41F}" srcOrd="2" destOrd="0" presId="urn:microsoft.com/office/officeart/2018/2/layout/IconVerticalSolidList"/>
    <dgm:cxn modelId="{E4263220-DA81-4CFC-A72E-5B16B44C84C4}" type="presParOf" srcId="{2798DC02-C7B1-4983-8994-E665DEEBCD95}" destId="{FD19C10A-4700-45FD-BD12-B3213A3D8003}" srcOrd="3" destOrd="0" presId="urn:microsoft.com/office/officeart/2018/2/layout/IconVerticalSolidList"/>
    <dgm:cxn modelId="{790A236B-9BE6-4311-8350-A08C3CADFFA0}" type="presParOf" srcId="{1C07D1B7-422E-4E43-8AB0-1E2DCE2DDD97}" destId="{A4489A53-0260-4B97-8E45-59438534DE31}" srcOrd="13" destOrd="0" presId="urn:microsoft.com/office/officeart/2018/2/layout/IconVerticalSolidList"/>
    <dgm:cxn modelId="{818CFBC3-C911-4576-BDD5-D403D395BF59}" type="presParOf" srcId="{1C07D1B7-422E-4E43-8AB0-1E2DCE2DDD97}" destId="{CD01F007-300A-4181-98E7-0EBECCA26AC2}" srcOrd="14" destOrd="0" presId="urn:microsoft.com/office/officeart/2018/2/layout/IconVerticalSolidList"/>
    <dgm:cxn modelId="{DA510D70-C565-47F3-B598-A4035F82E3BA}" type="presParOf" srcId="{CD01F007-300A-4181-98E7-0EBECCA26AC2}" destId="{D38AA814-6018-4D30-8E0C-CC6FCD3B2AF1}" srcOrd="0" destOrd="0" presId="urn:microsoft.com/office/officeart/2018/2/layout/IconVerticalSolidList"/>
    <dgm:cxn modelId="{1BD1E0AA-EE34-406E-A54D-CDB3B092C783}" type="presParOf" srcId="{CD01F007-300A-4181-98E7-0EBECCA26AC2}" destId="{49C3F782-842E-4C0E-BFC8-A033FE9F6A17}" srcOrd="1" destOrd="0" presId="urn:microsoft.com/office/officeart/2018/2/layout/IconVerticalSolidList"/>
    <dgm:cxn modelId="{19B08BD4-9FB4-4D2C-99FD-4E21BD52CA7E}" type="presParOf" srcId="{CD01F007-300A-4181-98E7-0EBECCA26AC2}" destId="{E6ED7273-7E37-44D5-8F09-9AEE50E05EB1}" srcOrd="2" destOrd="0" presId="urn:microsoft.com/office/officeart/2018/2/layout/IconVerticalSolidList"/>
    <dgm:cxn modelId="{39596508-2F4A-45CA-8CE9-D214A7920018}" type="presParOf" srcId="{CD01F007-300A-4181-98E7-0EBECCA26AC2}" destId="{DECBE742-055C-4782-BA61-5C6811CE5E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50449B-D547-43AB-870A-8AB0233921B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32151FD-C2B0-49C6-AC7A-E3C760B6AEA2}">
      <dgm:prSet/>
      <dgm:spPr/>
      <dgm:t>
        <a:bodyPr/>
        <a:lstStyle/>
        <a:p>
          <a:pPr>
            <a:defRPr cap="all"/>
          </a:pPr>
          <a:r>
            <a:rPr lang="en-US"/>
            <a:t>Automated door control</a:t>
          </a:r>
        </a:p>
      </dgm:t>
    </dgm:pt>
    <dgm:pt modelId="{CDA5F812-986B-4BD8-9BC7-EA6715D6F973}" type="parTrans" cxnId="{188D3370-3BA2-4869-8E64-21023C799CC2}">
      <dgm:prSet/>
      <dgm:spPr/>
      <dgm:t>
        <a:bodyPr/>
        <a:lstStyle/>
        <a:p>
          <a:endParaRPr lang="en-US"/>
        </a:p>
      </dgm:t>
    </dgm:pt>
    <dgm:pt modelId="{BF7D6AAD-2C94-4AAB-B653-62C673D91116}" type="sibTrans" cxnId="{188D3370-3BA2-4869-8E64-21023C799CC2}">
      <dgm:prSet/>
      <dgm:spPr/>
      <dgm:t>
        <a:bodyPr/>
        <a:lstStyle/>
        <a:p>
          <a:endParaRPr lang="en-US"/>
        </a:p>
      </dgm:t>
    </dgm:pt>
    <dgm:pt modelId="{A55938A6-8EC6-4A25-8BDB-B1D68E299F3E}">
      <dgm:prSet/>
      <dgm:spPr/>
      <dgm:t>
        <a:bodyPr/>
        <a:lstStyle/>
        <a:p>
          <a:pPr>
            <a:defRPr cap="all"/>
          </a:pPr>
          <a:r>
            <a:rPr lang="en-US"/>
            <a:t>Automated Alerts</a:t>
          </a:r>
        </a:p>
      </dgm:t>
    </dgm:pt>
    <dgm:pt modelId="{1377CBE8-E876-4B28-AA05-10F573CC8260}" type="parTrans" cxnId="{CFBD18D5-E399-4535-907D-96BFBCA4DEDD}">
      <dgm:prSet/>
      <dgm:spPr/>
      <dgm:t>
        <a:bodyPr/>
        <a:lstStyle/>
        <a:p>
          <a:endParaRPr lang="en-US"/>
        </a:p>
      </dgm:t>
    </dgm:pt>
    <dgm:pt modelId="{68A238C7-A330-4260-A7FB-12087BDBC07E}" type="sibTrans" cxnId="{CFBD18D5-E399-4535-907D-96BFBCA4DEDD}">
      <dgm:prSet/>
      <dgm:spPr/>
      <dgm:t>
        <a:bodyPr/>
        <a:lstStyle/>
        <a:p>
          <a:endParaRPr lang="en-US"/>
        </a:p>
      </dgm:t>
    </dgm:pt>
    <dgm:pt modelId="{E1E044B6-47DB-4C2E-85A5-8E5067723987}">
      <dgm:prSet/>
      <dgm:spPr/>
      <dgm:t>
        <a:bodyPr/>
        <a:lstStyle/>
        <a:p>
          <a:pPr>
            <a:defRPr cap="all"/>
          </a:pPr>
          <a:r>
            <a:rPr lang="en-US"/>
            <a:t>Real-time monitoring</a:t>
          </a:r>
        </a:p>
      </dgm:t>
    </dgm:pt>
    <dgm:pt modelId="{DC8F32B8-A363-431A-864A-495F88D2C385}" type="parTrans" cxnId="{F3695D4B-430F-4ABF-81B5-87010B6A21F6}">
      <dgm:prSet/>
      <dgm:spPr/>
      <dgm:t>
        <a:bodyPr/>
        <a:lstStyle/>
        <a:p>
          <a:endParaRPr lang="en-US"/>
        </a:p>
      </dgm:t>
    </dgm:pt>
    <dgm:pt modelId="{A4D23560-5BB1-44B1-B7B5-CA61BA009A93}" type="sibTrans" cxnId="{F3695D4B-430F-4ABF-81B5-87010B6A21F6}">
      <dgm:prSet/>
      <dgm:spPr/>
      <dgm:t>
        <a:bodyPr/>
        <a:lstStyle/>
        <a:p>
          <a:endParaRPr lang="en-US"/>
        </a:p>
      </dgm:t>
    </dgm:pt>
    <dgm:pt modelId="{12CCFD0E-C610-4DD7-9251-45C8C84DB023}">
      <dgm:prSet/>
      <dgm:spPr/>
      <dgm:t>
        <a:bodyPr/>
        <a:lstStyle/>
        <a:p>
          <a:pPr>
            <a:defRPr cap="all"/>
          </a:pPr>
          <a:r>
            <a:rPr lang="en-US"/>
            <a:t>Multichannel recognition</a:t>
          </a:r>
        </a:p>
      </dgm:t>
    </dgm:pt>
    <dgm:pt modelId="{E8E4339F-FE81-4845-B234-6D019B62DEC0}" type="parTrans" cxnId="{25771B7C-BBD8-46E8-A3C6-45D9D1211601}">
      <dgm:prSet/>
      <dgm:spPr/>
      <dgm:t>
        <a:bodyPr/>
        <a:lstStyle/>
        <a:p>
          <a:endParaRPr lang="en-US"/>
        </a:p>
      </dgm:t>
    </dgm:pt>
    <dgm:pt modelId="{CEF11B85-A485-4AA4-BFD7-ACB519E04E4A}" type="sibTrans" cxnId="{25771B7C-BBD8-46E8-A3C6-45D9D1211601}">
      <dgm:prSet/>
      <dgm:spPr/>
      <dgm:t>
        <a:bodyPr/>
        <a:lstStyle/>
        <a:p>
          <a:endParaRPr lang="en-US"/>
        </a:p>
      </dgm:t>
    </dgm:pt>
    <dgm:pt modelId="{8CA88306-9F3F-41F9-A0CD-AF5CCFF200EE}" type="pres">
      <dgm:prSet presAssocID="{1C50449B-D547-43AB-870A-8AB0233921B6}" presName="root" presStyleCnt="0">
        <dgm:presLayoutVars>
          <dgm:dir/>
          <dgm:resizeHandles val="exact"/>
        </dgm:presLayoutVars>
      </dgm:prSet>
      <dgm:spPr/>
    </dgm:pt>
    <dgm:pt modelId="{FB590BFA-44A7-4C48-AAC3-E5ECA5564454}" type="pres">
      <dgm:prSet presAssocID="{C32151FD-C2B0-49C6-AC7A-E3C760B6AEA2}" presName="compNode" presStyleCnt="0"/>
      <dgm:spPr/>
    </dgm:pt>
    <dgm:pt modelId="{51E388F2-6CD8-4D3D-9AE9-5F104AD721CA}" type="pres">
      <dgm:prSet presAssocID="{C32151FD-C2B0-49C6-AC7A-E3C760B6AEA2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03BEA9D-8060-49BA-B83E-E0C58B0574E7}" type="pres">
      <dgm:prSet presAssocID="{C32151FD-C2B0-49C6-AC7A-E3C760B6AEA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201FA05-85EC-4AC7-814E-F6B38F0081FE}" type="pres">
      <dgm:prSet presAssocID="{C32151FD-C2B0-49C6-AC7A-E3C760B6AEA2}" presName="spaceRect" presStyleCnt="0"/>
      <dgm:spPr/>
    </dgm:pt>
    <dgm:pt modelId="{E06DD294-6807-496D-B19D-21A7D8A54644}" type="pres">
      <dgm:prSet presAssocID="{C32151FD-C2B0-49C6-AC7A-E3C760B6AEA2}" presName="textRect" presStyleLbl="revTx" presStyleIdx="0" presStyleCnt="4">
        <dgm:presLayoutVars>
          <dgm:chMax val="1"/>
          <dgm:chPref val="1"/>
        </dgm:presLayoutVars>
      </dgm:prSet>
      <dgm:spPr/>
    </dgm:pt>
    <dgm:pt modelId="{6B643E9A-56DF-4538-9199-51C187039222}" type="pres">
      <dgm:prSet presAssocID="{BF7D6AAD-2C94-4AAB-B653-62C673D91116}" presName="sibTrans" presStyleCnt="0"/>
      <dgm:spPr/>
    </dgm:pt>
    <dgm:pt modelId="{C84C9CBE-425F-42F8-B676-2A8E18F282FA}" type="pres">
      <dgm:prSet presAssocID="{A55938A6-8EC6-4A25-8BDB-B1D68E299F3E}" presName="compNode" presStyleCnt="0"/>
      <dgm:spPr/>
    </dgm:pt>
    <dgm:pt modelId="{83CC9A7F-992E-41E6-9963-4AE54BFBEFBA}" type="pres">
      <dgm:prSet presAssocID="{A55938A6-8EC6-4A25-8BDB-B1D68E299F3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63D6FD88-AA98-4C14-940F-708D646684C8}" type="pres">
      <dgm:prSet presAssocID="{A55938A6-8EC6-4A25-8BDB-B1D68E299F3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4B07FEC-F204-4242-9DFC-9D2B5D5B839F}" type="pres">
      <dgm:prSet presAssocID="{A55938A6-8EC6-4A25-8BDB-B1D68E299F3E}" presName="spaceRect" presStyleCnt="0"/>
      <dgm:spPr/>
    </dgm:pt>
    <dgm:pt modelId="{9E29BD37-C47E-4B6F-87A7-68C647FEF8A9}" type="pres">
      <dgm:prSet presAssocID="{A55938A6-8EC6-4A25-8BDB-B1D68E299F3E}" presName="textRect" presStyleLbl="revTx" presStyleIdx="1" presStyleCnt="4">
        <dgm:presLayoutVars>
          <dgm:chMax val="1"/>
          <dgm:chPref val="1"/>
        </dgm:presLayoutVars>
      </dgm:prSet>
      <dgm:spPr/>
    </dgm:pt>
    <dgm:pt modelId="{71BB3997-3F31-4FD5-B95C-1512D886B8AB}" type="pres">
      <dgm:prSet presAssocID="{68A238C7-A330-4260-A7FB-12087BDBC07E}" presName="sibTrans" presStyleCnt="0"/>
      <dgm:spPr/>
    </dgm:pt>
    <dgm:pt modelId="{192F47E4-3C61-434C-AB7D-38587FA0F8F8}" type="pres">
      <dgm:prSet presAssocID="{E1E044B6-47DB-4C2E-85A5-8E5067723987}" presName="compNode" presStyleCnt="0"/>
      <dgm:spPr/>
    </dgm:pt>
    <dgm:pt modelId="{30DD5D2C-F5CA-48B0-9D7D-6B353C1BAC3C}" type="pres">
      <dgm:prSet presAssocID="{E1E044B6-47DB-4C2E-85A5-8E5067723987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7A3B972-E71A-486C-813C-6B9C31B9120D}" type="pres">
      <dgm:prSet presAssocID="{E1E044B6-47DB-4C2E-85A5-8E506772398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A9B3468-3F46-442C-968A-BF8519478ED9}" type="pres">
      <dgm:prSet presAssocID="{E1E044B6-47DB-4C2E-85A5-8E5067723987}" presName="spaceRect" presStyleCnt="0"/>
      <dgm:spPr/>
    </dgm:pt>
    <dgm:pt modelId="{E979F3D3-441C-45D0-A43D-369C68780766}" type="pres">
      <dgm:prSet presAssocID="{E1E044B6-47DB-4C2E-85A5-8E5067723987}" presName="textRect" presStyleLbl="revTx" presStyleIdx="2" presStyleCnt="4">
        <dgm:presLayoutVars>
          <dgm:chMax val="1"/>
          <dgm:chPref val="1"/>
        </dgm:presLayoutVars>
      </dgm:prSet>
      <dgm:spPr/>
    </dgm:pt>
    <dgm:pt modelId="{D9A55594-4A74-4530-BCE9-F5C4A03DEC39}" type="pres">
      <dgm:prSet presAssocID="{A4D23560-5BB1-44B1-B7B5-CA61BA009A93}" presName="sibTrans" presStyleCnt="0"/>
      <dgm:spPr/>
    </dgm:pt>
    <dgm:pt modelId="{74630890-056A-434B-980D-E87495B0DB32}" type="pres">
      <dgm:prSet presAssocID="{12CCFD0E-C610-4DD7-9251-45C8C84DB023}" presName="compNode" presStyleCnt="0"/>
      <dgm:spPr/>
    </dgm:pt>
    <dgm:pt modelId="{E60E827D-B617-4DC3-8117-790FEB8A33FD}" type="pres">
      <dgm:prSet presAssocID="{12CCFD0E-C610-4DD7-9251-45C8C84DB023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5861C2A-6FC6-4C9E-B097-F0C00B616E73}" type="pres">
      <dgm:prSet presAssocID="{12CCFD0E-C610-4DD7-9251-45C8C84DB02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52DAE9F-DACE-4319-AD02-162C9441ACC2}" type="pres">
      <dgm:prSet presAssocID="{12CCFD0E-C610-4DD7-9251-45C8C84DB023}" presName="spaceRect" presStyleCnt="0"/>
      <dgm:spPr/>
    </dgm:pt>
    <dgm:pt modelId="{9E16305D-8200-4C10-9FF1-16007E6A0981}" type="pres">
      <dgm:prSet presAssocID="{12CCFD0E-C610-4DD7-9251-45C8C84DB02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571842-24F5-41C7-BF74-06F6B6048E2B}" type="presOf" srcId="{12CCFD0E-C610-4DD7-9251-45C8C84DB023}" destId="{9E16305D-8200-4C10-9FF1-16007E6A0981}" srcOrd="0" destOrd="0" presId="urn:microsoft.com/office/officeart/2018/5/layout/IconLeafLabelList"/>
    <dgm:cxn modelId="{D421ED43-6249-4FFA-A822-8487FEE75C07}" type="presOf" srcId="{A55938A6-8EC6-4A25-8BDB-B1D68E299F3E}" destId="{9E29BD37-C47E-4B6F-87A7-68C647FEF8A9}" srcOrd="0" destOrd="0" presId="urn:microsoft.com/office/officeart/2018/5/layout/IconLeafLabelList"/>
    <dgm:cxn modelId="{F3695D4B-430F-4ABF-81B5-87010B6A21F6}" srcId="{1C50449B-D547-43AB-870A-8AB0233921B6}" destId="{E1E044B6-47DB-4C2E-85A5-8E5067723987}" srcOrd="2" destOrd="0" parTransId="{DC8F32B8-A363-431A-864A-495F88D2C385}" sibTransId="{A4D23560-5BB1-44B1-B7B5-CA61BA009A93}"/>
    <dgm:cxn modelId="{188D3370-3BA2-4869-8E64-21023C799CC2}" srcId="{1C50449B-D547-43AB-870A-8AB0233921B6}" destId="{C32151FD-C2B0-49C6-AC7A-E3C760B6AEA2}" srcOrd="0" destOrd="0" parTransId="{CDA5F812-986B-4BD8-9BC7-EA6715D6F973}" sibTransId="{BF7D6AAD-2C94-4AAB-B653-62C673D91116}"/>
    <dgm:cxn modelId="{25771B7C-BBD8-46E8-A3C6-45D9D1211601}" srcId="{1C50449B-D547-43AB-870A-8AB0233921B6}" destId="{12CCFD0E-C610-4DD7-9251-45C8C84DB023}" srcOrd="3" destOrd="0" parTransId="{E8E4339F-FE81-4845-B234-6D019B62DEC0}" sibTransId="{CEF11B85-A485-4AA4-BFD7-ACB519E04E4A}"/>
    <dgm:cxn modelId="{60F46383-387A-4FA2-B086-2C211289B378}" type="presOf" srcId="{C32151FD-C2B0-49C6-AC7A-E3C760B6AEA2}" destId="{E06DD294-6807-496D-B19D-21A7D8A54644}" srcOrd="0" destOrd="0" presId="urn:microsoft.com/office/officeart/2018/5/layout/IconLeafLabelList"/>
    <dgm:cxn modelId="{B360A0C3-2D8B-45B1-8B61-BEB22FD37816}" type="presOf" srcId="{E1E044B6-47DB-4C2E-85A5-8E5067723987}" destId="{E979F3D3-441C-45D0-A43D-369C68780766}" srcOrd="0" destOrd="0" presId="urn:microsoft.com/office/officeart/2018/5/layout/IconLeafLabelList"/>
    <dgm:cxn modelId="{CFBD18D5-E399-4535-907D-96BFBCA4DEDD}" srcId="{1C50449B-D547-43AB-870A-8AB0233921B6}" destId="{A55938A6-8EC6-4A25-8BDB-B1D68E299F3E}" srcOrd="1" destOrd="0" parTransId="{1377CBE8-E876-4B28-AA05-10F573CC8260}" sibTransId="{68A238C7-A330-4260-A7FB-12087BDBC07E}"/>
    <dgm:cxn modelId="{0E6049FF-C79A-4CC5-B545-297CF5063E85}" type="presOf" srcId="{1C50449B-D547-43AB-870A-8AB0233921B6}" destId="{8CA88306-9F3F-41F9-A0CD-AF5CCFF200EE}" srcOrd="0" destOrd="0" presId="urn:microsoft.com/office/officeart/2018/5/layout/IconLeafLabelList"/>
    <dgm:cxn modelId="{6D32EBD8-051B-46AA-9C6A-63848B58D392}" type="presParOf" srcId="{8CA88306-9F3F-41F9-A0CD-AF5CCFF200EE}" destId="{FB590BFA-44A7-4C48-AAC3-E5ECA5564454}" srcOrd="0" destOrd="0" presId="urn:microsoft.com/office/officeart/2018/5/layout/IconLeafLabelList"/>
    <dgm:cxn modelId="{F2200B47-6F9C-4372-BDE6-8D630B4BE443}" type="presParOf" srcId="{FB590BFA-44A7-4C48-AAC3-E5ECA5564454}" destId="{51E388F2-6CD8-4D3D-9AE9-5F104AD721CA}" srcOrd="0" destOrd="0" presId="urn:microsoft.com/office/officeart/2018/5/layout/IconLeafLabelList"/>
    <dgm:cxn modelId="{9C34359E-7016-4D82-8773-CD4711B3ED1F}" type="presParOf" srcId="{FB590BFA-44A7-4C48-AAC3-E5ECA5564454}" destId="{803BEA9D-8060-49BA-B83E-E0C58B0574E7}" srcOrd="1" destOrd="0" presId="urn:microsoft.com/office/officeart/2018/5/layout/IconLeafLabelList"/>
    <dgm:cxn modelId="{B1BA20D4-FB53-464F-82CA-CC2E6F527916}" type="presParOf" srcId="{FB590BFA-44A7-4C48-AAC3-E5ECA5564454}" destId="{B201FA05-85EC-4AC7-814E-F6B38F0081FE}" srcOrd="2" destOrd="0" presId="urn:microsoft.com/office/officeart/2018/5/layout/IconLeafLabelList"/>
    <dgm:cxn modelId="{C87E03B9-E56D-4737-9DD7-170A9E8CE82E}" type="presParOf" srcId="{FB590BFA-44A7-4C48-AAC3-E5ECA5564454}" destId="{E06DD294-6807-496D-B19D-21A7D8A54644}" srcOrd="3" destOrd="0" presId="urn:microsoft.com/office/officeart/2018/5/layout/IconLeafLabelList"/>
    <dgm:cxn modelId="{FAFEF849-EC2A-470E-8E32-3B6CB90ACC44}" type="presParOf" srcId="{8CA88306-9F3F-41F9-A0CD-AF5CCFF200EE}" destId="{6B643E9A-56DF-4538-9199-51C187039222}" srcOrd="1" destOrd="0" presId="urn:microsoft.com/office/officeart/2018/5/layout/IconLeafLabelList"/>
    <dgm:cxn modelId="{E5741860-F934-4519-87DE-C04BC21E0D2E}" type="presParOf" srcId="{8CA88306-9F3F-41F9-A0CD-AF5CCFF200EE}" destId="{C84C9CBE-425F-42F8-B676-2A8E18F282FA}" srcOrd="2" destOrd="0" presId="urn:microsoft.com/office/officeart/2018/5/layout/IconLeafLabelList"/>
    <dgm:cxn modelId="{7C6B8BF0-773B-4227-B54E-73F593CA895A}" type="presParOf" srcId="{C84C9CBE-425F-42F8-B676-2A8E18F282FA}" destId="{83CC9A7F-992E-41E6-9963-4AE54BFBEFBA}" srcOrd="0" destOrd="0" presId="urn:microsoft.com/office/officeart/2018/5/layout/IconLeafLabelList"/>
    <dgm:cxn modelId="{612F5428-A38E-4021-8B2D-819E6D3F9B44}" type="presParOf" srcId="{C84C9CBE-425F-42F8-B676-2A8E18F282FA}" destId="{63D6FD88-AA98-4C14-940F-708D646684C8}" srcOrd="1" destOrd="0" presId="urn:microsoft.com/office/officeart/2018/5/layout/IconLeafLabelList"/>
    <dgm:cxn modelId="{402E5508-31C8-434E-9A50-C5E38B50CADB}" type="presParOf" srcId="{C84C9CBE-425F-42F8-B676-2A8E18F282FA}" destId="{34B07FEC-F204-4242-9DFC-9D2B5D5B839F}" srcOrd="2" destOrd="0" presId="urn:microsoft.com/office/officeart/2018/5/layout/IconLeafLabelList"/>
    <dgm:cxn modelId="{17BEAC3C-6CB8-453B-AD34-03741A91F6AB}" type="presParOf" srcId="{C84C9CBE-425F-42F8-B676-2A8E18F282FA}" destId="{9E29BD37-C47E-4B6F-87A7-68C647FEF8A9}" srcOrd="3" destOrd="0" presId="urn:microsoft.com/office/officeart/2018/5/layout/IconLeafLabelList"/>
    <dgm:cxn modelId="{75CD1E8C-6E8B-491E-83A9-13197C11D06F}" type="presParOf" srcId="{8CA88306-9F3F-41F9-A0CD-AF5CCFF200EE}" destId="{71BB3997-3F31-4FD5-B95C-1512D886B8AB}" srcOrd="3" destOrd="0" presId="urn:microsoft.com/office/officeart/2018/5/layout/IconLeafLabelList"/>
    <dgm:cxn modelId="{2D2D818D-04DB-4D42-88E8-6A0D32CC599D}" type="presParOf" srcId="{8CA88306-9F3F-41F9-A0CD-AF5CCFF200EE}" destId="{192F47E4-3C61-434C-AB7D-38587FA0F8F8}" srcOrd="4" destOrd="0" presId="urn:microsoft.com/office/officeart/2018/5/layout/IconLeafLabelList"/>
    <dgm:cxn modelId="{F624A0B0-E080-498B-8C3B-9AC5AF8B81E8}" type="presParOf" srcId="{192F47E4-3C61-434C-AB7D-38587FA0F8F8}" destId="{30DD5D2C-F5CA-48B0-9D7D-6B353C1BAC3C}" srcOrd="0" destOrd="0" presId="urn:microsoft.com/office/officeart/2018/5/layout/IconLeafLabelList"/>
    <dgm:cxn modelId="{7F004655-9DF4-46AD-86D9-E29A81D55007}" type="presParOf" srcId="{192F47E4-3C61-434C-AB7D-38587FA0F8F8}" destId="{17A3B972-E71A-486C-813C-6B9C31B9120D}" srcOrd="1" destOrd="0" presId="urn:microsoft.com/office/officeart/2018/5/layout/IconLeafLabelList"/>
    <dgm:cxn modelId="{24C82D98-EE3A-47CC-A19D-FD96B9D391B4}" type="presParOf" srcId="{192F47E4-3C61-434C-AB7D-38587FA0F8F8}" destId="{CA9B3468-3F46-442C-968A-BF8519478ED9}" srcOrd="2" destOrd="0" presId="urn:microsoft.com/office/officeart/2018/5/layout/IconLeafLabelList"/>
    <dgm:cxn modelId="{BB884D57-DC91-4D7F-873E-65A5450E017E}" type="presParOf" srcId="{192F47E4-3C61-434C-AB7D-38587FA0F8F8}" destId="{E979F3D3-441C-45D0-A43D-369C68780766}" srcOrd="3" destOrd="0" presId="urn:microsoft.com/office/officeart/2018/5/layout/IconLeafLabelList"/>
    <dgm:cxn modelId="{360164CB-7182-4C01-A9EB-4B2A157926DA}" type="presParOf" srcId="{8CA88306-9F3F-41F9-A0CD-AF5CCFF200EE}" destId="{D9A55594-4A74-4530-BCE9-F5C4A03DEC39}" srcOrd="5" destOrd="0" presId="urn:microsoft.com/office/officeart/2018/5/layout/IconLeafLabelList"/>
    <dgm:cxn modelId="{D484BBCA-EA1D-43FD-943F-6E19662317EA}" type="presParOf" srcId="{8CA88306-9F3F-41F9-A0CD-AF5CCFF200EE}" destId="{74630890-056A-434B-980D-E87495B0DB32}" srcOrd="6" destOrd="0" presId="urn:microsoft.com/office/officeart/2018/5/layout/IconLeafLabelList"/>
    <dgm:cxn modelId="{73AEC7AC-BCE5-4B47-82B9-22E4E185F859}" type="presParOf" srcId="{74630890-056A-434B-980D-E87495B0DB32}" destId="{E60E827D-B617-4DC3-8117-790FEB8A33FD}" srcOrd="0" destOrd="0" presId="urn:microsoft.com/office/officeart/2018/5/layout/IconLeafLabelList"/>
    <dgm:cxn modelId="{CC44E76B-7E8D-497E-9957-2948AE2D2ACF}" type="presParOf" srcId="{74630890-056A-434B-980D-E87495B0DB32}" destId="{B5861C2A-6FC6-4C9E-B097-F0C00B616E73}" srcOrd="1" destOrd="0" presId="urn:microsoft.com/office/officeart/2018/5/layout/IconLeafLabelList"/>
    <dgm:cxn modelId="{95A7BF42-7073-4466-8893-4E11B0CBD9F5}" type="presParOf" srcId="{74630890-056A-434B-980D-E87495B0DB32}" destId="{A52DAE9F-DACE-4319-AD02-162C9441ACC2}" srcOrd="2" destOrd="0" presId="urn:microsoft.com/office/officeart/2018/5/layout/IconLeafLabelList"/>
    <dgm:cxn modelId="{BE3380AB-6DD9-45D4-9C1C-CB5DCE082072}" type="presParOf" srcId="{74630890-056A-434B-980D-E87495B0DB32}" destId="{9E16305D-8200-4C10-9FF1-16007E6A098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EC3704-F2A7-4816-BDA5-010622AFCD9C}" type="doc">
      <dgm:prSet loTypeId="urn:microsoft.com/office/officeart/2005/8/layout/hierarchy1" loCatId="hierarchy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85667FE-0391-485B-A2C1-EF47447398B8}">
      <dgm:prSet/>
      <dgm:spPr/>
      <dgm:t>
        <a:bodyPr/>
        <a:lstStyle/>
        <a:p>
          <a:pPr algn="l"/>
          <a:r>
            <a:rPr lang="en-US"/>
            <a:t>Investment Banks </a:t>
          </a:r>
          <a:endParaRPr lang="en-US" b="0" i="0" u="none" strike="noStrike" cap="none" baseline="0" noProof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6261D4-A40B-4A49-8DF9-32FF0AF99596}" type="parTrans" cxnId="{818E565A-250B-4C67-9BB1-C76ADDE319FB}">
      <dgm:prSet/>
      <dgm:spPr/>
      <dgm:t>
        <a:bodyPr/>
        <a:lstStyle/>
        <a:p>
          <a:endParaRPr lang="en-US"/>
        </a:p>
      </dgm:t>
    </dgm:pt>
    <dgm:pt modelId="{E42C6D3E-B8FB-4656-959E-BDAF6718AB44}" type="sibTrans" cxnId="{818E565A-250B-4C67-9BB1-C76ADDE319FB}">
      <dgm:prSet/>
      <dgm:spPr/>
      <dgm:t>
        <a:bodyPr/>
        <a:lstStyle/>
        <a:p>
          <a:endParaRPr lang="en-US"/>
        </a:p>
      </dgm:t>
    </dgm:pt>
    <dgm:pt modelId="{31A3584C-002D-4CAA-8B84-1BC1DE5A8FAC}">
      <dgm:prSet/>
      <dgm:spPr/>
      <dgm:t>
        <a:bodyPr/>
        <a:lstStyle/>
        <a:p>
          <a:pPr algn="l"/>
          <a:r>
            <a:rPr lang="en-US"/>
            <a:t>Institutional Investors</a:t>
          </a:r>
        </a:p>
      </dgm:t>
    </dgm:pt>
    <dgm:pt modelId="{A11F8E67-7194-47E7-A54C-65C334DB54CC}" type="parTrans" cxnId="{AE7A9ACE-9D29-432A-99C6-3314D65DE56C}">
      <dgm:prSet/>
      <dgm:spPr/>
      <dgm:t>
        <a:bodyPr/>
        <a:lstStyle/>
        <a:p>
          <a:endParaRPr lang="en-US"/>
        </a:p>
      </dgm:t>
    </dgm:pt>
    <dgm:pt modelId="{76DCFA7C-2B17-4077-8DDC-064AA692B354}" type="sibTrans" cxnId="{AE7A9ACE-9D29-432A-99C6-3314D65DE56C}">
      <dgm:prSet/>
      <dgm:spPr/>
      <dgm:t>
        <a:bodyPr/>
        <a:lstStyle/>
        <a:p>
          <a:endParaRPr lang="en-US"/>
        </a:p>
      </dgm:t>
    </dgm:pt>
    <dgm:pt modelId="{A922CF9E-B605-45A1-BAEB-8768C5BDCD07}">
      <dgm:prSet phldr="0"/>
      <dgm:spPr/>
      <dgm:t>
        <a:bodyPr/>
        <a:lstStyle/>
        <a:p>
          <a:pPr algn="l" rtl="0"/>
          <a:r>
            <a:rPr lang="en-US"/>
            <a:t>Angel Investors </a:t>
          </a:r>
        </a:p>
      </dgm:t>
    </dgm:pt>
    <dgm:pt modelId="{860AA4B4-51AD-495D-9F7F-58E197B71EC6}" type="parTrans" cxnId="{15E610A8-2013-4374-8903-7C489AB8E991}">
      <dgm:prSet/>
      <dgm:spPr/>
      <dgm:t>
        <a:bodyPr/>
        <a:lstStyle/>
        <a:p>
          <a:endParaRPr lang="en-GB"/>
        </a:p>
      </dgm:t>
    </dgm:pt>
    <dgm:pt modelId="{DCCF23FF-171F-43BC-993D-55724F0339E3}" type="sibTrans" cxnId="{15E610A8-2013-4374-8903-7C489AB8E991}">
      <dgm:prSet/>
      <dgm:spPr/>
      <dgm:t>
        <a:bodyPr/>
        <a:lstStyle/>
        <a:p>
          <a:endParaRPr lang="en-GB"/>
        </a:p>
      </dgm:t>
    </dgm:pt>
    <dgm:pt modelId="{72FBF4F0-3A77-488F-B0CB-59B1B2527B9B}">
      <dgm:prSet phldr="0"/>
      <dgm:spPr/>
      <dgm:t>
        <a:bodyPr/>
        <a:lstStyle/>
        <a:p>
          <a:pPr algn="l"/>
          <a:r>
            <a:rPr lang="en-US"/>
            <a:t>Venture Capitalists </a:t>
          </a:r>
        </a:p>
      </dgm:t>
    </dgm:pt>
    <dgm:pt modelId="{84E7C7EE-8E34-429C-9528-AFE0684D0951}" type="parTrans" cxnId="{C7E4FCE7-CCDB-45DA-875E-AFE04E16AED4}">
      <dgm:prSet/>
      <dgm:spPr/>
      <dgm:t>
        <a:bodyPr/>
        <a:lstStyle/>
        <a:p>
          <a:endParaRPr lang="en-GB"/>
        </a:p>
      </dgm:t>
    </dgm:pt>
    <dgm:pt modelId="{26BD2090-E73C-4B54-BCC2-3C614BE1D36B}" type="sibTrans" cxnId="{C7E4FCE7-CCDB-45DA-875E-AFE04E16AED4}">
      <dgm:prSet/>
      <dgm:spPr/>
      <dgm:t>
        <a:bodyPr/>
        <a:lstStyle/>
        <a:p>
          <a:endParaRPr lang="en-GB"/>
        </a:p>
      </dgm:t>
    </dgm:pt>
    <dgm:pt modelId="{2E7E4321-4A3A-4774-8F88-246BEC84E22F}" type="pres">
      <dgm:prSet presAssocID="{FFEC3704-F2A7-4816-BDA5-010622AFCD9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D12395-380B-42AB-9E0E-0562EF37DB4A}" type="pres">
      <dgm:prSet presAssocID="{A922CF9E-B605-45A1-BAEB-8768C5BDCD07}" presName="hierRoot1" presStyleCnt="0"/>
      <dgm:spPr/>
    </dgm:pt>
    <dgm:pt modelId="{5C199F04-A7A8-40CB-BA5E-6CA3FB49746B}" type="pres">
      <dgm:prSet presAssocID="{A922CF9E-B605-45A1-BAEB-8768C5BDCD07}" presName="composite" presStyleCnt="0"/>
      <dgm:spPr/>
    </dgm:pt>
    <dgm:pt modelId="{74F2CBB5-9B97-462C-AB51-EB0E671EA54C}" type="pres">
      <dgm:prSet presAssocID="{A922CF9E-B605-45A1-BAEB-8768C5BDCD07}" presName="background" presStyleLbl="node0" presStyleIdx="0" presStyleCnt="4"/>
      <dgm:spPr/>
    </dgm:pt>
    <dgm:pt modelId="{32189FEC-1F0A-4DFC-97D4-9F5B8E45EB73}" type="pres">
      <dgm:prSet presAssocID="{A922CF9E-B605-45A1-BAEB-8768C5BDCD07}" presName="text" presStyleLbl="fgAcc0" presStyleIdx="0" presStyleCnt="4">
        <dgm:presLayoutVars>
          <dgm:chPref val="3"/>
        </dgm:presLayoutVars>
      </dgm:prSet>
      <dgm:spPr/>
    </dgm:pt>
    <dgm:pt modelId="{A6D0A84E-D732-4C0C-A7A4-2B9E7AEAEFA9}" type="pres">
      <dgm:prSet presAssocID="{A922CF9E-B605-45A1-BAEB-8768C5BDCD07}" presName="hierChild2" presStyleCnt="0"/>
      <dgm:spPr/>
    </dgm:pt>
    <dgm:pt modelId="{827C6332-BA90-4042-91C7-1664876ACF06}" type="pres">
      <dgm:prSet presAssocID="{72FBF4F0-3A77-488F-B0CB-59B1B2527B9B}" presName="hierRoot1" presStyleCnt="0"/>
      <dgm:spPr/>
    </dgm:pt>
    <dgm:pt modelId="{74A81375-75DC-4A86-B869-84897902786D}" type="pres">
      <dgm:prSet presAssocID="{72FBF4F0-3A77-488F-B0CB-59B1B2527B9B}" presName="composite" presStyleCnt="0"/>
      <dgm:spPr/>
    </dgm:pt>
    <dgm:pt modelId="{97C520D3-A61A-4439-86B1-25A34E4DEF58}" type="pres">
      <dgm:prSet presAssocID="{72FBF4F0-3A77-488F-B0CB-59B1B2527B9B}" presName="background" presStyleLbl="node0" presStyleIdx="1" presStyleCnt="4"/>
      <dgm:spPr/>
    </dgm:pt>
    <dgm:pt modelId="{920BD24F-2BC6-4EBF-B1B6-C8302DB25D87}" type="pres">
      <dgm:prSet presAssocID="{72FBF4F0-3A77-488F-B0CB-59B1B2527B9B}" presName="text" presStyleLbl="fgAcc0" presStyleIdx="1" presStyleCnt="4">
        <dgm:presLayoutVars>
          <dgm:chPref val="3"/>
        </dgm:presLayoutVars>
      </dgm:prSet>
      <dgm:spPr/>
    </dgm:pt>
    <dgm:pt modelId="{567D74AE-FCA6-425A-B326-657502C53F46}" type="pres">
      <dgm:prSet presAssocID="{72FBF4F0-3A77-488F-B0CB-59B1B2527B9B}" presName="hierChild2" presStyleCnt="0"/>
      <dgm:spPr/>
    </dgm:pt>
    <dgm:pt modelId="{E073691A-5222-4718-8D56-40FECA6ED949}" type="pres">
      <dgm:prSet presAssocID="{185667FE-0391-485B-A2C1-EF47447398B8}" presName="hierRoot1" presStyleCnt="0"/>
      <dgm:spPr/>
    </dgm:pt>
    <dgm:pt modelId="{B12F2EA7-5332-4AB4-A234-9094F2F8684D}" type="pres">
      <dgm:prSet presAssocID="{185667FE-0391-485B-A2C1-EF47447398B8}" presName="composite" presStyleCnt="0"/>
      <dgm:spPr/>
    </dgm:pt>
    <dgm:pt modelId="{726CEFB8-CE01-43A9-9A28-4CCC1FC26174}" type="pres">
      <dgm:prSet presAssocID="{185667FE-0391-485B-A2C1-EF47447398B8}" presName="background" presStyleLbl="node0" presStyleIdx="2" presStyleCnt="4"/>
      <dgm:spPr/>
    </dgm:pt>
    <dgm:pt modelId="{029B3B9C-6F78-4FFD-8E2B-42FC22859840}" type="pres">
      <dgm:prSet presAssocID="{185667FE-0391-485B-A2C1-EF47447398B8}" presName="text" presStyleLbl="fgAcc0" presStyleIdx="2" presStyleCnt="4">
        <dgm:presLayoutVars>
          <dgm:chPref val="3"/>
        </dgm:presLayoutVars>
      </dgm:prSet>
      <dgm:spPr/>
    </dgm:pt>
    <dgm:pt modelId="{30CED6E4-B35C-447C-8B97-5EB1BEBBA8CB}" type="pres">
      <dgm:prSet presAssocID="{185667FE-0391-485B-A2C1-EF47447398B8}" presName="hierChild2" presStyleCnt="0"/>
      <dgm:spPr/>
    </dgm:pt>
    <dgm:pt modelId="{A71B2AD7-9EA0-4483-8DC2-7D8369DCDA5D}" type="pres">
      <dgm:prSet presAssocID="{31A3584C-002D-4CAA-8B84-1BC1DE5A8FAC}" presName="hierRoot1" presStyleCnt="0"/>
      <dgm:spPr/>
    </dgm:pt>
    <dgm:pt modelId="{3DC07576-A650-4BC1-8B61-094FB2DD0180}" type="pres">
      <dgm:prSet presAssocID="{31A3584C-002D-4CAA-8B84-1BC1DE5A8FAC}" presName="composite" presStyleCnt="0"/>
      <dgm:spPr/>
    </dgm:pt>
    <dgm:pt modelId="{30FA400E-EA81-41E3-AC88-08F7A83B928D}" type="pres">
      <dgm:prSet presAssocID="{31A3584C-002D-4CAA-8B84-1BC1DE5A8FAC}" presName="background" presStyleLbl="node0" presStyleIdx="3" presStyleCnt="4"/>
      <dgm:spPr/>
    </dgm:pt>
    <dgm:pt modelId="{BFEE049A-986C-4EEA-A130-DE41D3E6343A}" type="pres">
      <dgm:prSet presAssocID="{31A3584C-002D-4CAA-8B84-1BC1DE5A8FAC}" presName="text" presStyleLbl="fgAcc0" presStyleIdx="3" presStyleCnt="4">
        <dgm:presLayoutVars>
          <dgm:chPref val="3"/>
        </dgm:presLayoutVars>
      </dgm:prSet>
      <dgm:spPr/>
    </dgm:pt>
    <dgm:pt modelId="{342E1240-513B-4957-BAF2-9460CE30D83E}" type="pres">
      <dgm:prSet presAssocID="{31A3584C-002D-4CAA-8B84-1BC1DE5A8FAC}" presName="hierChild2" presStyleCnt="0"/>
      <dgm:spPr/>
    </dgm:pt>
  </dgm:ptLst>
  <dgm:cxnLst>
    <dgm:cxn modelId="{7FC26013-33CE-4094-BEFF-2FE0B3319A9C}" type="presOf" srcId="{31A3584C-002D-4CAA-8B84-1BC1DE5A8FAC}" destId="{BFEE049A-986C-4EEA-A130-DE41D3E6343A}" srcOrd="0" destOrd="0" presId="urn:microsoft.com/office/officeart/2005/8/layout/hierarchy1"/>
    <dgm:cxn modelId="{A7A78A1E-86C8-4EBC-BFF4-384DA3FDE43B}" type="presOf" srcId="{A922CF9E-B605-45A1-BAEB-8768C5BDCD07}" destId="{32189FEC-1F0A-4DFC-97D4-9F5B8E45EB73}" srcOrd="0" destOrd="0" presId="urn:microsoft.com/office/officeart/2005/8/layout/hierarchy1"/>
    <dgm:cxn modelId="{368CD163-2CEC-4B19-BC08-6DABA7AC2044}" type="presOf" srcId="{185667FE-0391-485B-A2C1-EF47447398B8}" destId="{029B3B9C-6F78-4FFD-8E2B-42FC22859840}" srcOrd="0" destOrd="0" presId="urn:microsoft.com/office/officeart/2005/8/layout/hierarchy1"/>
    <dgm:cxn modelId="{BF16B448-B232-4FB0-A37B-530D73EA9C21}" type="presOf" srcId="{FFEC3704-F2A7-4816-BDA5-010622AFCD9C}" destId="{2E7E4321-4A3A-4774-8F88-246BEC84E22F}" srcOrd="0" destOrd="0" presId="urn:microsoft.com/office/officeart/2005/8/layout/hierarchy1"/>
    <dgm:cxn modelId="{FF611374-0314-47B0-8F92-ABD9D6CEE7C6}" type="presOf" srcId="{72FBF4F0-3A77-488F-B0CB-59B1B2527B9B}" destId="{920BD24F-2BC6-4EBF-B1B6-C8302DB25D87}" srcOrd="0" destOrd="0" presId="urn:microsoft.com/office/officeart/2005/8/layout/hierarchy1"/>
    <dgm:cxn modelId="{818E565A-250B-4C67-9BB1-C76ADDE319FB}" srcId="{FFEC3704-F2A7-4816-BDA5-010622AFCD9C}" destId="{185667FE-0391-485B-A2C1-EF47447398B8}" srcOrd="2" destOrd="0" parTransId="{5A6261D4-A40B-4A49-8DF9-32FF0AF99596}" sibTransId="{E42C6D3E-B8FB-4656-959E-BDAF6718AB44}"/>
    <dgm:cxn modelId="{15E610A8-2013-4374-8903-7C489AB8E991}" srcId="{FFEC3704-F2A7-4816-BDA5-010622AFCD9C}" destId="{A922CF9E-B605-45A1-BAEB-8768C5BDCD07}" srcOrd="0" destOrd="0" parTransId="{860AA4B4-51AD-495D-9F7F-58E197B71EC6}" sibTransId="{DCCF23FF-171F-43BC-993D-55724F0339E3}"/>
    <dgm:cxn modelId="{AE7A9ACE-9D29-432A-99C6-3314D65DE56C}" srcId="{FFEC3704-F2A7-4816-BDA5-010622AFCD9C}" destId="{31A3584C-002D-4CAA-8B84-1BC1DE5A8FAC}" srcOrd="3" destOrd="0" parTransId="{A11F8E67-7194-47E7-A54C-65C334DB54CC}" sibTransId="{76DCFA7C-2B17-4077-8DDC-064AA692B354}"/>
    <dgm:cxn modelId="{C7E4FCE7-CCDB-45DA-875E-AFE04E16AED4}" srcId="{FFEC3704-F2A7-4816-BDA5-010622AFCD9C}" destId="{72FBF4F0-3A77-488F-B0CB-59B1B2527B9B}" srcOrd="1" destOrd="0" parTransId="{84E7C7EE-8E34-429C-9528-AFE0684D0951}" sibTransId="{26BD2090-E73C-4B54-BCC2-3C614BE1D36B}"/>
    <dgm:cxn modelId="{C44AB7A9-30A1-42EE-A1EE-D7852AE3F8FA}" type="presParOf" srcId="{2E7E4321-4A3A-4774-8F88-246BEC84E22F}" destId="{9BD12395-380B-42AB-9E0E-0562EF37DB4A}" srcOrd="0" destOrd="0" presId="urn:microsoft.com/office/officeart/2005/8/layout/hierarchy1"/>
    <dgm:cxn modelId="{03E9BF54-DD72-4D02-B842-8E3CF9ECBCCE}" type="presParOf" srcId="{9BD12395-380B-42AB-9E0E-0562EF37DB4A}" destId="{5C199F04-A7A8-40CB-BA5E-6CA3FB49746B}" srcOrd="0" destOrd="0" presId="urn:microsoft.com/office/officeart/2005/8/layout/hierarchy1"/>
    <dgm:cxn modelId="{25BC5178-ABED-4E9C-A5F2-0BBC68E53EC0}" type="presParOf" srcId="{5C199F04-A7A8-40CB-BA5E-6CA3FB49746B}" destId="{74F2CBB5-9B97-462C-AB51-EB0E671EA54C}" srcOrd="0" destOrd="0" presId="urn:microsoft.com/office/officeart/2005/8/layout/hierarchy1"/>
    <dgm:cxn modelId="{3BB8E6CB-E11A-4791-BE71-F196AB5768F5}" type="presParOf" srcId="{5C199F04-A7A8-40CB-BA5E-6CA3FB49746B}" destId="{32189FEC-1F0A-4DFC-97D4-9F5B8E45EB73}" srcOrd="1" destOrd="0" presId="urn:microsoft.com/office/officeart/2005/8/layout/hierarchy1"/>
    <dgm:cxn modelId="{86598721-B303-4916-A26C-E1E0C159AAD3}" type="presParOf" srcId="{9BD12395-380B-42AB-9E0E-0562EF37DB4A}" destId="{A6D0A84E-D732-4C0C-A7A4-2B9E7AEAEFA9}" srcOrd="1" destOrd="0" presId="urn:microsoft.com/office/officeart/2005/8/layout/hierarchy1"/>
    <dgm:cxn modelId="{553ADF7D-1B5F-4EAA-A1ED-F127E7646536}" type="presParOf" srcId="{2E7E4321-4A3A-4774-8F88-246BEC84E22F}" destId="{827C6332-BA90-4042-91C7-1664876ACF06}" srcOrd="1" destOrd="0" presId="urn:microsoft.com/office/officeart/2005/8/layout/hierarchy1"/>
    <dgm:cxn modelId="{E3F0B267-BD78-472A-AC97-D482A66684D4}" type="presParOf" srcId="{827C6332-BA90-4042-91C7-1664876ACF06}" destId="{74A81375-75DC-4A86-B869-84897902786D}" srcOrd="0" destOrd="0" presId="urn:microsoft.com/office/officeart/2005/8/layout/hierarchy1"/>
    <dgm:cxn modelId="{EE0CF7EA-52FF-4E15-A919-5108A5E7338D}" type="presParOf" srcId="{74A81375-75DC-4A86-B869-84897902786D}" destId="{97C520D3-A61A-4439-86B1-25A34E4DEF58}" srcOrd="0" destOrd="0" presId="urn:microsoft.com/office/officeart/2005/8/layout/hierarchy1"/>
    <dgm:cxn modelId="{F1DBDE0A-F878-46F5-A432-D4893E2808AC}" type="presParOf" srcId="{74A81375-75DC-4A86-B869-84897902786D}" destId="{920BD24F-2BC6-4EBF-B1B6-C8302DB25D87}" srcOrd="1" destOrd="0" presId="urn:microsoft.com/office/officeart/2005/8/layout/hierarchy1"/>
    <dgm:cxn modelId="{E2E7F2F0-F725-490A-B2BD-3CEEDA718B31}" type="presParOf" srcId="{827C6332-BA90-4042-91C7-1664876ACF06}" destId="{567D74AE-FCA6-425A-B326-657502C53F46}" srcOrd="1" destOrd="0" presId="urn:microsoft.com/office/officeart/2005/8/layout/hierarchy1"/>
    <dgm:cxn modelId="{FAB8ED46-81BB-4633-84C0-E46A1F4EE036}" type="presParOf" srcId="{2E7E4321-4A3A-4774-8F88-246BEC84E22F}" destId="{E073691A-5222-4718-8D56-40FECA6ED949}" srcOrd="2" destOrd="0" presId="urn:microsoft.com/office/officeart/2005/8/layout/hierarchy1"/>
    <dgm:cxn modelId="{C4E24209-53D4-4965-952E-B4957D6823FA}" type="presParOf" srcId="{E073691A-5222-4718-8D56-40FECA6ED949}" destId="{B12F2EA7-5332-4AB4-A234-9094F2F8684D}" srcOrd="0" destOrd="0" presId="urn:microsoft.com/office/officeart/2005/8/layout/hierarchy1"/>
    <dgm:cxn modelId="{5FD66741-29EE-4DA8-BAF5-A87B8992488B}" type="presParOf" srcId="{B12F2EA7-5332-4AB4-A234-9094F2F8684D}" destId="{726CEFB8-CE01-43A9-9A28-4CCC1FC26174}" srcOrd="0" destOrd="0" presId="urn:microsoft.com/office/officeart/2005/8/layout/hierarchy1"/>
    <dgm:cxn modelId="{44E82950-D916-4A51-A9E5-6B5AB62D3614}" type="presParOf" srcId="{B12F2EA7-5332-4AB4-A234-9094F2F8684D}" destId="{029B3B9C-6F78-4FFD-8E2B-42FC22859840}" srcOrd="1" destOrd="0" presId="urn:microsoft.com/office/officeart/2005/8/layout/hierarchy1"/>
    <dgm:cxn modelId="{E508C80F-AFCA-4990-BB2C-5C15DD97F615}" type="presParOf" srcId="{E073691A-5222-4718-8D56-40FECA6ED949}" destId="{30CED6E4-B35C-447C-8B97-5EB1BEBBA8CB}" srcOrd="1" destOrd="0" presId="urn:microsoft.com/office/officeart/2005/8/layout/hierarchy1"/>
    <dgm:cxn modelId="{0F42BCA4-6438-4827-AD57-9BFA477EE26D}" type="presParOf" srcId="{2E7E4321-4A3A-4774-8F88-246BEC84E22F}" destId="{A71B2AD7-9EA0-4483-8DC2-7D8369DCDA5D}" srcOrd="3" destOrd="0" presId="urn:microsoft.com/office/officeart/2005/8/layout/hierarchy1"/>
    <dgm:cxn modelId="{71AA7992-F45C-4FE1-994C-2E42B1F8AB22}" type="presParOf" srcId="{A71B2AD7-9EA0-4483-8DC2-7D8369DCDA5D}" destId="{3DC07576-A650-4BC1-8B61-094FB2DD0180}" srcOrd="0" destOrd="0" presId="urn:microsoft.com/office/officeart/2005/8/layout/hierarchy1"/>
    <dgm:cxn modelId="{8FB3C1A3-0645-4CFB-AA2D-59C889C7F1AC}" type="presParOf" srcId="{3DC07576-A650-4BC1-8B61-094FB2DD0180}" destId="{30FA400E-EA81-41E3-AC88-08F7A83B928D}" srcOrd="0" destOrd="0" presId="urn:microsoft.com/office/officeart/2005/8/layout/hierarchy1"/>
    <dgm:cxn modelId="{0848E669-1197-436E-BBD9-077FD7F7D3C4}" type="presParOf" srcId="{3DC07576-A650-4BC1-8B61-094FB2DD0180}" destId="{BFEE049A-986C-4EEA-A130-DE41D3E6343A}" srcOrd="1" destOrd="0" presId="urn:microsoft.com/office/officeart/2005/8/layout/hierarchy1"/>
    <dgm:cxn modelId="{5F3788BB-948B-49B6-98E8-66649C7E65AC}" type="presParOf" srcId="{A71B2AD7-9EA0-4483-8DC2-7D8369DCDA5D}" destId="{342E1240-513B-4957-BAF2-9460CE30D83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4CD37FF-B2AB-4604-B574-68604DF73E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94B7C3F-2D72-4578-9772-ADA8A986AB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Change of instance costs from </a:t>
          </a:r>
          <a:r>
            <a:rPr lang="en-US">
              <a:latin typeface="Century Gothic" panose="020B0502020202020204"/>
            </a:rPr>
            <a:t>t4g.xlarge</a:t>
          </a:r>
          <a:r>
            <a:rPr lang="en-US"/>
            <a:t> to t2.xlarge and t2.medium </a:t>
          </a:r>
        </a:p>
      </dgm:t>
    </dgm:pt>
    <dgm:pt modelId="{DF5DB6B5-F03A-439C-A0B5-81BC5D074532}" type="parTrans" cxnId="{6C42F08B-6634-4A8E-ACDC-F50587D217AA}">
      <dgm:prSet/>
      <dgm:spPr/>
      <dgm:t>
        <a:bodyPr/>
        <a:lstStyle/>
        <a:p>
          <a:endParaRPr lang="en-US"/>
        </a:p>
      </dgm:t>
    </dgm:pt>
    <dgm:pt modelId="{1D9FA7E7-CD67-4F39-92A8-9AE006144AAD}" type="sibTrans" cxnId="{6C42F08B-6634-4A8E-ACDC-F50587D217AA}">
      <dgm:prSet/>
      <dgm:spPr/>
      <dgm:t>
        <a:bodyPr/>
        <a:lstStyle/>
        <a:p>
          <a:endParaRPr lang="en-US"/>
        </a:p>
      </dgm:t>
    </dgm:pt>
    <dgm:pt modelId="{18B68860-1A77-4F75-BBCA-82063FC635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Instance costing reduced by 66%</a:t>
          </a:r>
        </a:p>
      </dgm:t>
    </dgm:pt>
    <dgm:pt modelId="{C9CD9175-0455-4326-A5B6-36A6C72B51E5}" type="parTrans" cxnId="{D984469E-0529-4536-ABC4-76CBED1D9113}">
      <dgm:prSet/>
      <dgm:spPr/>
      <dgm:t>
        <a:bodyPr/>
        <a:lstStyle/>
        <a:p>
          <a:endParaRPr lang="en-US"/>
        </a:p>
      </dgm:t>
    </dgm:pt>
    <dgm:pt modelId="{4F092625-B340-4EC3-A99D-14FC1AD75D66}" type="sibTrans" cxnId="{D984469E-0529-4536-ABC4-76CBED1D9113}">
      <dgm:prSet/>
      <dgm:spPr/>
      <dgm:t>
        <a:bodyPr/>
        <a:lstStyle/>
        <a:p>
          <a:endParaRPr lang="en-US"/>
        </a:p>
      </dgm:t>
    </dgm:pt>
    <dgm:pt modelId="{B23323B5-278F-4445-AFF8-AA796BBC34A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entury Gothic" panose="020B0502020202020204"/>
            </a:rPr>
            <a:t>t2.medium : $31/mo</a:t>
          </a:r>
        </a:p>
      </dgm:t>
    </dgm:pt>
    <dgm:pt modelId="{25B228CB-7D40-40E5-A03D-168BD1852520}" type="parTrans" cxnId="{EA703A4B-D331-4BAA-9D0B-0804B93074BA}">
      <dgm:prSet/>
      <dgm:spPr/>
    </dgm:pt>
    <dgm:pt modelId="{CFAA5160-E3C4-488A-B2B8-E812EA0E1669}" type="sibTrans" cxnId="{EA703A4B-D331-4BAA-9D0B-0804B93074BA}">
      <dgm:prSet/>
      <dgm:spPr/>
    </dgm:pt>
    <dgm:pt modelId="{2C58854F-5094-48FD-AD04-A632CEC03F85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entury Gothic" panose="020B0502020202020204"/>
            </a:rPr>
            <a:t>T2.X4large : $72/mo</a:t>
          </a:r>
        </a:p>
      </dgm:t>
    </dgm:pt>
    <dgm:pt modelId="{E863BB27-9264-4076-9094-5C5E456080A0}" type="parTrans" cxnId="{6E3AA542-C218-4E99-9ED0-106EFEAB0BD5}">
      <dgm:prSet/>
      <dgm:spPr/>
    </dgm:pt>
    <dgm:pt modelId="{BFE723E1-EAAF-4835-B69A-B85841F7D452}" type="sibTrans" cxnId="{6E3AA542-C218-4E99-9ED0-106EFEAB0BD5}">
      <dgm:prSet/>
      <dgm:spPr/>
    </dgm:pt>
    <dgm:pt modelId="{C5D30F3D-6D40-45D1-B3B4-9F8AC48ADF01}" type="pres">
      <dgm:prSet presAssocID="{C4CD37FF-B2AB-4604-B574-68604DF73ED6}" presName="root" presStyleCnt="0">
        <dgm:presLayoutVars>
          <dgm:dir/>
          <dgm:resizeHandles val="exact"/>
        </dgm:presLayoutVars>
      </dgm:prSet>
      <dgm:spPr/>
    </dgm:pt>
    <dgm:pt modelId="{E0FFD21D-90D4-402A-91A4-C9F4B60BF777}" type="pres">
      <dgm:prSet presAssocID="{594B7C3F-2D72-4578-9772-ADA8A986ABE1}" presName="compNode" presStyleCnt="0"/>
      <dgm:spPr/>
    </dgm:pt>
    <dgm:pt modelId="{740600F1-5E64-4241-A8CE-69579D2F6B9C}" type="pres">
      <dgm:prSet presAssocID="{594B7C3F-2D72-4578-9772-ADA8A986ABE1}" presName="bgRect" presStyleLbl="bgShp" presStyleIdx="0" presStyleCnt="4"/>
      <dgm:spPr/>
    </dgm:pt>
    <dgm:pt modelId="{7FAEB104-02FC-4813-BBFD-A95776BD79C5}" type="pres">
      <dgm:prSet presAssocID="{594B7C3F-2D72-4578-9772-ADA8A986AB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C841814-75BB-4268-95AC-DA69EC20494E}" type="pres">
      <dgm:prSet presAssocID="{594B7C3F-2D72-4578-9772-ADA8A986ABE1}" presName="spaceRect" presStyleCnt="0"/>
      <dgm:spPr/>
    </dgm:pt>
    <dgm:pt modelId="{3C233DFC-910B-48FE-8CD7-39EF9CF3887E}" type="pres">
      <dgm:prSet presAssocID="{594B7C3F-2D72-4578-9772-ADA8A986ABE1}" presName="parTx" presStyleLbl="revTx" presStyleIdx="0" presStyleCnt="4">
        <dgm:presLayoutVars>
          <dgm:chMax val="0"/>
          <dgm:chPref val="0"/>
        </dgm:presLayoutVars>
      </dgm:prSet>
      <dgm:spPr/>
    </dgm:pt>
    <dgm:pt modelId="{4EFE49F2-964A-453E-ADCA-CA7B7D26675C}" type="pres">
      <dgm:prSet presAssocID="{1D9FA7E7-CD67-4F39-92A8-9AE006144AAD}" presName="sibTrans" presStyleCnt="0"/>
      <dgm:spPr/>
    </dgm:pt>
    <dgm:pt modelId="{B190CC60-EF61-448F-9DA5-9F3FE676BC3F}" type="pres">
      <dgm:prSet presAssocID="{B23323B5-278F-4445-AFF8-AA796BBC34A5}" presName="compNode" presStyleCnt="0"/>
      <dgm:spPr/>
    </dgm:pt>
    <dgm:pt modelId="{5A147489-5AB4-4303-B9CF-87D14A4E9822}" type="pres">
      <dgm:prSet presAssocID="{B23323B5-278F-4445-AFF8-AA796BBC34A5}" presName="bgRect" presStyleLbl="bgShp" presStyleIdx="1" presStyleCnt="4"/>
      <dgm:spPr/>
    </dgm:pt>
    <dgm:pt modelId="{5850839E-9AA2-4998-91E5-FB7E7EAE6CBC}" type="pres">
      <dgm:prSet presAssocID="{B23323B5-278F-4445-AFF8-AA796BBC34A5}" presName="iconRect" presStyleLbl="node1" presStyleIdx="1" presStyleCnt="4"/>
      <dgm:spPr/>
    </dgm:pt>
    <dgm:pt modelId="{ACA86D12-1674-4048-B9B6-C7FDFFE1B6E0}" type="pres">
      <dgm:prSet presAssocID="{B23323B5-278F-4445-AFF8-AA796BBC34A5}" presName="spaceRect" presStyleCnt="0"/>
      <dgm:spPr/>
    </dgm:pt>
    <dgm:pt modelId="{A468B62B-90CB-47C3-BFCF-CC0FB3C653C0}" type="pres">
      <dgm:prSet presAssocID="{B23323B5-278F-4445-AFF8-AA796BBC34A5}" presName="parTx" presStyleLbl="revTx" presStyleIdx="1" presStyleCnt="4">
        <dgm:presLayoutVars>
          <dgm:chMax val="0"/>
          <dgm:chPref val="0"/>
        </dgm:presLayoutVars>
      </dgm:prSet>
      <dgm:spPr/>
    </dgm:pt>
    <dgm:pt modelId="{B373A0CB-4213-4A8F-BD73-9C6E3F6E8CCD}" type="pres">
      <dgm:prSet presAssocID="{CFAA5160-E3C4-488A-B2B8-E812EA0E1669}" presName="sibTrans" presStyleCnt="0"/>
      <dgm:spPr/>
    </dgm:pt>
    <dgm:pt modelId="{D84B1CBC-04F6-4E37-9FC2-A9EDF5F753F0}" type="pres">
      <dgm:prSet presAssocID="{2C58854F-5094-48FD-AD04-A632CEC03F85}" presName="compNode" presStyleCnt="0"/>
      <dgm:spPr/>
    </dgm:pt>
    <dgm:pt modelId="{60E16EA6-FBA1-4CFA-BAE6-CB77F951949C}" type="pres">
      <dgm:prSet presAssocID="{2C58854F-5094-48FD-AD04-A632CEC03F85}" presName="bgRect" presStyleLbl="bgShp" presStyleIdx="2" presStyleCnt="4"/>
      <dgm:spPr/>
    </dgm:pt>
    <dgm:pt modelId="{AF90686B-CCE1-4323-AEC0-BBED982E116A}" type="pres">
      <dgm:prSet presAssocID="{2C58854F-5094-48FD-AD04-A632CEC03F85}" presName="iconRect" presStyleLbl="node1" presStyleIdx="2" presStyleCnt="4"/>
      <dgm:spPr/>
    </dgm:pt>
    <dgm:pt modelId="{3C9101F2-F308-43E7-A0E9-502E3EC20F30}" type="pres">
      <dgm:prSet presAssocID="{2C58854F-5094-48FD-AD04-A632CEC03F85}" presName="spaceRect" presStyleCnt="0"/>
      <dgm:spPr/>
    </dgm:pt>
    <dgm:pt modelId="{01D2899E-0BC1-49D8-8E28-780ED636BD37}" type="pres">
      <dgm:prSet presAssocID="{2C58854F-5094-48FD-AD04-A632CEC03F85}" presName="parTx" presStyleLbl="revTx" presStyleIdx="2" presStyleCnt="4">
        <dgm:presLayoutVars>
          <dgm:chMax val="0"/>
          <dgm:chPref val="0"/>
        </dgm:presLayoutVars>
      </dgm:prSet>
      <dgm:spPr/>
    </dgm:pt>
    <dgm:pt modelId="{0C1DCA7A-7125-44E3-8354-38B1D7A48D9A}" type="pres">
      <dgm:prSet presAssocID="{BFE723E1-EAAF-4835-B69A-B85841F7D452}" presName="sibTrans" presStyleCnt="0"/>
      <dgm:spPr/>
    </dgm:pt>
    <dgm:pt modelId="{551355BE-4B77-4663-BF0D-A781428F418B}" type="pres">
      <dgm:prSet presAssocID="{18B68860-1A77-4F75-BBCA-82063FC63540}" presName="compNode" presStyleCnt="0"/>
      <dgm:spPr/>
    </dgm:pt>
    <dgm:pt modelId="{39C13DED-6283-4645-BDDF-970951D62A7A}" type="pres">
      <dgm:prSet presAssocID="{18B68860-1A77-4F75-BBCA-82063FC63540}" presName="bgRect" presStyleLbl="bgShp" presStyleIdx="3" presStyleCnt="4"/>
      <dgm:spPr/>
    </dgm:pt>
    <dgm:pt modelId="{0A629F48-DCFB-4776-A700-2EB170F9FEE8}" type="pres">
      <dgm:prSet presAssocID="{18B68860-1A77-4F75-BBCA-82063FC63540}" presName="iconRect" presStyleLbl="node1" presStyleIdx="3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FE1970E9-051A-4937-96F1-96E489D5B1E6}" type="pres">
      <dgm:prSet presAssocID="{18B68860-1A77-4F75-BBCA-82063FC63540}" presName="spaceRect" presStyleCnt="0"/>
      <dgm:spPr/>
    </dgm:pt>
    <dgm:pt modelId="{C9F7F0F7-ECB7-4E98-9DC7-C5672C0CFACB}" type="pres">
      <dgm:prSet presAssocID="{18B68860-1A77-4F75-BBCA-82063FC6354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D79A02-2F45-4096-A8C9-2CBB589522F9}" type="presOf" srcId="{C4CD37FF-B2AB-4604-B574-68604DF73ED6}" destId="{C5D30F3D-6D40-45D1-B3B4-9F8AC48ADF01}" srcOrd="0" destOrd="0" presId="urn:microsoft.com/office/officeart/2018/2/layout/IconVerticalSolidList"/>
    <dgm:cxn modelId="{4F407E19-D653-413E-8892-EC806CC46600}" type="presOf" srcId="{594B7C3F-2D72-4578-9772-ADA8A986ABE1}" destId="{3C233DFC-910B-48FE-8CD7-39EF9CF3887E}" srcOrd="0" destOrd="0" presId="urn:microsoft.com/office/officeart/2018/2/layout/IconVerticalSolidList"/>
    <dgm:cxn modelId="{6E3AA542-C218-4E99-9ED0-106EFEAB0BD5}" srcId="{C4CD37FF-B2AB-4604-B574-68604DF73ED6}" destId="{2C58854F-5094-48FD-AD04-A632CEC03F85}" srcOrd="2" destOrd="0" parTransId="{E863BB27-9264-4076-9094-5C5E456080A0}" sibTransId="{BFE723E1-EAAF-4835-B69A-B85841F7D452}"/>
    <dgm:cxn modelId="{EA703A4B-D331-4BAA-9D0B-0804B93074BA}" srcId="{C4CD37FF-B2AB-4604-B574-68604DF73ED6}" destId="{B23323B5-278F-4445-AFF8-AA796BBC34A5}" srcOrd="1" destOrd="0" parTransId="{25B228CB-7D40-40E5-A03D-168BD1852520}" sibTransId="{CFAA5160-E3C4-488A-B2B8-E812EA0E1669}"/>
    <dgm:cxn modelId="{924CC78A-BCDC-49A9-9FDD-23CFA9802160}" type="presOf" srcId="{2C58854F-5094-48FD-AD04-A632CEC03F85}" destId="{01D2899E-0BC1-49D8-8E28-780ED636BD37}" srcOrd="0" destOrd="0" presId="urn:microsoft.com/office/officeart/2018/2/layout/IconVerticalSolidList"/>
    <dgm:cxn modelId="{6C42F08B-6634-4A8E-ACDC-F50587D217AA}" srcId="{C4CD37FF-B2AB-4604-B574-68604DF73ED6}" destId="{594B7C3F-2D72-4578-9772-ADA8A986ABE1}" srcOrd="0" destOrd="0" parTransId="{DF5DB6B5-F03A-439C-A0B5-81BC5D074532}" sibTransId="{1D9FA7E7-CD67-4F39-92A8-9AE006144AAD}"/>
    <dgm:cxn modelId="{27960C9C-2DAF-43E3-AFE0-CE7A95178A4C}" type="presOf" srcId="{B23323B5-278F-4445-AFF8-AA796BBC34A5}" destId="{A468B62B-90CB-47C3-BFCF-CC0FB3C653C0}" srcOrd="0" destOrd="0" presId="urn:microsoft.com/office/officeart/2018/2/layout/IconVerticalSolidList"/>
    <dgm:cxn modelId="{D984469E-0529-4536-ABC4-76CBED1D9113}" srcId="{C4CD37FF-B2AB-4604-B574-68604DF73ED6}" destId="{18B68860-1A77-4F75-BBCA-82063FC63540}" srcOrd="3" destOrd="0" parTransId="{C9CD9175-0455-4326-A5B6-36A6C72B51E5}" sibTransId="{4F092625-B340-4EC3-A99D-14FC1AD75D66}"/>
    <dgm:cxn modelId="{A622D6B8-72A3-4C3E-AC87-3CCA92CF8BA4}" type="presOf" srcId="{18B68860-1A77-4F75-BBCA-82063FC63540}" destId="{C9F7F0F7-ECB7-4E98-9DC7-C5672C0CFACB}" srcOrd="0" destOrd="0" presId="urn:microsoft.com/office/officeart/2018/2/layout/IconVerticalSolidList"/>
    <dgm:cxn modelId="{9CFFFA97-D465-4534-8E56-6C2C3252125D}" type="presParOf" srcId="{C5D30F3D-6D40-45D1-B3B4-9F8AC48ADF01}" destId="{E0FFD21D-90D4-402A-91A4-C9F4B60BF777}" srcOrd="0" destOrd="0" presId="urn:microsoft.com/office/officeart/2018/2/layout/IconVerticalSolidList"/>
    <dgm:cxn modelId="{60004065-FF24-4C06-9361-C576E4B24DF5}" type="presParOf" srcId="{E0FFD21D-90D4-402A-91A4-C9F4B60BF777}" destId="{740600F1-5E64-4241-A8CE-69579D2F6B9C}" srcOrd="0" destOrd="0" presId="urn:microsoft.com/office/officeart/2018/2/layout/IconVerticalSolidList"/>
    <dgm:cxn modelId="{C8589CB1-E3D3-4C46-A7A4-9EBB2516C051}" type="presParOf" srcId="{E0FFD21D-90D4-402A-91A4-C9F4B60BF777}" destId="{7FAEB104-02FC-4813-BBFD-A95776BD79C5}" srcOrd="1" destOrd="0" presId="urn:microsoft.com/office/officeart/2018/2/layout/IconVerticalSolidList"/>
    <dgm:cxn modelId="{B5288459-B194-4954-9035-BE6EA15F2066}" type="presParOf" srcId="{E0FFD21D-90D4-402A-91A4-C9F4B60BF777}" destId="{BC841814-75BB-4268-95AC-DA69EC20494E}" srcOrd="2" destOrd="0" presId="urn:microsoft.com/office/officeart/2018/2/layout/IconVerticalSolidList"/>
    <dgm:cxn modelId="{9F4CCEC6-642B-483D-816A-2A5FC757F6E2}" type="presParOf" srcId="{E0FFD21D-90D4-402A-91A4-C9F4B60BF777}" destId="{3C233DFC-910B-48FE-8CD7-39EF9CF3887E}" srcOrd="3" destOrd="0" presId="urn:microsoft.com/office/officeart/2018/2/layout/IconVerticalSolidList"/>
    <dgm:cxn modelId="{865E9BBF-B1B2-4BA3-8757-BBB5427CBFD6}" type="presParOf" srcId="{C5D30F3D-6D40-45D1-B3B4-9F8AC48ADF01}" destId="{4EFE49F2-964A-453E-ADCA-CA7B7D26675C}" srcOrd="1" destOrd="0" presId="urn:microsoft.com/office/officeart/2018/2/layout/IconVerticalSolidList"/>
    <dgm:cxn modelId="{036AED74-9B9F-4708-B9B8-58078F3FC18B}" type="presParOf" srcId="{C5D30F3D-6D40-45D1-B3B4-9F8AC48ADF01}" destId="{B190CC60-EF61-448F-9DA5-9F3FE676BC3F}" srcOrd="2" destOrd="0" presId="urn:microsoft.com/office/officeart/2018/2/layout/IconVerticalSolidList"/>
    <dgm:cxn modelId="{5095EAE4-0330-41A2-B488-ED0118B124B1}" type="presParOf" srcId="{B190CC60-EF61-448F-9DA5-9F3FE676BC3F}" destId="{5A147489-5AB4-4303-B9CF-87D14A4E9822}" srcOrd="0" destOrd="0" presId="urn:microsoft.com/office/officeart/2018/2/layout/IconVerticalSolidList"/>
    <dgm:cxn modelId="{B70F69E2-DB16-4678-A5EF-CDFCBEF4EB32}" type="presParOf" srcId="{B190CC60-EF61-448F-9DA5-9F3FE676BC3F}" destId="{5850839E-9AA2-4998-91E5-FB7E7EAE6CBC}" srcOrd="1" destOrd="0" presId="urn:microsoft.com/office/officeart/2018/2/layout/IconVerticalSolidList"/>
    <dgm:cxn modelId="{694317EE-2736-4522-9D62-2C32ACE32A9B}" type="presParOf" srcId="{B190CC60-EF61-448F-9DA5-9F3FE676BC3F}" destId="{ACA86D12-1674-4048-B9B6-C7FDFFE1B6E0}" srcOrd="2" destOrd="0" presId="urn:microsoft.com/office/officeart/2018/2/layout/IconVerticalSolidList"/>
    <dgm:cxn modelId="{DFC0B5DF-4B8B-4EB9-A018-30B06E16B98B}" type="presParOf" srcId="{B190CC60-EF61-448F-9DA5-9F3FE676BC3F}" destId="{A468B62B-90CB-47C3-BFCF-CC0FB3C653C0}" srcOrd="3" destOrd="0" presId="urn:microsoft.com/office/officeart/2018/2/layout/IconVerticalSolidList"/>
    <dgm:cxn modelId="{3ECA6A05-A18E-4234-A839-F02E64634864}" type="presParOf" srcId="{C5D30F3D-6D40-45D1-B3B4-9F8AC48ADF01}" destId="{B373A0CB-4213-4A8F-BD73-9C6E3F6E8CCD}" srcOrd="3" destOrd="0" presId="urn:microsoft.com/office/officeart/2018/2/layout/IconVerticalSolidList"/>
    <dgm:cxn modelId="{EA76118D-AD59-4ED5-8B7A-0C45E4AFF11F}" type="presParOf" srcId="{C5D30F3D-6D40-45D1-B3B4-9F8AC48ADF01}" destId="{D84B1CBC-04F6-4E37-9FC2-A9EDF5F753F0}" srcOrd="4" destOrd="0" presId="urn:microsoft.com/office/officeart/2018/2/layout/IconVerticalSolidList"/>
    <dgm:cxn modelId="{18F03F01-C797-4F99-9842-C9F9171BE5A2}" type="presParOf" srcId="{D84B1CBC-04F6-4E37-9FC2-A9EDF5F753F0}" destId="{60E16EA6-FBA1-4CFA-BAE6-CB77F951949C}" srcOrd="0" destOrd="0" presId="urn:microsoft.com/office/officeart/2018/2/layout/IconVerticalSolidList"/>
    <dgm:cxn modelId="{A83DD698-143D-4B4D-BCAB-BE037309A7C2}" type="presParOf" srcId="{D84B1CBC-04F6-4E37-9FC2-A9EDF5F753F0}" destId="{AF90686B-CCE1-4323-AEC0-BBED982E116A}" srcOrd="1" destOrd="0" presId="urn:microsoft.com/office/officeart/2018/2/layout/IconVerticalSolidList"/>
    <dgm:cxn modelId="{AFB46854-44DB-453F-A451-9C86E488BEEF}" type="presParOf" srcId="{D84B1CBC-04F6-4E37-9FC2-A9EDF5F753F0}" destId="{3C9101F2-F308-43E7-A0E9-502E3EC20F30}" srcOrd="2" destOrd="0" presId="urn:microsoft.com/office/officeart/2018/2/layout/IconVerticalSolidList"/>
    <dgm:cxn modelId="{654D0C75-298C-4401-8AEF-D9094C912C34}" type="presParOf" srcId="{D84B1CBC-04F6-4E37-9FC2-A9EDF5F753F0}" destId="{01D2899E-0BC1-49D8-8E28-780ED636BD37}" srcOrd="3" destOrd="0" presId="urn:microsoft.com/office/officeart/2018/2/layout/IconVerticalSolidList"/>
    <dgm:cxn modelId="{583714B6-5ADB-4907-ADF7-ADAA341915FF}" type="presParOf" srcId="{C5D30F3D-6D40-45D1-B3B4-9F8AC48ADF01}" destId="{0C1DCA7A-7125-44E3-8354-38B1D7A48D9A}" srcOrd="5" destOrd="0" presId="urn:microsoft.com/office/officeart/2018/2/layout/IconVerticalSolidList"/>
    <dgm:cxn modelId="{D06C4002-2ADB-4262-99EC-2ACDC5B236FE}" type="presParOf" srcId="{C5D30F3D-6D40-45D1-B3B4-9F8AC48ADF01}" destId="{551355BE-4B77-4663-BF0D-A781428F418B}" srcOrd="6" destOrd="0" presId="urn:microsoft.com/office/officeart/2018/2/layout/IconVerticalSolidList"/>
    <dgm:cxn modelId="{7D0ACF9E-0B6D-4EBA-ABD8-94B0177B739F}" type="presParOf" srcId="{551355BE-4B77-4663-BF0D-A781428F418B}" destId="{39C13DED-6283-4645-BDDF-970951D62A7A}" srcOrd="0" destOrd="0" presId="urn:microsoft.com/office/officeart/2018/2/layout/IconVerticalSolidList"/>
    <dgm:cxn modelId="{269B5327-C772-4ED9-AC14-CF8FD5C2CC53}" type="presParOf" srcId="{551355BE-4B77-4663-BF0D-A781428F418B}" destId="{0A629F48-DCFB-4776-A700-2EB170F9FEE8}" srcOrd="1" destOrd="0" presId="urn:microsoft.com/office/officeart/2018/2/layout/IconVerticalSolidList"/>
    <dgm:cxn modelId="{18573BEF-8AB5-408F-A210-7601E37F1186}" type="presParOf" srcId="{551355BE-4B77-4663-BF0D-A781428F418B}" destId="{FE1970E9-051A-4937-96F1-96E489D5B1E6}" srcOrd="2" destOrd="0" presId="urn:microsoft.com/office/officeart/2018/2/layout/IconVerticalSolidList"/>
    <dgm:cxn modelId="{F8D24310-D386-4140-9231-DD3F51CDD840}" type="presParOf" srcId="{551355BE-4B77-4663-BF0D-A781428F418B}" destId="{C9F7F0F7-ECB7-4E98-9DC7-C5672C0CFA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8E7CB9-8A44-4175-BF8D-BB91FA540E5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AE67DA2-9514-4699-9A0E-DD74C03B3AF0}">
      <dgm:prSet/>
      <dgm:spPr/>
      <dgm:t>
        <a:bodyPr/>
        <a:lstStyle/>
        <a:p>
          <a:pPr>
            <a:defRPr b="1"/>
          </a:pPr>
          <a:r>
            <a:rPr lang="en-US"/>
            <a:t>IP Camera</a:t>
          </a:r>
        </a:p>
      </dgm:t>
    </dgm:pt>
    <dgm:pt modelId="{A9430016-BCF9-431F-8F68-CA73F2BD702A}" type="parTrans" cxnId="{E91DE717-8917-48CD-86DA-4BF8CF5569AC}">
      <dgm:prSet/>
      <dgm:spPr/>
      <dgm:t>
        <a:bodyPr/>
        <a:lstStyle/>
        <a:p>
          <a:endParaRPr lang="en-US"/>
        </a:p>
      </dgm:t>
    </dgm:pt>
    <dgm:pt modelId="{986BA2A1-E89D-4AB7-9387-EDE751356820}" type="sibTrans" cxnId="{E91DE717-8917-48CD-86DA-4BF8CF5569AC}">
      <dgm:prSet/>
      <dgm:spPr/>
      <dgm:t>
        <a:bodyPr/>
        <a:lstStyle/>
        <a:p>
          <a:endParaRPr lang="en-US"/>
        </a:p>
      </dgm:t>
    </dgm:pt>
    <dgm:pt modelId="{A780E1D3-F4DB-4FF0-BAAC-417BC98D06D2}">
      <dgm:prSet/>
      <dgm:spPr/>
      <dgm:t>
        <a:bodyPr/>
        <a:lstStyle/>
        <a:p>
          <a:r>
            <a:rPr lang="en-US"/>
            <a:t>Captures and sends images using the TCP/IP protocol</a:t>
          </a:r>
        </a:p>
      </dgm:t>
    </dgm:pt>
    <dgm:pt modelId="{CD7D3FAF-7F31-4295-B00C-09AACE43E9CA}" type="parTrans" cxnId="{5E6CBB2C-428F-47D0-B873-DEBE8EB8E0B6}">
      <dgm:prSet/>
      <dgm:spPr/>
      <dgm:t>
        <a:bodyPr/>
        <a:lstStyle/>
        <a:p>
          <a:endParaRPr lang="en-US"/>
        </a:p>
      </dgm:t>
    </dgm:pt>
    <dgm:pt modelId="{66EA4E5F-7C44-4649-8264-635C313FAE15}" type="sibTrans" cxnId="{5E6CBB2C-428F-47D0-B873-DEBE8EB8E0B6}">
      <dgm:prSet/>
      <dgm:spPr/>
      <dgm:t>
        <a:bodyPr/>
        <a:lstStyle/>
        <a:p>
          <a:endParaRPr lang="en-US"/>
        </a:p>
      </dgm:t>
    </dgm:pt>
    <dgm:pt modelId="{3FEB4F5F-671B-4B62-9282-D43B5F06A828}">
      <dgm:prSet/>
      <dgm:spPr/>
      <dgm:t>
        <a:bodyPr/>
        <a:lstStyle/>
        <a:p>
          <a:r>
            <a:rPr lang="en-US"/>
            <a:t>Remotely accessible</a:t>
          </a:r>
        </a:p>
      </dgm:t>
    </dgm:pt>
    <dgm:pt modelId="{02E7B76F-E7D5-4803-B972-8136BAE54709}" type="parTrans" cxnId="{8940ED70-1AC6-47C3-8547-67DD0667214D}">
      <dgm:prSet/>
      <dgm:spPr/>
      <dgm:t>
        <a:bodyPr/>
        <a:lstStyle/>
        <a:p>
          <a:endParaRPr lang="en-US"/>
        </a:p>
      </dgm:t>
    </dgm:pt>
    <dgm:pt modelId="{366ECB0F-0734-49C8-880B-9AB239AC4A5A}" type="sibTrans" cxnId="{8940ED70-1AC6-47C3-8547-67DD0667214D}">
      <dgm:prSet/>
      <dgm:spPr/>
      <dgm:t>
        <a:bodyPr/>
        <a:lstStyle/>
        <a:p>
          <a:endParaRPr lang="en-US"/>
        </a:p>
      </dgm:t>
    </dgm:pt>
    <dgm:pt modelId="{51753603-180A-4B94-ABE9-F6EBF95ECE3A}">
      <dgm:prSet/>
      <dgm:spPr/>
      <dgm:t>
        <a:bodyPr/>
        <a:lstStyle/>
        <a:p>
          <a:r>
            <a:rPr lang="en-US"/>
            <a:t>Used for surveillance at most public places</a:t>
          </a:r>
        </a:p>
      </dgm:t>
    </dgm:pt>
    <dgm:pt modelId="{EFF86283-3A1D-4067-9551-C584C171383E}" type="parTrans" cxnId="{6EA2B7AF-14CA-4D2F-9917-66A07F0A6E96}">
      <dgm:prSet/>
      <dgm:spPr/>
      <dgm:t>
        <a:bodyPr/>
        <a:lstStyle/>
        <a:p>
          <a:endParaRPr lang="en-US"/>
        </a:p>
      </dgm:t>
    </dgm:pt>
    <dgm:pt modelId="{7B492FEE-A646-46B4-91B9-42230EA4FA4C}" type="sibTrans" cxnId="{6EA2B7AF-14CA-4D2F-9917-66A07F0A6E96}">
      <dgm:prSet/>
      <dgm:spPr/>
      <dgm:t>
        <a:bodyPr/>
        <a:lstStyle/>
        <a:p>
          <a:endParaRPr lang="en-US"/>
        </a:p>
      </dgm:t>
    </dgm:pt>
    <dgm:pt modelId="{BDAD298A-25C8-4A39-B775-3FCB82EDAABE}">
      <dgm:prSet/>
      <dgm:spPr/>
      <dgm:t>
        <a:bodyPr/>
        <a:lstStyle/>
        <a:p>
          <a:pPr>
            <a:defRPr b="1"/>
          </a:pPr>
          <a:r>
            <a:rPr lang="en-US"/>
            <a:t>Microcontroller</a:t>
          </a:r>
        </a:p>
      </dgm:t>
    </dgm:pt>
    <dgm:pt modelId="{4F0E1562-C5F2-4ABA-9007-0B0D0689B7A8}" type="parTrans" cxnId="{8D2559CD-4322-4FE8-941F-545574D05D4C}">
      <dgm:prSet/>
      <dgm:spPr/>
      <dgm:t>
        <a:bodyPr/>
        <a:lstStyle/>
        <a:p>
          <a:endParaRPr lang="en-US"/>
        </a:p>
      </dgm:t>
    </dgm:pt>
    <dgm:pt modelId="{2B5D1CC2-6EA1-454B-9A43-7672828464A8}" type="sibTrans" cxnId="{8D2559CD-4322-4FE8-941F-545574D05D4C}">
      <dgm:prSet/>
      <dgm:spPr/>
      <dgm:t>
        <a:bodyPr/>
        <a:lstStyle/>
        <a:p>
          <a:endParaRPr lang="en-US"/>
        </a:p>
      </dgm:t>
    </dgm:pt>
    <dgm:pt modelId="{DC5E96E3-B430-436C-A38A-A2A982C5BD66}">
      <dgm:prSet/>
      <dgm:spPr/>
      <dgm:t>
        <a:bodyPr/>
        <a:lstStyle/>
        <a:p>
          <a:r>
            <a:rPr lang="en-US"/>
            <a:t>Small capacity computer </a:t>
          </a:r>
        </a:p>
      </dgm:t>
    </dgm:pt>
    <dgm:pt modelId="{77DF5E14-164C-4509-B6E5-3EACD99C7CB3}" type="parTrans" cxnId="{EA67A998-302E-47CE-80F0-6A907078269A}">
      <dgm:prSet/>
      <dgm:spPr/>
      <dgm:t>
        <a:bodyPr/>
        <a:lstStyle/>
        <a:p>
          <a:endParaRPr lang="en-US"/>
        </a:p>
      </dgm:t>
    </dgm:pt>
    <dgm:pt modelId="{FC7E0EAD-F95B-4280-93EB-AF30C7ABC1D8}" type="sibTrans" cxnId="{EA67A998-302E-47CE-80F0-6A907078269A}">
      <dgm:prSet/>
      <dgm:spPr/>
      <dgm:t>
        <a:bodyPr/>
        <a:lstStyle/>
        <a:p>
          <a:endParaRPr lang="en-US"/>
        </a:p>
      </dgm:t>
    </dgm:pt>
    <dgm:pt modelId="{E0D49B57-4361-4B1E-8E95-3344C74743FF}">
      <dgm:prSet/>
      <dgm:spPr/>
      <dgm:t>
        <a:bodyPr/>
        <a:lstStyle/>
        <a:p>
          <a:r>
            <a:rPr lang="en-US"/>
            <a:t>Contains one or  more CPUs, memory and programmable input/output peripherals </a:t>
          </a:r>
        </a:p>
      </dgm:t>
    </dgm:pt>
    <dgm:pt modelId="{9EF76D45-CA1B-4595-90CF-9005C5C2C8E7}" type="parTrans" cxnId="{912D0AD4-2E22-4F73-9ACA-DB1BA2FCD976}">
      <dgm:prSet/>
      <dgm:spPr/>
      <dgm:t>
        <a:bodyPr/>
        <a:lstStyle/>
        <a:p>
          <a:endParaRPr lang="en-US"/>
        </a:p>
      </dgm:t>
    </dgm:pt>
    <dgm:pt modelId="{14D6C829-E119-44A4-B7BE-32664329A3E3}" type="sibTrans" cxnId="{912D0AD4-2E22-4F73-9ACA-DB1BA2FCD976}">
      <dgm:prSet/>
      <dgm:spPr/>
      <dgm:t>
        <a:bodyPr/>
        <a:lstStyle/>
        <a:p>
          <a:endParaRPr lang="en-US"/>
        </a:p>
      </dgm:t>
    </dgm:pt>
    <dgm:pt modelId="{5B062AD1-777C-4654-A594-1143F3806DD3}" type="pres">
      <dgm:prSet presAssocID="{AE8E7CB9-8A44-4175-BF8D-BB91FA540E5D}" presName="Name0" presStyleCnt="0">
        <dgm:presLayoutVars>
          <dgm:dir/>
          <dgm:animLvl val="lvl"/>
          <dgm:resizeHandles val="exact"/>
        </dgm:presLayoutVars>
      </dgm:prSet>
      <dgm:spPr/>
    </dgm:pt>
    <dgm:pt modelId="{4DABC250-C9E1-49AA-809E-F995636EC056}" type="pres">
      <dgm:prSet presAssocID="{2AE67DA2-9514-4699-9A0E-DD74C03B3AF0}" presName="linNode" presStyleCnt="0"/>
      <dgm:spPr/>
    </dgm:pt>
    <dgm:pt modelId="{76DDB9EA-8868-4982-BA1B-F6E89B5B568E}" type="pres">
      <dgm:prSet presAssocID="{2AE67DA2-9514-4699-9A0E-DD74C03B3AF0}" presName="parentText" presStyleLbl="alignNode1" presStyleIdx="0" presStyleCnt="2">
        <dgm:presLayoutVars>
          <dgm:chMax val="1"/>
          <dgm:bulletEnabled/>
        </dgm:presLayoutVars>
      </dgm:prSet>
      <dgm:spPr/>
    </dgm:pt>
    <dgm:pt modelId="{0855261C-1FA4-4B3E-A782-D6A391831241}" type="pres">
      <dgm:prSet presAssocID="{2AE67DA2-9514-4699-9A0E-DD74C03B3AF0}" presName="descendantText" presStyleLbl="alignAccFollowNode1" presStyleIdx="0" presStyleCnt="2">
        <dgm:presLayoutVars>
          <dgm:bulletEnabled/>
        </dgm:presLayoutVars>
      </dgm:prSet>
      <dgm:spPr/>
    </dgm:pt>
    <dgm:pt modelId="{09225878-F04B-4214-8350-02F72CF6395C}" type="pres">
      <dgm:prSet presAssocID="{986BA2A1-E89D-4AB7-9387-EDE751356820}" presName="sp" presStyleCnt="0"/>
      <dgm:spPr/>
    </dgm:pt>
    <dgm:pt modelId="{72627F05-FD36-4E6F-A158-F4BC99EA4551}" type="pres">
      <dgm:prSet presAssocID="{BDAD298A-25C8-4A39-B775-3FCB82EDAABE}" presName="linNode" presStyleCnt="0"/>
      <dgm:spPr/>
    </dgm:pt>
    <dgm:pt modelId="{4F5F2D05-F4B1-4F1C-976C-FB3EB56D38AC}" type="pres">
      <dgm:prSet presAssocID="{BDAD298A-25C8-4A39-B775-3FCB82EDAABE}" presName="parentText" presStyleLbl="alignNode1" presStyleIdx="1" presStyleCnt="2">
        <dgm:presLayoutVars>
          <dgm:chMax val="1"/>
          <dgm:bulletEnabled/>
        </dgm:presLayoutVars>
      </dgm:prSet>
      <dgm:spPr/>
    </dgm:pt>
    <dgm:pt modelId="{32C8A790-D288-400F-9DA0-435207A51B52}" type="pres">
      <dgm:prSet presAssocID="{BDAD298A-25C8-4A39-B775-3FCB82EDAABE}" presName="descendantText" presStyleLbl="alignAccFollowNode1" presStyleIdx="1" presStyleCnt="2">
        <dgm:presLayoutVars>
          <dgm:bulletEnabled/>
        </dgm:presLayoutVars>
      </dgm:prSet>
      <dgm:spPr/>
    </dgm:pt>
  </dgm:ptLst>
  <dgm:cxnLst>
    <dgm:cxn modelId="{67A9F901-C51B-4FAD-BA6B-EDB434E54993}" type="presOf" srcId="{A780E1D3-F4DB-4FF0-BAAC-417BC98D06D2}" destId="{0855261C-1FA4-4B3E-A782-D6A391831241}" srcOrd="0" destOrd="0" presId="urn:microsoft.com/office/officeart/2016/7/layout/VerticalSolidActionList"/>
    <dgm:cxn modelId="{5D783216-B8D5-4645-B6CF-CCCBD03A1BED}" type="presOf" srcId="{51753603-180A-4B94-ABE9-F6EBF95ECE3A}" destId="{0855261C-1FA4-4B3E-A782-D6A391831241}" srcOrd="0" destOrd="2" presId="urn:microsoft.com/office/officeart/2016/7/layout/VerticalSolidActionList"/>
    <dgm:cxn modelId="{0626AB17-230B-40CC-9ED6-B0CCEEE20BC2}" type="presOf" srcId="{DC5E96E3-B430-436C-A38A-A2A982C5BD66}" destId="{32C8A790-D288-400F-9DA0-435207A51B52}" srcOrd="0" destOrd="0" presId="urn:microsoft.com/office/officeart/2016/7/layout/VerticalSolidActionList"/>
    <dgm:cxn modelId="{E91DE717-8917-48CD-86DA-4BF8CF5569AC}" srcId="{AE8E7CB9-8A44-4175-BF8D-BB91FA540E5D}" destId="{2AE67DA2-9514-4699-9A0E-DD74C03B3AF0}" srcOrd="0" destOrd="0" parTransId="{A9430016-BCF9-431F-8F68-CA73F2BD702A}" sibTransId="{986BA2A1-E89D-4AB7-9387-EDE751356820}"/>
    <dgm:cxn modelId="{5E6CBB2C-428F-47D0-B873-DEBE8EB8E0B6}" srcId="{2AE67DA2-9514-4699-9A0E-DD74C03B3AF0}" destId="{A780E1D3-F4DB-4FF0-BAAC-417BC98D06D2}" srcOrd="0" destOrd="0" parTransId="{CD7D3FAF-7F31-4295-B00C-09AACE43E9CA}" sibTransId="{66EA4E5F-7C44-4649-8264-635C313FAE15}"/>
    <dgm:cxn modelId="{59046739-AC76-499B-8B61-11FB833D77A3}" type="presOf" srcId="{AE8E7CB9-8A44-4175-BF8D-BB91FA540E5D}" destId="{5B062AD1-777C-4654-A594-1143F3806DD3}" srcOrd="0" destOrd="0" presId="urn:microsoft.com/office/officeart/2016/7/layout/VerticalSolidActionList"/>
    <dgm:cxn modelId="{8940ED70-1AC6-47C3-8547-67DD0667214D}" srcId="{2AE67DA2-9514-4699-9A0E-DD74C03B3AF0}" destId="{3FEB4F5F-671B-4B62-9282-D43B5F06A828}" srcOrd="1" destOrd="0" parTransId="{02E7B76F-E7D5-4803-B972-8136BAE54709}" sibTransId="{366ECB0F-0734-49C8-880B-9AB239AC4A5A}"/>
    <dgm:cxn modelId="{E8C9E88B-7232-42E8-B0F9-CB57A95A34A0}" type="presOf" srcId="{BDAD298A-25C8-4A39-B775-3FCB82EDAABE}" destId="{4F5F2D05-F4B1-4F1C-976C-FB3EB56D38AC}" srcOrd="0" destOrd="0" presId="urn:microsoft.com/office/officeart/2016/7/layout/VerticalSolidActionList"/>
    <dgm:cxn modelId="{EA67A998-302E-47CE-80F0-6A907078269A}" srcId="{BDAD298A-25C8-4A39-B775-3FCB82EDAABE}" destId="{DC5E96E3-B430-436C-A38A-A2A982C5BD66}" srcOrd="0" destOrd="0" parTransId="{77DF5E14-164C-4509-B6E5-3EACD99C7CB3}" sibTransId="{FC7E0EAD-F95B-4280-93EB-AF30C7ABC1D8}"/>
    <dgm:cxn modelId="{5F39E09C-2E49-42FD-9256-FAFA07156214}" type="presOf" srcId="{2AE67DA2-9514-4699-9A0E-DD74C03B3AF0}" destId="{76DDB9EA-8868-4982-BA1B-F6E89B5B568E}" srcOrd="0" destOrd="0" presId="urn:microsoft.com/office/officeart/2016/7/layout/VerticalSolidActionList"/>
    <dgm:cxn modelId="{6EA2B7AF-14CA-4D2F-9917-66A07F0A6E96}" srcId="{2AE67DA2-9514-4699-9A0E-DD74C03B3AF0}" destId="{51753603-180A-4B94-ABE9-F6EBF95ECE3A}" srcOrd="2" destOrd="0" parTransId="{EFF86283-3A1D-4067-9551-C584C171383E}" sibTransId="{7B492FEE-A646-46B4-91B9-42230EA4FA4C}"/>
    <dgm:cxn modelId="{8D2559CD-4322-4FE8-941F-545574D05D4C}" srcId="{AE8E7CB9-8A44-4175-BF8D-BB91FA540E5D}" destId="{BDAD298A-25C8-4A39-B775-3FCB82EDAABE}" srcOrd="1" destOrd="0" parTransId="{4F0E1562-C5F2-4ABA-9007-0B0D0689B7A8}" sibTransId="{2B5D1CC2-6EA1-454B-9A43-7672828464A8}"/>
    <dgm:cxn modelId="{912D0AD4-2E22-4F73-9ACA-DB1BA2FCD976}" srcId="{BDAD298A-25C8-4A39-B775-3FCB82EDAABE}" destId="{E0D49B57-4361-4B1E-8E95-3344C74743FF}" srcOrd="1" destOrd="0" parTransId="{9EF76D45-CA1B-4595-90CF-9005C5C2C8E7}" sibTransId="{14D6C829-E119-44A4-B7BE-32664329A3E3}"/>
    <dgm:cxn modelId="{EFA946D4-30B8-4EA0-94E5-66FB5549577E}" type="presOf" srcId="{3FEB4F5F-671B-4B62-9282-D43B5F06A828}" destId="{0855261C-1FA4-4B3E-A782-D6A391831241}" srcOrd="0" destOrd="1" presId="urn:microsoft.com/office/officeart/2016/7/layout/VerticalSolidActionList"/>
    <dgm:cxn modelId="{316DBBE6-8F64-4082-8AF5-C4E1D5120F3D}" type="presOf" srcId="{E0D49B57-4361-4B1E-8E95-3344C74743FF}" destId="{32C8A790-D288-400F-9DA0-435207A51B52}" srcOrd="0" destOrd="1" presId="urn:microsoft.com/office/officeart/2016/7/layout/VerticalSolidActionList"/>
    <dgm:cxn modelId="{EF4FC76B-5A7B-4869-8BE7-F9186CCA8F85}" type="presParOf" srcId="{5B062AD1-777C-4654-A594-1143F3806DD3}" destId="{4DABC250-C9E1-49AA-809E-F995636EC056}" srcOrd="0" destOrd="0" presId="urn:microsoft.com/office/officeart/2016/7/layout/VerticalSolidActionList"/>
    <dgm:cxn modelId="{4ECB233E-C3F7-44B0-A37C-13C00C356408}" type="presParOf" srcId="{4DABC250-C9E1-49AA-809E-F995636EC056}" destId="{76DDB9EA-8868-4982-BA1B-F6E89B5B568E}" srcOrd="0" destOrd="0" presId="urn:microsoft.com/office/officeart/2016/7/layout/VerticalSolidActionList"/>
    <dgm:cxn modelId="{BEBCC5BD-2135-437A-BAC8-7928ECC25DFB}" type="presParOf" srcId="{4DABC250-C9E1-49AA-809E-F995636EC056}" destId="{0855261C-1FA4-4B3E-A782-D6A391831241}" srcOrd="1" destOrd="0" presId="urn:microsoft.com/office/officeart/2016/7/layout/VerticalSolidActionList"/>
    <dgm:cxn modelId="{7E4C8588-874E-4061-B199-552672E1D4EF}" type="presParOf" srcId="{5B062AD1-777C-4654-A594-1143F3806DD3}" destId="{09225878-F04B-4214-8350-02F72CF6395C}" srcOrd="1" destOrd="0" presId="urn:microsoft.com/office/officeart/2016/7/layout/VerticalSolidActionList"/>
    <dgm:cxn modelId="{6EA83015-408A-429C-948A-988729D329FD}" type="presParOf" srcId="{5B062AD1-777C-4654-A594-1143F3806DD3}" destId="{72627F05-FD36-4E6F-A158-F4BC99EA4551}" srcOrd="2" destOrd="0" presId="urn:microsoft.com/office/officeart/2016/7/layout/VerticalSolidActionList"/>
    <dgm:cxn modelId="{21FE5BC1-2D85-4593-A603-189CEB23EA66}" type="presParOf" srcId="{72627F05-FD36-4E6F-A158-F4BC99EA4551}" destId="{4F5F2D05-F4B1-4F1C-976C-FB3EB56D38AC}" srcOrd="0" destOrd="0" presId="urn:microsoft.com/office/officeart/2016/7/layout/VerticalSolidActionList"/>
    <dgm:cxn modelId="{4FE8AAE7-EFA6-468A-BA0A-C804233D13F2}" type="presParOf" srcId="{72627F05-FD36-4E6F-A158-F4BC99EA4551}" destId="{32C8A790-D288-400F-9DA0-435207A51B5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FA8CAAB-40B6-48D6-8691-5F00DACCB54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C211E8F-C1F7-44C0-82C0-950273CABE6A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EC2 Instance 1</a:t>
          </a:r>
          <a:endParaRPr lang="en-US"/>
        </a:p>
      </dgm:t>
    </dgm:pt>
    <dgm:pt modelId="{9B4D1E0F-E3B4-4E0F-B97D-242D649689AA}" type="parTrans" cxnId="{0DAC152F-2771-48B3-AEB1-5F88658E4E87}">
      <dgm:prSet/>
      <dgm:spPr/>
      <dgm:t>
        <a:bodyPr/>
        <a:lstStyle/>
        <a:p>
          <a:endParaRPr lang="en-US"/>
        </a:p>
      </dgm:t>
    </dgm:pt>
    <dgm:pt modelId="{C5B4128B-728A-4AD6-A236-F913D8F7929C}" type="sibTrans" cxnId="{0DAC152F-2771-48B3-AEB1-5F88658E4E87}">
      <dgm:prSet/>
      <dgm:spPr/>
      <dgm:t>
        <a:bodyPr/>
        <a:lstStyle/>
        <a:p>
          <a:endParaRPr lang="en-US"/>
        </a:p>
      </dgm:t>
    </dgm:pt>
    <dgm:pt modelId="{4B1C295D-9AE7-40D8-BA22-D42CF71FB0BE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Used for traing the model</a:t>
          </a:r>
          <a:endParaRPr lang="en-US"/>
        </a:p>
      </dgm:t>
    </dgm:pt>
    <dgm:pt modelId="{87A10DAE-B064-48AC-849E-F3F308B1DBA9}" type="parTrans" cxnId="{81F60922-E921-43E9-8BD5-8A1D56B818EA}">
      <dgm:prSet/>
      <dgm:spPr/>
      <dgm:t>
        <a:bodyPr/>
        <a:lstStyle/>
        <a:p>
          <a:endParaRPr lang="en-US"/>
        </a:p>
      </dgm:t>
    </dgm:pt>
    <dgm:pt modelId="{9CDF62A7-6426-4AC4-A4EB-A1AF6DA35113}" type="sibTrans" cxnId="{81F60922-E921-43E9-8BD5-8A1D56B818EA}">
      <dgm:prSet/>
      <dgm:spPr/>
      <dgm:t>
        <a:bodyPr/>
        <a:lstStyle/>
        <a:p>
          <a:endParaRPr lang="en-US"/>
        </a:p>
      </dgm:t>
    </dgm:pt>
    <dgm:pt modelId="{D72184AC-7780-4029-BBD8-A4038136973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Higher performance Instance </a:t>
          </a:r>
          <a:endParaRPr lang="en-US"/>
        </a:p>
      </dgm:t>
    </dgm:pt>
    <dgm:pt modelId="{746FD404-17BE-40B8-9EEF-7D68DBB777E8}" type="parTrans" cxnId="{22BD7874-981A-4A47-B983-C35884E82F0E}">
      <dgm:prSet/>
      <dgm:spPr/>
      <dgm:t>
        <a:bodyPr/>
        <a:lstStyle/>
        <a:p>
          <a:endParaRPr lang="en-US"/>
        </a:p>
      </dgm:t>
    </dgm:pt>
    <dgm:pt modelId="{155FB6CE-B259-40A5-B45E-32BE2DF5AFCC}" type="sibTrans" cxnId="{22BD7874-981A-4A47-B983-C35884E82F0E}">
      <dgm:prSet/>
      <dgm:spPr/>
      <dgm:t>
        <a:bodyPr/>
        <a:lstStyle/>
        <a:p>
          <a:endParaRPr lang="en-US"/>
        </a:p>
      </dgm:t>
    </dgm:pt>
    <dgm:pt modelId="{B731F4D2-F77F-4F17-B86E-B5A0CF0FB239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S3 bucket</a:t>
          </a:r>
          <a:endParaRPr lang="en-US"/>
        </a:p>
      </dgm:t>
    </dgm:pt>
    <dgm:pt modelId="{1A7F2984-14FE-41E7-A6DB-1FEB0C4052EB}" type="parTrans" cxnId="{77364346-EAF6-4A5A-B3D1-3468C9C2DB6D}">
      <dgm:prSet/>
      <dgm:spPr/>
      <dgm:t>
        <a:bodyPr/>
        <a:lstStyle/>
        <a:p>
          <a:endParaRPr lang="en-US"/>
        </a:p>
      </dgm:t>
    </dgm:pt>
    <dgm:pt modelId="{A126F500-8792-44D7-B627-8157885C3897}" type="sibTrans" cxnId="{77364346-EAF6-4A5A-B3D1-3468C9C2DB6D}">
      <dgm:prSet/>
      <dgm:spPr/>
      <dgm:t>
        <a:bodyPr/>
        <a:lstStyle/>
        <a:p>
          <a:endParaRPr lang="en-US"/>
        </a:p>
      </dgm:t>
    </dgm:pt>
    <dgm:pt modelId="{1CB7274F-2E4B-44C1-8DCF-7B6F9DB6D8B5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Storage of the training data</a:t>
          </a:r>
          <a:endParaRPr lang="en-US"/>
        </a:p>
      </dgm:t>
    </dgm:pt>
    <dgm:pt modelId="{8BF361F5-8831-4381-80C6-4B778AF7AE25}" type="parTrans" cxnId="{B62CAB4A-C30A-4633-AE14-E04A2FE5BDA2}">
      <dgm:prSet/>
      <dgm:spPr/>
      <dgm:t>
        <a:bodyPr/>
        <a:lstStyle/>
        <a:p>
          <a:endParaRPr lang="en-US"/>
        </a:p>
      </dgm:t>
    </dgm:pt>
    <dgm:pt modelId="{D355ABF9-789D-474D-8880-1C741E508AF3}" type="sibTrans" cxnId="{B62CAB4A-C30A-4633-AE14-E04A2FE5BDA2}">
      <dgm:prSet/>
      <dgm:spPr/>
      <dgm:t>
        <a:bodyPr/>
        <a:lstStyle/>
        <a:p>
          <a:endParaRPr lang="en-US"/>
        </a:p>
      </dgm:t>
    </dgm:pt>
    <dgm:pt modelId="{29107D38-0D05-4BAA-9096-0061C1ECD2CA}">
      <dgm:prSet phldrT="[Text]"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bri Light" panose="020F0302020204030204"/>
            </a:rPr>
            <a:t>Storage of the model</a:t>
          </a:r>
          <a:endParaRPr lang="en-US"/>
        </a:p>
      </dgm:t>
    </dgm:pt>
    <dgm:pt modelId="{AE002E83-DCBD-45CD-BCFE-4956FE2B3098}" type="parTrans" cxnId="{77D8B13E-E7E0-455D-83FC-D1840EBB977F}">
      <dgm:prSet/>
      <dgm:spPr/>
      <dgm:t>
        <a:bodyPr/>
        <a:lstStyle/>
        <a:p>
          <a:endParaRPr lang="en-US"/>
        </a:p>
      </dgm:t>
    </dgm:pt>
    <dgm:pt modelId="{90043F35-2B6A-4F2D-99E9-29D9783DF72E}" type="sibTrans" cxnId="{77D8B13E-E7E0-455D-83FC-D1840EBB977F}">
      <dgm:prSet/>
      <dgm:spPr/>
      <dgm:t>
        <a:bodyPr/>
        <a:lstStyle/>
        <a:p>
          <a:endParaRPr lang="en-US"/>
        </a:p>
      </dgm:t>
    </dgm:pt>
    <dgm:pt modelId="{0D9FE19B-DD0E-47C7-86FB-CF7D9E02A7D1}">
      <dgm:prSet phldrT="[Text]"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latin typeface="Calibri Light" panose="020F0302020204030204"/>
            </a:rPr>
            <a:t>EC2 Instance 2</a:t>
          </a:r>
          <a:endParaRPr lang="en-US"/>
        </a:p>
      </dgm:t>
    </dgm:pt>
    <dgm:pt modelId="{FED22175-EB04-4611-AFE5-9258DF3A01D2}" type="parTrans" cxnId="{AA39F928-762B-492F-BD81-833CA2755028}">
      <dgm:prSet/>
      <dgm:spPr/>
      <dgm:t>
        <a:bodyPr/>
        <a:lstStyle/>
        <a:p>
          <a:endParaRPr lang="en-US"/>
        </a:p>
      </dgm:t>
    </dgm:pt>
    <dgm:pt modelId="{E6730BF9-7B25-41FB-9B12-3E138B686B8E}" type="sibTrans" cxnId="{AA39F928-762B-492F-BD81-833CA2755028}">
      <dgm:prSet/>
      <dgm:spPr/>
      <dgm:t>
        <a:bodyPr/>
        <a:lstStyle/>
        <a:p>
          <a:endParaRPr lang="en-US"/>
        </a:p>
      </dgm:t>
    </dgm:pt>
    <dgm:pt modelId="{8A11DD93-AEEB-4AF7-98B1-273B3A9A66E4}">
      <dgm:prSet phldrT="[Text]"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Flask API hosting(Port 5000)</a:t>
          </a:r>
          <a:endParaRPr lang="en-US"/>
        </a:p>
      </dgm:t>
    </dgm:pt>
    <dgm:pt modelId="{25985013-9425-40B8-9781-914C81813745}" type="parTrans" cxnId="{E830F332-804E-4F63-90B2-702116BA722D}">
      <dgm:prSet/>
      <dgm:spPr/>
      <dgm:t>
        <a:bodyPr/>
        <a:lstStyle/>
        <a:p>
          <a:endParaRPr lang="en-US"/>
        </a:p>
      </dgm:t>
    </dgm:pt>
    <dgm:pt modelId="{EA0E7415-F887-45CE-A663-5F588F9D33CA}" type="sibTrans" cxnId="{E830F332-804E-4F63-90B2-702116BA722D}">
      <dgm:prSet/>
      <dgm:spPr/>
      <dgm:t>
        <a:bodyPr/>
        <a:lstStyle/>
        <a:p>
          <a:endParaRPr lang="en-US"/>
        </a:p>
      </dgm:t>
    </dgm:pt>
    <dgm:pt modelId="{12B101B5-AEBB-48B3-B64F-84DEA2DE749A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alibri Light" panose="020F0302020204030204"/>
            </a:rPr>
            <a:t>React UI hosting (Port 3000)</a:t>
          </a:r>
        </a:p>
      </dgm:t>
    </dgm:pt>
    <dgm:pt modelId="{2B9051D1-522E-43B8-93DB-D9175BCD471C}" type="parTrans" cxnId="{55DE3B73-4382-4D49-8532-ED36411FB721}">
      <dgm:prSet/>
      <dgm:spPr/>
      <dgm:t>
        <a:bodyPr/>
        <a:lstStyle/>
        <a:p>
          <a:endParaRPr lang="en-GB"/>
        </a:p>
      </dgm:t>
    </dgm:pt>
    <dgm:pt modelId="{C379CE56-347A-44FE-8B9C-B7F14BF78796}" type="sibTrans" cxnId="{55DE3B73-4382-4D49-8532-ED36411FB721}">
      <dgm:prSet/>
      <dgm:spPr/>
      <dgm:t>
        <a:bodyPr/>
        <a:lstStyle/>
        <a:p>
          <a:endParaRPr lang="en-US"/>
        </a:p>
      </dgm:t>
    </dgm:pt>
    <dgm:pt modelId="{EC9D84ED-D85C-47C6-9F5B-4929977A3FAF}">
      <dgm:prSet phldr="0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0">
              <a:latin typeface="Calibri Light" panose="020F0302020204030204"/>
            </a:rPr>
            <a:t>CloudWatch</a:t>
          </a:r>
        </a:p>
      </dgm:t>
    </dgm:pt>
    <dgm:pt modelId="{2E0A5B89-44A0-4549-8C7E-0E29EA4880B6}" type="parTrans" cxnId="{BE54CDD2-A47F-484D-8EBC-CC2C535EA1AA}">
      <dgm:prSet/>
      <dgm:spPr/>
      <dgm:t>
        <a:bodyPr/>
        <a:lstStyle/>
        <a:p>
          <a:endParaRPr lang="en-GB"/>
        </a:p>
      </dgm:t>
    </dgm:pt>
    <dgm:pt modelId="{645F535A-C148-462F-8544-BAF4935D056B}" type="sibTrans" cxnId="{BE54CDD2-A47F-484D-8EBC-CC2C535EA1AA}">
      <dgm:prSet/>
      <dgm:spPr/>
      <dgm:t>
        <a:bodyPr/>
        <a:lstStyle/>
        <a:p>
          <a:endParaRPr lang="en-GB"/>
        </a:p>
      </dgm:t>
    </dgm:pt>
    <dgm:pt modelId="{66175975-31A2-4655-9A83-49AEFA1A701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Monitering CPU usage</a:t>
          </a:r>
        </a:p>
      </dgm:t>
    </dgm:pt>
    <dgm:pt modelId="{66D8B6F3-806B-4A54-A0AF-0FFD78AC009B}" type="parTrans" cxnId="{975D7B88-C711-492E-B7D6-DFE416015C89}">
      <dgm:prSet/>
      <dgm:spPr/>
      <dgm:t>
        <a:bodyPr/>
        <a:lstStyle/>
        <a:p>
          <a:endParaRPr lang="en-GB"/>
        </a:p>
      </dgm:t>
    </dgm:pt>
    <dgm:pt modelId="{D9583822-80C6-42F4-BC85-ADF042FFDEE4}" type="sibTrans" cxnId="{975D7B88-C711-492E-B7D6-DFE416015C89}">
      <dgm:prSet/>
      <dgm:spPr/>
      <dgm:t>
        <a:bodyPr/>
        <a:lstStyle/>
        <a:p>
          <a:endParaRPr lang="en-GB"/>
        </a:p>
      </dgm:t>
    </dgm:pt>
    <dgm:pt modelId="{3597F1AB-A51E-4ADD-B189-E49AC4F7F426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Monitering logs</a:t>
          </a:r>
        </a:p>
      </dgm:t>
    </dgm:pt>
    <dgm:pt modelId="{3E717795-1602-4914-9A55-DA4BD1445484}" type="parTrans" cxnId="{0E146604-0C5F-47C9-8E7E-3C92E3F2337F}">
      <dgm:prSet/>
      <dgm:spPr/>
      <dgm:t>
        <a:bodyPr/>
        <a:lstStyle/>
        <a:p>
          <a:endParaRPr lang="en-GB"/>
        </a:p>
      </dgm:t>
    </dgm:pt>
    <dgm:pt modelId="{460D9103-EBCD-4536-979B-91F354246895}" type="sibTrans" cxnId="{0E146604-0C5F-47C9-8E7E-3C92E3F2337F}">
      <dgm:prSet/>
      <dgm:spPr/>
      <dgm:t>
        <a:bodyPr/>
        <a:lstStyle/>
        <a:p>
          <a:endParaRPr lang="en-GB"/>
        </a:p>
      </dgm:t>
    </dgm:pt>
    <dgm:pt modelId="{EE8FF630-AB59-4E45-BE8B-D5BACB36CF43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0">
              <a:latin typeface="Calibri Light" panose="020F0302020204030204"/>
            </a:rPr>
            <a:t>Monitering Network traffic</a:t>
          </a:r>
        </a:p>
      </dgm:t>
    </dgm:pt>
    <dgm:pt modelId="{31A04F61-4201-46A1-9BDC-7A8830311397}" type="parTrans" cxnId="{54F2A803-B544-415F-9CF5-B40A79E5BCC1}">
      <dgm:prSet/>
      <dgm:spPr/>
      <dgm:t>
        <a:bodyPr/>
        <a:lstStyle/>
        <a:p>
          <a:endParaRPr lang="en-GB"/>
        </a:p>
      </dgm:t>
    </dgm:pt>
    <dgm:pt modelId="{54AFD5A2-03EB-4713-A0CF-340614A7B9CE}" type="sibTrans" cxnId="{54F2A803-B544-415F-9CF5-B40A79E5BCC1}">
      <dgm:prSet/>
      <dgm:spPr/>
      <dgm:t>
        <a:bodyPr/>
        <a:lstStyle/>
        <a:p>
          <a:endParaRPr lang="en-GB"/>
        </a:p>
      </dgm:t>
    </dgm:pt>
    <dgm:pt modelId="{2CF9CA6D-D364-4517-95E6-8ACFC43EB312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t2.medium</a:t>
          </a:r>
        </a:p>
      </dgm:t>
    </dgm:pt>
    <dgm:pt modelId="{8CB80D84-703C-40E1-B093-7A51B074FCBB}" type="parTrans" cxnId="{2413FA27-E445-4C8B-B68E-7C921DB06561}">
      <dgm:prSet/>
      <dgm:spPr/>
      <dgm:t>
        <a:bodyPr/>
        <a:lstStyle/>
        <a:p>
          <a:endParaRPr lang="en-GB"/>
        </a:p>
      </dgm:t>
    </dgm:pt>
    <dgm:pt modelId="{22986836-B441-49E0-BBE3-0639D32F467D}" type="sibTrans" cxnId="{2413FA27-E445-4C8B-B68E-7C921DB06561}">
      <dgm:prSet/>
      <dgm:spPr/>
      <dgm:t>
        <a:bodyPr/>
        <a:lstStyle/>
        <a:p>
          <a:endParaRPr lang="en-GB"/>
        </a:p>
      </dgm:t>
    </dgm:pt>
    <dgm:pt modelId="{4DD1C355-75FE-4D3B-9FD8-50E22B9FCFFE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latin typeface="Calibri Light" panose="020F0302020204030204"/>
            </a:rPr>
            <a:t>t2.xlarge</a:t>
          </a:r>
        </a:p>
      </dgm:t>
    </dgm:pt>
    <dgm:pt modelId="{8EB8D587-5D8A-4CCE-BA87-4848D837F4C2}" type="parTrans" cxnId="{A1CF8549-3900-431A-90C1-CAB65FDF0227}">
      <dgm:prSet/>
      <dgm:spPr/>
      <dgm:t>
        <a:bodyPr/>
        <a:lstStyle/>
        <a:p>
          <a:endParaRPr lang="en-GB"/>
        </a:p>
      </dgm:t>
    </dgm:pt>
    <dgm:pt modelId="{D15BDE5E-487E-4112-AD64-253E2543F711}" type="sibTrans" cxnId="{A1CF8549-3900-431A-90C1-CAB65FDF0227}">
      <dgm:prSet/>
      <dgm:spPr/>
      <dgm:t>
        <a:bodyPr/>
        <a:lstStyle/>
        <a:p>
          <a:endParaRPr lang="en-GB"/>
        </a:p>
      </dgm:t>
    </dgm:pt>
    <dgm:pt modelId="{E4B1899D-B3F3-461F-9E6E-8583B06B560D}" type="pres">
      <dgm:prSet presAssocID="{EFA8CAAB-40B6-48D6-8691-5F00DACCB546}" presName="root" presStyleCnt="0">
        <dgm:presLayoutVars>
          <dgm:dir/>
          <dgm:resizeHandles val="exact"/>
        </dgm:presLayoutVars>
      </dgm:prSet>
      <dgm:spPr/>
    </dgm:pt>
    <dgm:pt modelId="{802513C0-794D-4709-A198-62F3C4FC9020}" type="pres">
      <dgm:prSet presAssocID="{6C211E8F-C1F7-44C0-82C0-950273CABE6A}" presName="compNode" presStyleCnt="0"/>
      <dgm:spPr/>
    </dgm:pt>
    <dgm:pt modelId="{D0AE8473-46DA-490F-88A9-0994DF875918}" type="pres">
      <dgm:prSet presAssocID="{6C211E8F-C1F7-44C0-82C0-950273CABE6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88D33A56-7F96-4867-AF4D-DB4AA93A9713}" type="pres">
      <dgm:prSet presAssocID="{6C211E8F-C1F7-44C0-82C0-950273CABE6A}" presName="iconSpace" presStyleCnt="0"/>
      <dgm:spPr/>
    </dgm:pt>
    <dgm:pt modelId="{5475B16A-5939-4FB7-9AD6-3176A833C073}" type="pres">
      <dgm:prSet presAssocID="{6C211E8F-C1F7-44C0-82C0-950273CABE6A}" presName="parTx" presStyleLbl="revTx" presStyleIdx="0" presStyleCnt="8">
        <dgm:presLayoutVars>
          <dgm:chMax val="0"/>
          <dgm:chPref val="0"/>
        </dgm:presLayoutVars>
      </dgm:prSet>
      <dgm:spPr/>
    </dgm:pt>
    <dgm:pt modelId="{D79A4BED-0AEC-47F9-B9B8-50D6D1887764}" type="pres">
      <dgm:prSet presAssocID="{6C211E8F-C1F7-44C0-82C0-950273CABE6A}" presName="txSpace" presStyleCnt="0"/>
      <dgm:spPr/>
    </dgm:pt>
    <dgm:pt modelId="{89D711FA-D57C-478B-9414-231DC89CF51C}" type="pres">
      <dgm:prSet presAssocID="{6C211E8F-C1F7-44C0-82C0-950273CABE6A}" presName="desTx" presStyleLbl="revTx" presStyleIdx="1" presStyleCnt="8">
        <dgm:presLayoutVars/>
      </dgm:prSet>
      <dgm:spPr/>
    </dgm:pt>
    <dgm:pt modelId="{7D240879-B919-4F15-8712-83D746E1CC58}" type="pres">
      <dgm:prSet presAssocID="{C5B4128B-728A-4AD6-A236-F913D8F7929C}" presName="sibTrans" presStyleCnt="0"/>
      <dgm:spPr/>
    </dgm:pt>
    <dgm:pt modelId="{74EFF786-0DBF-466D-925E-694796CC056D}" type="pres">
      <dgm:prSet presAssocID="{B731F4D2-F77F-4F17-B86E-B5A0CF0FB239}" presName="compNode" presStyleCnt="0"/>
      <dgm:spPr/>
    </dgm:pt>
    <dgm:pt modelId="{ABB9907A-5FDA-4BF2-9FA7-6A73D81BEFAA}" type="pres">
      <dgm:prSet presAssocID="{B731F4D2-F77F-4F17-B86E-B5A0CF0FB23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1C0A5D0-6740-4D32-828E-8BDF8ADD9666}" type="pres">
      <dgm:prSet presAssocID="{B731F4D2-F77F-4F17-B86E-B5A0CF0FB239}" presName="iconSpace" presStyleCnt="0"/>
      <dgm:spPr/>
    </dgm:pt>
    <dgm:pt modelId="{D013E102-236D-4092-B168-26A24778EF68}" type="pres">
      <dgm:prSet presAssocID="{B731F4D2-F77F-4F17-B86E-B5A0CF0FB239}" presName="parTx" presStyleLbl="revTx" presStyleIdx="2" presStyleCnt="8">
        <dgm:presLayoutVars>
          <dgm:chMax val="0"/>
          <dgm:chPref val="0"/>
        </dgm:presLayoutVars>
      </dgm:prSet>
      <dgm:spPr/>
    </dgm:pt>
    <dgm:pt modelId="{40566000-82FB-45B8-88D8-09A4B6D65750}" type="pres">
      <dgm:prSet presAssocID="{B731F4D2-F77F-4F17-B86E-B5A0CF0FB239}" presName="txSpace" presStyleCnt="0"/>
      <dgm:spPr/>
    </dgm:pt>
    <dgm:pt modelId="{65C7CB11-67AD-488D-A4A5-E097FB0110F1}" type="pres">
      <dgm:prSet presAssocID="{B731F4D2-F77F-4F17-B86E-B5A0CF0FB239}" presName="desTx" presStyleLbl="revTx" presStyleIdx="3" presStyleCnt="8">
        <dgm:presLayoutVars/>
      </dgm:prSet>
      <dgm:spPr/>
    </dgm:pt>
    <dgm:pt modelId="{A27864B7-C7F3-4CB1-8B56-F24F66F7F6BD}" type="pres">
      <dgm:prSet presAssocID="{A126F500-8792-44D7-B627-8157885C3897}" presName="sibTrans" presStyleCnt="0"/>
      <dgm:spPr/>
    </dgm:pt>
    <dgm:pt modelId="{250E5B78-3D6A-4ECF-8E26-7546E64DF024}" type="pres">
      <dgm:prSet presAssocID="{0D9FE19B-DD0E-47C7-86FB-CF7D9E02A7D1}" presName="compNode" presStyleCnt="0"/>
      <dgm:spPr/>
    </dgm:pt>
    <dgm:pt modelId="{06C2FB48-6B02-443A-BDCD-7E591480037B}" type="pres">
      <dgm:prSet presAssocID="{0D9FE19B-DD0E-47C7-86FB-CF7D9E02A7D1}" presName="iconRect" presStyleLbl="node1" presStyleIdx="2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C1678432-2525-45D3-AE68-C9709992E154}" type="pres">
      <dgm:prSet presAssocID="{0D9FE19B-DD0E-47C7-86FB-CF7D9E02A7D1}" presName="iconSpace" presStyleCnt="0"/>
      <dgm:spPr/>
    </dgm:pt>
    <dgm:pt modelId="{ECAA13A5-1AFF-4AE9-819B-A8FF15C63527}" type="pres">
      <dgm:prSet presAssocID="{0D9FE19B-DD0E-47C7-86FB-CF7D9E02A7D1}" presName="parTx" presStyleLbl="revTx" presStyleIdx="4" presStyleCnt="8">
        <dgm:presLayoutVars>
          <dgm:chMax val="0"/>
          <dgm:chPref val="0"/>
        </dgm:presLayoutVars>
      </dgm:prSet>
      <dgm:spPr/>
    </dgm:pt>
    <dgm:pt modelId="{F2CFAF0E-2F2C-4B91-A1F5-B505EA8EA6D6}" type="pres">
      <dgm:prSet presAssocID="{0D9FE19B-DD0E-47C7-86FB-CF7D9E02A7D1}" presName="txSpace" presStyleCnt="0"/>
      <dgm:spPr/>
    </dgm:pt>
    <dgm:pt modelId="{CFC477AD-F3EF-47B6-B3D2-FE76D4266A58}" type="pres">
      <dgm:prSet presAssocID="{0D9FE19B-DD0E-47C7-86FB-CF7D9E02A7D1}" presName="desTx" presStyleLbl="revTx" presStyleIdx="5" presStyleCnt="8">
        <dgm:presLayoutVars/>
      </dgm:prSet>
      <dgm:spPr/>
    </dgm:pt>
    <dgm:pt modelId="{7E969044-E77F-4E7B-B948-7025F0BB2470}" type="pres">
      <dgm:prSet presAssocID="{E6730BF9-7B25-41FB-9B12-3E138B686B8E}" presName="sibTrans" presStyleCnt="0"/>
      <dgm:spPr/>
    </dgm:pt>
    <dgm:pt modelId="{75CCAE7F-3FA8-4C56-9D57-03EA4727FFCA}" type="pres">
      <dgm:prSet presAssocID="{EC9D84ED-D85C-47C6-9F5B-4929977A3FAF}" presName="compNode" presStyleCnt="0"/>
      <dgm:spPr/>
    </dgm:pt>
    <dgm:pt modelId="{C673DDE5-A264-48EB-BA12-0EDD9CAE034B}" type="pres">
      <dgm:prSet presAssocID="{EC9D84ED-D85C-47C6-9F5B-4929977A3FAF}" presName="iconRect" presStyleLbl="node1" presStyleIdx="3" presStyleCnt="4"/>
      <dgm:spPr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 with pulse"/>
        </a:ext>
      </dgm:extLst>
    </dgm:pt>
    <dgm:pt modelId="{6522AE02-7E96-48EA-BEE1-B2855BCE8F58}" type="pres">
      <dgm:prSet presAssocID="{EC9D84ED-D85C-47C6-9F5B-4929977A3FAF}" presName="iconSpace" presStyleCnt="0"/>
      <dgm:spPr/>
    </dgm:pt>
    <dgm:pt modelId="{676B7065-4DD9-4002-B943-69CB94CD5C61}" type="pres">
      <dgm:prSet presAssocID="{EC9D84ED-D85C-47C6-9F5B-4929977A3FAF}" presName="parTx" presStyleLbl="revTx" presStyleIdx="6" presStyleCnt="8">
        <dgm:presLayoutVars>
          <dgm:chMax val="0"/>
          <dgm:chPref val="0"/>
        </dgm:presLayoutVars>
      </dgm:prSet>
      <dgm:spPr/>
    </dgm:pt>
    <dgm:pt modelId="{42C6D3A4-2211-481D-BEE6-3AA9404FC73F}" type="pres">
      <dgm:prSet presAssocID="{EC9D84ED-D85C-47C6-9F5B-4929977A3FAF}" presName="txSpace" presStyleCnt="0"/>
      <dgm:spPr/>
    </dgm:pt>
    <dgm:pt modelId="{95776E50-F120-4CAE-B26C-4C16495C7F18}" type="pres">
      <dgm:prSet presAssocID="{EC9D84ED-D85C-47C6-9F5B-4929977A3FAF}" presName="desTx" presStyleLbl="revTx" presStyleIdx="7" presStyleCnt="8">
        <dgm:presLayoutVars/>
      </dgm:prSet>
      <dgm:spPr/>
    </dgm:pt>
  </dgm:ptLst>
  <dgm:cxnLst>
    <dgm:cxn modelId="{54F2A803-B544-415F-9CF5-B40A79E5BCC1}" srcId="{EC9D84ED-D85C-47C6-9F5B-4929977A3FAF}" destId="{EE8FF630-AB59-4E45-BE8B-D5BACB36CF43}" srcOrd="2" destOrd="0" parTransId="{31A04F61-4201-46A1-9BDC-7A8830311397}" sibTransId="{54AFD5A2-03EB-4713-A0CF-340614A7B9CE}"/>
    <dgm:cxn modelId="{0E146604-0C5F-47C9-8E7E-3C92E3F2337F}" srcId="{EC9D84ED-D85C-47C6-9F5B-4929977A3FAF}" destId="{3597F1AB-A51E-4ADD-B189-E49AC4F7F426}" srcOrd="1" destOrd="0" parTransId="{3E717795-1602-4914-9A55-DA4BD1445484}" sibTransId="{460D9103-EBCD-4536-979B-91F354246895}"/>
    <dgm:cxn modelId="{2E335D11-1B54-45A3-83AD-FA6E01A194A7}" type="presOf" srcId="{0D9FE19B-DD0E-47C7-86FB-CF7D9E02A7D1}" destId="{ECAA13A5-1AFF-4AE9-819B-A8FF15C63527}" srcOrd="0" destOrd="0" presId="urn:microsoft.com/office/officeart/2018/5/layout/CenteredIconLabelDescriptionList"/>
    <dgm:cxn modelId="{81F60922-E921-43E9-8BD5-8A1D56B818EA}" srcId="{6C211E8F-C1F7-44C0-82C0-950273CABE6A}" destId="{4B1C295D-9AE7-40D8-BA22-D42CF71FB0BE}" srcOrd="1" destOrd="0" parTransId="{87A10DAE-B064-48AC-849E-F3F308B1DBA9}" sibTransId="{9CDF62A7-6426-4AC4-A4EB-A1AF6DA35113}"/>
    <dgm:cxn modelId="{BDA94522-AF13-4DE9-964E-445CCC150358}" type="presOf" srcId="{D72184AC-7780-4029-BBD8-A4038136973A}" destId="{89D711FA-D57C-478B-9414-231DC89CF51C}" srcOrd="0" destOrd="2" presId="urn:microsoft.com/office/officeart/2018/5/layout/CenteredIconLabelDescriptionList"/>
    <dgm:cxn modelId="{2413FA27-E445-4C8B-B68E-7C921DB06561}" srcId="{0D9FE19B-DD0E-47C7-86FB-CF7D9E02A7D1}" destId="{2CF9CA6D-D364-4517-95E6-8ACFC43EB312}" srcOrd="0" destOrd="0" parTransId="{8CB80D84-703C-40E1-B093-7A51B074FCBB}" sibTransId="{22986836-B441-49E0-BBE3-0639D32F467D}"/>
    <dgm:cxn modelId="{AA39F928-762B-492F-BD81-833CA2755028}" srcId="{EFA8CAAB-40B6-48D6-8691-5F00DACCB546}" destId="{0D9FE19B-DD0E-47C7-86FB-CF7D9E02A7D1}" srcOrd="2" destOrd="0" parTransId="{FED22175-EB04-4611-AFE5-9258DF3A01D2}" sibTransId="{E6730BF9-7B25-41FB-9B12-3E138B686B8E}"/>
    <dgm:cxn modelId="{0DAC152F-2771-48B3-AEB1-5F88658E4E87}" srcId="{EFA8CAAB-40B6-48D6-8691-5F00DACCB546}" destId="{6C211E8F-C1F7-44C0-82C0-950273CABE6A}" srcOrd="0" destOrd="0" parTransId="{9B4D1E0F-E3B4-4E0F-B97D-242D649689AA}" sibTransId="{C5B4128B-728A-4AD6-A236-F913D8F7929C}"/>
    <dgm:cxn modelId="{E830F332-804E-4F63-90B2-702116BA722D}" srcId="{0D9FE19B-DD0E-47C7-86FB-CF7D9E02A7D1}" destId="{8A11DD93-AEEB-4AF7-98B1-273B3A9A66E4}" srcOrd="1" destOrd="0" parTransId="{25985013-9425-40B8-9781-914C81813745}" sibTransId="{EA0E7415-F887-45CE-A663-5F588F9D33CA}"/>
    <dgm:cxn modelId="{77D8B13E-E7E0-455D-83FC-D1840EBB977F}" srcId="{B731F4D2-F77F-4F17-B86E-B5A0CF0FB239}" destId="{29107D38-0D05-4BAA-9096-0061C1ECD2CA}" srcOrd="1" destOrd="0" parTransId="{AE002E83-DCBD-45CD-BCFE-4956FE2B3098}" sibTransId="{90043F35-2B6A-4F2D-99E9-29D9783DF72E}"/>
    <dgm:cxn modelId="{2D46933F-A69F-46FF-8065-F3FE8AA35E6E}" type="presOf" srcId="{3597F1AB-A51E-4ADD-B189-E49AC4F7F426}" destId="{95776E50-F120-4CAE-B26C-4C16495C7F18}" srcOrd="0" destOrd="1" presId="urn:microsoft.com/office/officeart/2018/5/layout/CenteredIconLabelDescriptionList"/>
    <dgm:cxn modelId="{F8783D40-2114-44ED-8501-00240E02C83D}" type="presOf" srcId="{66175975-31A2-4655-9A83-49AEFA1A7014}" destId="{95776E50-F120-4CAE-B26C-4C16495C7F18}" srcOrd="0" destOrd="0" presId="urn:microsoft.com/office/officeart/2018/5/layout/CenteredIconLabelDescriptionList"/>
    <dgm:cxn modelId="{77364346-EAF6-4A5A-B3D1-3468C9C2DB6D}" srcId="{EFA8CAAB-40B6-48D6-8691-5F00DACCB546}" destId="{B731F4D2-F77F-4F17-B86E-B5A0CF0FB239}" srcOrd="1" destOrd="0" parTransId="{1A7F2984-14FE-41E7-A6DB-1FEB0C4052EB}" sibTransId="{A126F500-8792-44D7-B627-8157885C3897}"/>
    <dgm:cxn modelId="{D572E168-5A0B-47A2-8B8E-C1626B3F6A2D}" type="presOf" srcId="{12B101B5-AEBB-48B3-B64F-84DEA2DE749A}" destId="{CFC477AD-F3EF-47B6-B3D2-FE76D4266A58}" srcOrd="0" destOrd="2" presId="urn:microsoft.com/office/officeart/2018/5/layout/CenteredIconLabelDescriptionList"/>
    <dgm:cxn modelId="{A1CF8549-3900-431A-90C1-CAB65FDF0227}" srcId="{6C211E8F-C1F7-44C0-82C0-950273CABE6A}" destId="{4DD1C355-75FE-4D3B-9FD8-50E22B9FCFFE}" srcOrd="0" destOrd="0" parTransId="{8EB8D587-5D8A-4CCE-BA87-4848D837F4C2}" sibTransId="{D15BDE5E-487E-4112-AD64-253E2543F711}"/>
    <dgm:cxn modelId="{81D69A4A-980E-4613-85F2-024CAAB12081}" type="presOf" srcId="{4DD1C355-75FE-4D3B-9FD8-50E22B9FCFFE}" destId="{89D711FA-D57C-478B-9414-231DC89CF51C}" srcOrd="0" destOrd="0" presId="urn:microsoft.com/office/officeart/2018/5/layout/CenteredIconLabelDescriptionList"/>
    <dgm:cxn modelId="{B62CAB4A-C30A-4633-AE14-E04A2FE5BDA2}" srcId="{B731F4D2-F77F-4F17-B86E-B5A0CF0FB239}" destId="{1CB7274F-2E4B-44C1-8DCF-7B6F9DB6D8B5}" srcOrd="0" destOrd="0" parTransId="{8BF361F5-8831-4381-80C6-4B778AF7AE25}" sibTransId="{D355ABF9-789D-474D-8880-1C741E508AF3}"/>
    <dgm:cxn modelId="{B6CF5D6F-0892-4D4C-A116-817E19AC1972}" type="presOf" srcId="{B731F4D2-F77F-4F17-B86E-B5A0CF0FB239}" destId="{D013E102-236D-4092-B168-26A24778EF68}" srcOrd="0" destOrd="0" presId="urn:microsoft.com/office/officeart/2018/5/layout/CenteredIconLabelDescriptionList"/>
    <dgm:cxn modelId="{EDBE9E52-04DF-4A92-802E-E5FE9B3956BF}" type="presOf" srcId="{EE8FF630-AB59-4E45-BE8B-D5BACB36CF43}" destId="{95776E50-F120-4CAE-B26C-4C16495C7F18}" srcOrd="0" destOrd="2" presId="urn:microsoft.com/office/officeart/2018/5/layout/CenteredIconLabelDescriptionList"/>
    <dgm:cxn modelId="{55DE3B73-4382-4D49-8532-ED36411FB721}" srcId="{0D9FE19B-DD0E-47C7-86FB-CF7D9E02A7D1}" destId="{12B101B5-AEBB-48B3-B64F-84DEA2DE749A}" srcOrd="2" destOrd="0" parTransId="{2B9051D1-522E-43B8-93DB-D9175BCD471C}" sibTransId="{C379CE56-347A-44FE-8B9C-B7F14BF78796}"/>
    <dgm:cxn modelId="{22BD7874-981A-4A47-B983-C35884E82F0E}" srcId="{6C211E8F-C1F7-44C0-82C0-950273CABE6A}" destId="{D72184AC-7780-4029-BBD8-A4038136973A}" srcOrd="2" destOrd="0" parTransId="{746FD404-17BE-40B8-9EEF-7D68DBB777E8}" sibTransId="{155FB6CE-B259-40A5-B45E-32BE2DF5AFCC}"/>
    <dgm:cxn modelId="{975D7B88-C711-492E-B7D6-DFE416015C89}" srcId="{EC9D84ED-D85C-47C6-9F5B-4929977A3FAF}" destId="{66175975-31A2-4655-9A83-49AEFA1A7014}" srcOrd="0" destOrd="0" parTransId="{66D8B6F3-806B-4A54-A0AF-0FFD78AC009B}" sibTransId="{D9583822-80C6-42F4-BC85-ADF042FFDEE4}"/>
    <dgm:cxn modelId="{FAC0D4A3-8E8D-4268-ACA3-E98BE4E5998E}" type="presOf" srcId="{1CB7274F-2E4B-44C1-8DCF-7B6F9DB6D8B5}" destId="{65C7CB11-67AD-488D-A4A5-E097FB0110F1}" srcOrd="0" destOrd="0" presId="urn:microsoft.com/office/officeart/2018/5/layout/CenteredIconLabelDescriptionList"/>
    <dgm:cxn modelId="{373B64A7-A5D7-4EEA-B176-2923CDB6E6E7}" type="presOf" srcId="{EC9D84ED-D85C-47C6-9F5B-4929977A3FAF}" destId="{676B7065-4DD9-4002-B943-69CB94CD5C61}" srcOrd="0" destOrd="0" presId="urn:microsoft.com/office/officeart/2018/5/layout/CenteredIconLabelDescriptionList"/>
    <dgm:cxn modelId="{36D9ECAA-352B-4389-B41F-D6621AF3642B}" type="presOf" srcId="{8A11DD93-AEEB-4AF7-98B1-273B3A9A66E4}" destId="{CFC477AD-F3EF-47B6-B3D2-FE76D4266A58}" srcOrd="0" destOrd="1" presId="urn:microsoft.com/office/officeart/2018/5/layout/CenteredIconLabelDescriptionList"/>
    <dgm:cxn modelId="{25A163B0-B107-4313-AFE8-131AD51A7385}" type="presOf" srcId="{2CF9CA6D-D364-4517-95E6-8ACFC43EB312}" destId="{CFC477AD-F3EF-47B6-B3D2-FE76D4266A58}" srcOrd="0" destOrd="0" presId="urn:microsoft.com/office/officeart/2018/5/layout/CenteredIconLabelDescriptionList"/>
    <dgm:cxn modelId="{BE54CDD2-A47F-484D-8EBC-CC2C535EA1AA}" srcId="{EFA8CAAB-40B6-48D6-8691-5F00DACCB546}" destId="{EC9D84ED-D85C-47C6-9F5B-4929977A3FAF}" srcOrd="3" destOrd="0" parTransId="{2E0A5B89-44A0-4549-8C7E-0E29EA4880B6}" sibTransId="{645F535A-C148-462F-8544-BAF4935D056B}"/>
    <dgm:cxn modelId="{7A353AD6-9FFC-4038-AEB0-9CC76991AB7F}" type="presOf" srcId="{6C211E8F-C1F7-44C0-82C0-950273CABE6A}" destId="{5475B16A-5939-4FB7-9AD6-3176A833C073}" srcOrd="0" destOrd="0" presId="urn:microsoft.com/office/officeart/2018/5/layout/CenteredIconLabelDescriptionList"/>
    <dgm:cxn modelId="{083F04DF-E9C0-4E32-AABF-6643B147958E}" type="presOf" srcId="{4B1C295D-9AE7-40D8-BA22-D42CF71FB0BE}" destId="{89D711FA-D57C-478B-9414-231DC89CF51C}" srcOrd="0" destOrd="1" presId="urn:microsoft.com/office/officeart/2018/5/layout/CenteredIconLabelDescriptionList"/>
    <dgm:cxn modelId="{9F32E6EE-AA87-43FC-ABB7-0BB46045D2C4}" type="presOf" srcId="{29107D38-0D05-4BAA-9096-0061C1ECD2CA}" destId="{65C7CB11-67AD-488D-A4A5-E097FB0110F1}" srcOrd="0" destOrd="1" presId="urn:microsoft.com/office/officeart/2018/5/layout/CenteredIconLabelDescriptionList"/>
    <dgm:cxn modelId="{15DD38F0-0CBD-4E7A-88F2-99FF25CB36D5}" type="presOf" srcId="{EFA8CAAB-40B6-48D6-8691-5F00DACCB546}" destId="{E4B1899D-B3F3-461F-9E6E-8583B06B560D}" srcOrd="0" destOrd="0" presId="urn:microsoft.com/office/officeart/2018/5/layout/CenteredIconLabelDescriptionList"/>
    <dgm:cxn modelId="{EB79B21F-B109-4781-9E80-619CFC542A0E}" type="presParOf" srcId="{E4B1899D-B3F3-461F-9E6E-8583B06B560D}" destId="{802513C0-794D-4709-A198-62F3C4FC9020}" srcOrd="0" destOrd="0" presId="urn:microsoft.com/office/officeart/2018/5/layout/CenteredIconLabelDescriptionList"/>
    <dgm:cxn modelId="{DFE6E70B-DF1D-47F9-B332-48C98181F7DB}" type="presParOf" srcId="{802513C0-794D-4709-A198-62F3C4FC9020}" destId="{D0AE8473-46DA-490F-88A9-0994DF875918}" srcOrd="0" destOrd="0" presId="urn:microsoft.com/office/officeart/2018/5/layout/CenteredIconLabelDescriptionList"/>
    <dgm:cxn modelId="{1288D62F-F131-4482-99EC-20158F892292}" type="presParOf" srcId="{802513C0-794D-4709-A198-62F3C4FC9020}" destId="{88D33A56-7F96-4867-AF4D-DB4AA93A9713}" srcOrd="1" destOrd="0" presId="urn:microsoft.com/office/officeart/2018/5/layout/CenteredIconLabelDescriptionList"/>
    <dgm:cxn modelId="{B6D94BBA-4041-4D27-AE91-8168FB374C6D}" type="presParOf" srcId="{802513C0-794D-4709-A198-62F3C4FC9020}" destId="{5475B16A-5939-4FB7-9AD6-3176A833C073}" srcOrd="2" destOrd="0" presId="urn:microsoft.com/office/officeart/2018/5/layout/CenteredIconLabelDescriptionList"/>
    <dgm:cxn modelId="{8329FDB6-01E8-450D-88FB-7798FC8B8074}" type="presParOf" srcId="{802513C0-794D-4709-A198-62F3C4FC9020}" destId="{D79A4BED-0AEC-47F9-B9B8-50D6D1887764}" srcOrd="3" destOrd="0" presId="urn:microsoft.com/office/officeart/2018/5/layout/CenteredIconLabelDescriptionList"/>
    <dgm:cxn modelId="{E1713927-EA34-48AA-8CCA-096A3D2E88DE}" type="presParOf" srcId="{802513C0-794D-4709-A198-62F3C4FC9020}" destId="{89D711FA-D57C-478B-9414-231DC89CF51C}" srcOrd="4" destOrd="0" presId="urn:microsoft.com/office/officeart/2018/5/layout/CenteredIconLabelDescriptionList"/>
    <dgm:cxn modelId="{113B3B41-508C-4167-A80A-496DC2468661}" type="presParOf" srcId="{E4B1899D-B3F3-461F-9E6E-8583B06B560D}" destId="{7D240879-B919-4F15-8712-83D746E1CC58}" srcOrd="1" destOrd="0" presId="urn:microsoft.com/office/officeart/2018/5/layout/CenteredIconLabelDescriptionList"/>
    <dgm:cxn modelId="{9FDDAFDE-F8B5-4587-8D57-01028D8D6AF4}" type="presParOf" srcId="{E4B1899D-B3F3-461F-9E6E-8583B06B560D}" destId="{74EFF786-0DBF-466D-925E-694796CC056D}" srcOrd="2" destOrd="0" presId="urn:microsoft.com/office/officeart/2018/5/layout/CenteredIconLabelDescriptionList"/>
    <dgm:cxn modelId="{CC0829D4-0D0B-4DE5-8E05-E217779B3F30}" type="presParOf" srcId="{74EFF786-0DBF-466D-925E-694796CC056D}" destId="{ABB9907A-5FDA-4BF2-9FA7-6A73D81BEFAA}" srcOrd="0" destOrd="0" presId="urn:microsoft.com/office/officeart/2018/5/layout/CenteredIconLabelDescriptionList"/>
    <dgm:cxn modelId="{D238E10D-BEE3-4237-82F3-F80504A5581C}" type="presParOf" srcId="{74EFF786-0DBF-466D-925E-694796CC056D}" destId="{B1C0A5D0-6740-4D32-828E-8BDF8ADD9666}" srcOrd="1" destOrd="0" presId="urn:microsoft.com/office/officeart/2018/5/layout/CenteredIconLabelDescriptionList"/>
    <dgm:cxn modelId="{7AEA5FA4-225C-4569-9807-358F4D9CBD66}" type="presParOf" srcId="{74EFF786-0DBF-466D-925E-694796CC056D}" destId="{D013E102-236D-4092-B168-26A24778EF68}" srcOrd="2" destOrd="0" presId="urn:microsoft.com/office/officeart/2018/5/layout/CenteredIconLabelDescriptionList"/>
    <dgm:cxn modelId="{D883898A-6220-4223-9638-76DB770DCE97}" type="presParOf" srcId="{74EFF786-0DBF-466D-925E-694796CC056D}" destId="{40566000-82FB-45B8-88D8-09A4B6D65750}" srcOrd="3" destOrd="0" presId="urn:microsoft.com/office/officeart/2018/5/layout/CenteredIconLabelDescriptionList"/>
    <dgm:cxn modelId="{10064C45-B0B2-4A86-A879-6F195F9BF408}" type="presParOf" srcId="{74EFF786-0DBF-466D-925E-694796CC056D}" destId="{65C7CB11-67AD-488D-A4A5-E097FB0110F1}" srcOrd="4" destOrd="0" presId="urn:microsoft.com/office/officeart/2018/5/layout/CenteredIconLabelDescriptionList"/>
    <dgm:cxn modelId="{51934AFF-8601-4153-8AD5-213D9BD2616B}" type="presParOf" srcId="{E4B1899D-B3F3-461F-9E6E-8583B06B560D}" destId="{A27864B7-C7F3-4CB1-8B56-F24F66F7F6BD}" srcOrd="3" destOrd="0" presId="urn:microsoft.com/office/officeart/2018/5/layout/CenteredIconLabelDescriptionList"/>
    <dgm:cxn modelId="{F18395B0-F946-4CE0-A89D-70E83232945A}" type="presParOf" srcId="{E4B1899D-B3F3-461F-9E6E-8583B06B560D}" destId="{250E5B78-3D6A-4ECF-8E26-7546E64DF024}" srcOrd="4" destOrd="0" presId="urn:microsoft.com/office/officeart/2018/5/layout/CenteredIconLabelDescriptionList"/>
    <dgm:cxn modelId="{634E49CE-A0A5-42E3-8A34-9B54991F84FD}" type="presParOf" srcId="{250E5B78-3D6A-4ECF-8E26-7546E64DF024}" destId="{06C2FB48-6B02-443A-BDCD-7E591480037B}" srcOrd="0" destOrd="0" presId="urn:microsoft.com/office/officeart/2018/5/layout/CenteredIconLabelDescriptionList"/>
    <dgm:cxn modelId="{E5FFDB13-73C1-4D8F-B241-F43CDB6C5861}" type="presParOf" srcId="{250E5B78-3D6A-4ECF-8E26-7546E64DF024}" destId="{C1678432-2525-45D3-AE68-C9709992E154}" srcOrd="1" destOrd="0" presId="urn:microsoft.com/office/officeart/2018/5/layout/CenteredIconLabelDescriptionList"/>
    <dgm:cxn modelId="{FCC1A688-4D72-4AC2-B4FD-333BDBA00044}" type="presParOf" srcId="{250E5B78-3D6A-4ECF-8E26-7546E64DF024}" destId="{ECAA13A5-1AFF-4AE9-819B-A8FF15C63527}" srcOrd="2" destOrd="0" presId="urn:microsoft.com/office/officeart/2018/5/layout/CenteredIconLabelDescriptionList"/>
    <dgm:cxn modelId="{D0DE4E89-01DB-41E9-B861-A333BE54A1B9}" type="presParOf" srcId="{250E5B78-3D6A-4ECF-8E26-7546E64DF024}" destId="{F2CFAF0E-2F2C-4B91-A1F5-B505EA8EA6D6}" srcOrd="3" destOrd="0" presId="urn:microsoft.com/office/officeart/2018/5/layout/CenteredIconLabelDescriptionList"/>
    <dgm:cxn modelId="{41C96C5B-9F1F-4FBB-8CF8-156B3011176F}" type="presParOf" srcId="{250E5B78-3D6A-4ECF-8E26-7546E64DF024}" destId="{CFC477AD-F3EF-47B6-B3D2-FE76D4266A58}" srcOrd="4" destOrd="0" presId="urn:microsoft.com/office/officeart/2018/5/layout/CenteredIconLabelDescriptionList"/>
    <dgm:cxn modelId="{2178CB3D-8402-4650-AD43-C942E3705A47}" type="presParOf" srcId="{E4B1899D-B3F3-461F-9E6E-8583B06B560D}" destId="{7E969044-E77F-4E7B-B948-7025F0BB2470}" srcOrd="5" destOrd="0" presId="urn:microsoft.com/office/officeart/2018/5/layout/CenteredIconLabelDescriptionList"/>
    <dgm:cxn modelId="{23361E17-9F8C-481E-8C9E-EFA6693D1653}" type="presParOf" srcId="{E4B1899D-B3F3-461F-9E6E-8583B06B560D}" destId="{75CCAE7F-3FA8-4C56-9D57-03EA4727FFCA}" srcOrd="6" destOrd="0" presId="urn:microsoft.com/office/officeart/2018/5/layout/CenteredIconLabelDescriptionList"/>
    <dgm:cxn modelId="{E85F1066-AAAD-4B62-8FD6-62161498F21E}" type="presParOf" srcId="{75CCAE7F-3FA8-4C56-9D57-03EA4727FFCA}" destId="{C673DDE5-A264-48EB-BA12-0EDD9CAE034B}" srcOrd="0" destOrd="0" presId="urn:microsoft.com/office/officeart/2018/5/layout/CenteredIconLabelDescriptionList"/>
    <dgm:cxn modelId="{17CA5E2A-DFA2-4E9D-93BC-44FD6D0AFB37}" type="presParOf" srcId="{75CCAE7F-3FA8-4C56-9D57-03EA4727FFCA}" destId="{6522AE02-7E96-48EA-BEE1-B2855BCE8F58}" srcOrd="1" destOrd="0" presId="urn:microsoft.com/office/officeart/2018/5/layout/CenteredIconLabelDescriptionList"/>
    <dgm:cxn modelId="{BA438532-47EC-4916-A8A7-93FF33BB198F}" type="presParOf" srcId="{75CCAE7F-3FA8-4C56-9D57-03EA4727FFCA}" destId="{676B7065-4DD9-4002-B943-69CB94CD5C61}" srcOrd="2" destOrd="0" presId="urn:microsoft.com/office/officeart/2018/5/layout/CenteredIconLabelDescriptionList"/>
    <dgm:cxn modelId="{F7C5D693-EFEB-4723-B793-717AF9DE6312}" type="presParOf" srcId="{75CCAE7F-3FA8-4C56-9D57-03EA4727FFCA}" destId="{42C6D3A4-2211-481D-BEE6-3AA9404FC73F}" srcOrd="3" destOrd="0" presId="urn:microsoft.com/office/officeart/2018/5/layout/CenteredIconLabelDescriptionList"/>
    <dgm:cxn modelId="{B58E0DAA-BE3F-4331-897A-63813D6B116E}" type="presParOf" srcId="{75CCAE7F-3FA8-4C56-9D57-03EA4727FFCA}" destId="{95776E50-F120-4CAE-B26C-4C16495C7F1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A5768E5-E4A6-4C25-A978-4AF8DF4ECF98}" type="doc">
      <dgm:prSet loTypeId="urn:microsoft.com/office/officeart/2005/8/layout/vList6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7C799F-4325-46A8-B699-AC0E6092405A}">
      <dgm:prSet phldrT="[Text]" phldr="0"/>
      <dgm:spPr/>
      <dgm:t>
        <a:bodyPr/>
        <a:lstStyle/>
        <a:p>
          <a:pPr rtl="0"/>
          <a:r>
            <a:rPr lang="en-US"/>
            <a:t>Transfer </a:t>
          </a:r>
          <a:r>
            <a:rPr lang="en-US">
              <a:latin typeface="Calibri Light" panose="020F0302020204030204"/>
            </a:rPr>
            <a:t>learning + CNN Model</a:t>
          </a:r>
          <a:endParaRPr lang="en-US"/>
        </a:p>
      </dgm:t>
    </dgm:pt>
    <dgm:pt modelId="{41BAE344-E3AB-4B8E-AA17-8D5DBCF5B0E3}" type="parTrans" cxnId="{79151CFA-B971-4BA3-85EA-5BAED7766B7F}">
      <dgm:prSet/>
      <dgm:spPr/>
      <dgm:t>
        <a:bodyPr/>
        <a:lstStyle/>
        <a:p>
          <a:endParaRPr lang="en-US"/>
        </a:p>
      </dgm:t>
    </dgm:pt>
    <dgm:pt modelId="{129E71E2-332A-487A-B33A-D562139F2229}" type="sibTrans" cxnId="{79151CFA-B971-4BA3-85EA-5BAED7766B7F}">
      <dgm:prSet/>
      <dgm:spPr/>
      <dgm:t>
        <a:bodyPr/>
        <a:lstStyle/>
        <a:p>
          <a:endParaRPr lang="en-US"/>
        </a:p>
      </dgm:t>
    </dgm:pt>
    <dgm:pt modelId="{23F08549-00BE-4FDB-8553-2DBD03CE4819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keras</a:t>
          </a:r>
          <a:endParaRPr lang="en-US"/>
        </a:p>
      </dgm:t>
    </dgm:pt>
    <dgm:pt modelId="{0E5B5A28-992C-447B-BE22-726F7FE2F97B}" type="parTrans" cxnId="{93A74751-AFD8-4A75-A064-403A12222820}">
      <dgm:prSet/>
      <dgm:spPr/>
      <dgm:t>
        <a:bodyPr/>
        <a:lstStyle/>
        <a:p>
          <a:endParaRPr lang="en-US"/>
        </a:p>
      </dgm:t>
    </dgm:pt>
    <dgm:pt modelId="{A009A26B-20F2-4A35-9D62-C77D09E167CA}" type="sibTrans" cxnId="{93A74751-AFD8-4A75-A064-403A12222820}">
      <dgm:prSet/>
      <dgm:spPr/>
      <dgm:t>
        <a:bodyPr/>
        <a:lstStyle/>
        <a:p>
          <a:endParaRPr lang="en-US"/>
        </a:p>
      </dgm:t>
    </dgm:pt>
    <dgm:pt modelId="{B130DE1D-841E-4035-96B0-2425ADA1093C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API</a:t>
          </a:r>
          <a:endParaRPr lang="en-US"/>
        </a:p>
      </dgm:t>
    </dgm:pt>
    <dgm:pt modelId="{2EEA2F6F-39D5-4F9C-9157-2735A819DAD6}" type="parTrans" cxnId="{98CA99C4-437D-46C1-9C62-112B6B488078}">
      <dgm:prSet/>
      <dgm:spPr/>
      <dgm:t>
        <a:bodyPr/>
        <a:lstStyle/>
        <a:p>
          <a:endParaRPr lang="en-US"/>
        </a:p>
      </dgm:t>
    </dgm:pt>
    <dgm:pt modelId="{52449076-0C56-413E-BCD6-A33F3D7EB173}" type="sibTrans" cxnId="{98CA99C4-437D-46C1-9C62-112B6B488078}">
      <dgm:prSet/>
      <dgm:spPr/>
      <dgm:t>
        <a:bodyPr/>
        <a:lstStyle/>
        <a:p>
          <a:endParaRPr lang="en-US"/>
        </a:p>
      </dgm:t>
    </dgm:pt>
    <dgm:pt modelId="{50944BE7-684A-4AF7-B9E8-13BEE73A87C2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flask</a:t>
          </a:r>
          <a:endParaRPr lang="en-US"/>
        </a:p>
      </dgm:t>
    </dgm:pt>
    <dgm:pt modelId="{807FA906-8F69-4862-A12B-841284B2CB42}" type="parTrans" cxnId="{E810248D-C2D3-4153-A7EF-0E586B23B5D2}">
      <dgm:prSet/>
      <dgm:spPr/>
      <dgm:t>
        <a:bodyPr/>
        <a:lstStyle/>
        <a:p>
          <a:endParaRPr lang="en-US"/>
        </a:p>
      </dgm:t>
    </dgm:pt>
    <dgm:pt modelId="{E5DC98BA-63E0-432B-AE21-05C622DD0A2B}" type="sibTrans" cxnId="{E810248D-C2D3-4153-A7EF-0E586B23B5D2}">
      <dgm:prSet/>
      <dgm:spPr/>
      <dgm:t>
        <a:bodyPr/>
        <a:lstStyle/>
        <a:p>
          <a:endParaRPr lang="en-US"/>
        </a:p>
      </dgm:t>
    </dgm:pt>
    <dgm:pt modelId="{CF936D86-4A2A-4F60-9E03-CF0C8DC80492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python</a:t>
          </a:r>
          <a:endParaRPr lang="en-US"/>
        </a:p>
      </dgm:t>
    </dgm:pt>
    <dgm:pt modelId="{609C6E95-B57C-481F-9269-C5396565A0DE}" type="parTrans" cxnId="{413F0B0B-2015-4ED9-A720-EB8CE9A23243}">
      <dgm:prSet/>
      <dgm:spPr/>
      <dgm:t>
        <a:bodyPr/>
        <a:lstStyle/>
        <a:p>
          <a:endParaRPr lang="en-US"/>
        </a:p>
      </dgm:t>
    </dgm:pt>
    <dgm:pt modelId="{C289D6ED-FFE8-4CC9-9E28-69EDFF8D45CE}" type="sibTrans" cxnId="{413F0B0B-2015-4ED9-A720-EB8CE9A23243}">
      <dgm:prSet/>
      <dgm:spPr/>
      <dgm:t>
        <a:bodyPr/>
        <a:lstStyle/>
        <a:p>
          <a:endParaRPr lang="en-US"/>
        </a:p>
      </dgm:t>
    </dgm:pt>
    <dgm:pt modelId="{DE30D688-4DED-43D4-81B8-6F3ADB74CB4A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User Interface</a:t>
          </a:r>
          <a:endParaRPr lang="en-US"/>
        </a:p>
      </dgm:t>
    </dgm:pt>
    <dgm:pt modelId="{52BC5B69-B01F-4570-83D2-430D709B6C50}" type="parTrans" cxnId="{C3C58521-F326-47A1-8F49-76E62325BF7B}">
      <dgm:prSet/>
      <dgm:spPr/>
      <dgm:t>
        <a:bodyPr/>
        <a:lstStyle/>
        <a:p>
          <a:endParaRPr lang="en-US"/>
        </a:p>
      </dgm:t>
    </dgm:pt>
    <dgm:pt modelId="{CDCA8EF8-2163-4045-8777-CFAA06864A12}" type="sibTrans" cxnId="{C3C58521-F326-47A1-8F49-76E62325BF7B}">
      <dgm:prSet/>
      <dgm:spPr/>
      <dgm:t>
        <a:bodyPr/>
        <a:lstStyle/>
        <a:p>
          <a:endParaRPr lang="en-US"/>
        </a:p>
      </dgm:t>
    </dgm:pt>
    <dgm:pt modelId="{390786F2-95B1-4312-B819-1EAE16DB09B9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React</a:t>
          </a:r>
          <a:endParaRPr lang="en-US"/>
        </a:p>
      </dgm:t>
    </dgm:pt>
    <dgm:pt modelId="{EEE32F14-DC32-4CE8-8943-2B87EEDF4569}" type="parTrans" cxnId="{F282EDF9-FEDC-460E-8B77-B45B82C37898}">
      <dgm:prSet/>
      <dgm:spPr/>
      <dgm:t>
        <a:bodyPr/>
        <a:lstStyle/>
        <a:p>
          <a:endParaRPr lang="en-US"/>
        </a:p>
      </dgm:t>
    </dgm:pt>
    <dgm:pt modelId="{D4C153E4-5647-4865-8992-32022A98099D}" type="sibTrans" cxnId="{F282EDF9-FEDC-460E-8B77-B45B82C37898}">
      <dgm:prSet/>
      <dgm:spPr/>
      <dgm:t>
        <a:bodyPr/>
        <a:lstStyle/>
        <a:p>
          <a:endParaRPr lang="en-US"/>
        </a:p>
      </dgm:t>
    </dgm:pt>
    <dgm:pt modelId="{A939A5CA-F309-4D5A-AFEF-7B0A39AF16A6}">
      <dgm:prSet phldrT="[Text]" phldr="0"/>
      <dgm:spPr/>
      <dgm:t>
        <a:bodyPr/>
        <a:lstStyle/>
        <a:p>
          <a:r>
            <a:rPr lang="en-US">
              <a:latin typeface="Calibri Light" panose="020F0302020204030204"/>
            </a:rPr>
            <a:t>CSS</a:t>
          </a:r>
          <a:endParaRPr lang="en-US"/>
        </a:p>
      </dgm:t>
    </dgm:pt>
    <dgm:pt modelId="{6E546400-8719-4816-A4BD-7716DB3D5A01}" type="parTrans" cxnId="{998FB2A6-2314-481B-9FF8-E1042FC95D4C}">
      <dgm:prSet/>
      <dgm:spPr/>
      <dgm:t>
        <a:bodyPr/>
        <a:lstStyle/>
        <a:p>
          <a:endParaRPr lang="en-US"/>
        </a:p>
      </dgm:t>
    </dgm:pt>
    <dgm:pt modelId="{0147F9A5-7093-46C1-B154-9B5687409E2E}" type="sibTrans" cxnId="{998FB2A6-2314-481B-9FF8-E1042FC95D4C}">
      <dgm:prSet/>
      <dgm:spPr/>
      <dgm:t>
        <a:bodyPr/>
        <a:lstStyle/>
        <a:p>
          <a:endParaRPr lang="en-US"/>
        </a:p>
      </dgm:t>
    </dgm:pt>
    <dgm:pt modelId="{35D9BD99-B000-466D-87D2-FCC30ED6CAB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HTML</a:t>
          </a:r>
        </a:p>
      </dgm:t>
    </dgm:pt>
    <dgm:pt modelId="{DC812277-4E4A-481F-8928-6A2A58238E32}" type="parTrans" cxnId="{5A0946BC-B937-4958-A1B4-EB90C71FEEB0}">
      <dgm:prSet/>
      <dgm:spPr/>
      <dgm:t>
        <a:bodyPr/>
        <a:lstStyle/>
        <a:p>
          <a:endParaRPr lang="en-GB"/>
        </a:p>
      </dgm:t>
    </dgm:pt>
    <dgm:pt modelId="{DF7DF7C0-18F2-42E6-BBD8-8A96D0DBE8D5}" type="sibTrans" cxnId="{5A0946BC-B937-4958-A1B4-EB90C71FEEB0}">
      <dgm:prSet/>
      <dgm:spPr/>
      <dgm:t>
        <a:bodyPr/>
        <a:lstStyle/>
        <a:p>
          <a:endParaRPr lang="en-GB"/>
        </a:p>
      </dgm:t>
    </dgm:pt>
    <dgm:pt modelId="{3B134395-7434-41C3-96F3-D1807ACED916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opencv</a:t>
          </a:r>
        </a:p>
      </dgm:t>
    </dgm:pt>
    <dgm:pt modelId="{7A8E128E-FCB9-4BE5-9C27-3BA50FE891A6}" type="parTrans" cxnId="{9B7E7566-2D70-4C07-B11D-408E22C61E77}">
      <dgm:prSet/>
      <dgm:spPr/>
    </dgm:pt>
    <dgm:pt modelId="{9560753B-6321-41C9-A215-0F60C8F40A2F}" type="sibTrans" cxnId="{9B7E7566-2D70-4C07-B11D-408E22C61E77}">
      <dgm:prSet/>
      <dgm:spPr/>
    </dgm:pt>
    <dgm:pt modelId="{C77A050F-2B4A-4852-91E9-6F0C5B5783ED}" type="pres">
      <dgm:prSet presAssocID="{0A5768E5-E4A6-4C25-A978-4AF8DF4ECF98}" presName="Name0" presStyleCnt="0">
        <dgm:presLayoutVars>
          <dgm:dir/>
          <dgm:animLvl val="lvl"/>
          <dgm:resizeHandles/>
        </dgm:presLayoutVars>
      </dgm:prSet>
      <dgm:spPr/>
    </dgm:pt>
    <dgm:pt modelId="{1F769DB4-2591-4F10-9908-B7BC2BD3EDA8}" type="pres">
      <dgm:prSet presAssocID="{4F7C799F-4325-46A8-B699-AC0E6092405A}" presName="linNode" presStyleCnt="0"/>
      <dgm:spPr/>
    </dgm:pt>
    <dgm:pt modelId="{700719A1-9F16-4CA4-9ADB-604475110468}" type="pres">
      <dgm:prSet presAssocID="{4F7C799F-4325-46A8-B699-AC0E6092405A}" presName="parentShp" presStyleLbl="node1" presStyleIdx="0" presStyleCnt="3">
        <dgm:presLayoutVars>
          <dgm:bulletEnabled val="1"/>
        </dgm:presLayoutVars>
      </dgm:prSet>
      <dgm:spPr/>
    </dgm:pt>
    <dgm:pt modelId="{546E3E82-CEBF-4B35-B4B6-F28EBEB574D7}" type="pres">
      <dgm:prSet presAssocID="{4F7C799F-4325-46A8-B699-AC0E6092405A}" presName="childShp" presStyleLbl="bgAccFollowNode1" presStyleIdx="0" presStyleCnt="3">
        <dgm:presLayoutVars>
          <dgm:bulletEnabled val="1"/>
        </dgm:presLayoutVars>
      </dgm:prSet>
      <dgm:spPr/>
    </dgm:pt>
    <dgm:pt modelId="{090E5B3E-0478-478C-BD1E-EAE5BB905672}" type="pres">
      <dgm:prSet presAssocID="{129E71E2-332A-487A-B33A-D562139F2229}" presName="spacing" presStyleCnt="0"/>
      <dgm:spPr/>
    </dgm:pt>
    <dgm:pt modelId="{FE2710B5-B5C3-496A-B534-5EC2E0781BAE}" type="pres">
      <dgm:prSet presAssocID="{B130DE1D-841E-4035-96B0-2425ADA1093C}" presName="linNode" presStyleCnt="0"/>
      <dgm:spPr/>
    </dgm:pt>
    <dgm:pt modelId="{26A8235D-9A40-48FC-A1BF-FF5B2413D3EB}" type="pres">
      <dgm:prSet presAssocID="{B130DE1D-841E-4035-96B0-2425ADA1093C}" presName="parentShp" presStyleLbl="node1" presStyleIdx="1" presStyleCnt="3">
        <dgm:presLayoutVars>
          <dgm:bulletEnabled val="1"/>
        </dgm:presLayoutVars>
      </dgm:prSet>
      <dgm:spPr/>
    </dgm:pt>
    <dgm:pt modelId="{178FB3FA-BB68-4B7C-978C-17454FC4910C}" type="pres">
      <dgm:prSet presAssocID="{B130DE1D-841E-4035-96B0-2425ADA1093C}" presName="childShp" presStyleLbl="bgAccFollowNode1" presStyleIdx="1" presStyleCnt="3">
        <dgm:presLayoutVars>
          <dgm:bulletEnabled val="1"/>
        </dgm:presLayoutVars>
      </dgm:prSet>
      <dgm:spPr/>
    </dgm:pt>
    <dgm:pt modelId="{95F00635-9E58-4029-8F1C-0CC5CB45103E}" type="pres">
      <dgm:prSet presAssocID="{52449076-0C56-413E-BCD6-A33F3D7EB173}" presName="spacing" presStyleCnt="0"/>
      <dgm:spPr/>
    </dgm:pt>
    <dgm:pt modelId="{00FFFFDB-2CD1-4B21-9DEF-69E4C08DB9FA}" type="pres">
      <dgm:prSet presAssocID="{DE30D688-4DED-43D4-81B8-6F3ADB74CB4A}" presName="linNode" presStyleCnt="0"/>
      <dgm:spPr/>
    </dgm:pt>
    <dgm:pt modelId="{1092374F-27F3-40DF-BD89-A43F7DC2254E}" type="pres">
      <dgm:prSet presAssocID="{DE30D688-4DED-43D4-81B8-6F3ADB74CB4A}" presName="parentShp" presStyleLbl="node1" presStyleIdx="2" presStyleCnt="3">
        <dgm:presLayoutVars>
          <dgm:bulletEnabled val="1"/>
        </dgm:presLayoutVars>
      </dgm:prSet>
      <dgm:spPr/>
    </dgm:pt>
    <dgm:pt modelId="{AC8573E0-FCA5-45EB-8542-8496929BF0B3}" type="pres">
      <dgm:prSet presAssocID="{DE30D688-4DED-43D4-81B8-6F3ADB74CB4A}" presName="childShp" presStyleLbl="bgAccFollowNode1" presStyleIdx="2" presStyleCnt="3">
        <dgm:presLayoutVars>
          <dgm:bulletEnabled val="1"/>
        </dgm:presLayoutVars>
      </dgm:prSet>
      <dgm:spPr/>
    </dgm:pt>
  </dgm:ptLst>
  <dgm:cxnLst>
    <dgm:cxn modelId="{413F0B0B-2015-4ED9-A720-EB8CE9A23243}" srcId="{B130DE1D-841E-4035-96B0-2425ADA1093C}" destId="{CF936D86-4A2A-4F60-9E03-CF0C8DC80492}" srcOrd="1" destOrd="0" parTransId="{609C6E95-B57C-481F-9269-C5396565A0DE}" sibTransId="{C289D6ED-FFE8-4CC9-9E28-69EDFF8D45CE}"/>
    <dgm:cxn modelId="{C3C58521-F326-47A1-8F49-76E62325BF7B}" srcId="{0A5768E5-E4A6-4C25-A978-4AF8DF4ECF98}" destId="{DE30D688-4DED-43D4-81B8-6F3ADB74CB4A}" srcOrd="2" destOrd="0" parTransId="{52BC5B69-B01F-4570-83D2-430D709B6C50}" sibTransId="{CDCA8EF8-2163-4045-8777-CFAA06864A12}"/>
    <dgm:cxn modelId="{A4B1532F-810B-4C15-AE46-05050A9B68CC}" type="presOf" srcId="{3B134395-7434-41C3-96F3-D1807ACED916}" destId="{546E3E82-CEBF-4B35-B4B6-F28EBEB574D7}" srcOrd="0" destOrd="0" presId="urn:microsoft.com/office/officeart/2005/8/layout/vList6"/>
    <dgm:cxn modelId="{9D87E932-D6FA-4D13-A523-382B7EED148F}" type="presOf" srcId="{CF936D86-4A2A-4F60-9E03-CF0C8DC80492}" destId="{178FB3FA-BB68-4B7C-978C-17454FC4910C}" srcOrd="0" destOrd="1" presId="urn:microsoft.com/office/officeart/2005/8/layout/vList6"/>
    <dgm:cxn modelId="{E2F32533-1410-4531-BEAA-E5079E71CBD8}" type="presOf" srcId="{4F7C799F-4325-46A8-B699-AC0E6092405A}" destId="{700719A1-9F16-4CA4-9ADB-604475110468}" srcOrd="0" destOrd="0" presId="urn:microsoft.com/office/officeart/2005/8/layout/vList6"/>
    <dgm:cxn modelId="{9B7E7566-2D70-4C07-B11D-408E22C61E77}" srcId="{4F7C799F-4325-46A8-B699-AC0E6092405A}" destId="{3B134395-7434-41C3-96F3-D1807ACED916}" srcOrd="0" destOrd="0" parTransId="{7A8E128E-FCB9-4BE5-9C27-3BA50FE891A6}" sibTransId="{9560753B-6321-41C9-A215-0F60C8F40A2F}"/>
    <dgm:cxn modelId="{E834664A-7FB9-4B49-810B-1E2EBEAA1DFF}" type="presOf" srcId="{50944BE7-684A-4AF7-B9E8-13BEE73A87C2}" destId="{178FB3FA-BB68-4B7C-978C-17454FC4910C}" srcOrd="0" destOrd="0" presId="urn:microsoft.com/office/officeart/2005/8/layout/vList6"/>
    <dgm:cxn modelId="{0A17214C-BB5B-433B-B824-4D65A1129558}" type="presOf" srcId="{23F08549-00BE-4FDB-8553-2DBD03CE4819}" destId="{546E3E82-CEBF-4B35-B4B6-F28EBEB574D7}" srcOrd="0" destOrd="1" presId="urn:microsoft.com/office/officeart/2005/8/layout/vList6"/>
    <dgm:cxn modelId="{F6AFCD6E-1C9E-4943-98F8-B7996D6ED4A7}" type="presOf" srcId="{390786F2-95B1-4312-B819-1EAE16DB09B9}" destId="{AC8573E0-FCA5-45EB-8542-8496929BF0B3}" srcOrd="0" destOrd="0" presId="urn:microsoft.com/office/officeart/2005/8/layout/vList6"/>
    <dgm:cxn modelId="{93A74751-AFD8-4A75-A064-403A12222820}" srcId="{4F7C799F-4325-46A8-B699-AC0E6092405A}" destId="{23F08549-00BE-4FDB-8553-2DBD03CE4819}" srcOrd="1" destOrd="0" parTransId="{0E5B5A28-992C-447B-BE22-726F7FE2F97B}" sibTransId="{A009A26B-20F2-4A35-9D62-C77D09E167CA}"/>
    <dgm:cxn modelId="{CBF6498B-A5C3-4E4F-961F-89EDCC60CD88}" type="presOf" srcId="{35D9BD99-B000-466D-87D2-FCC30ED6CAB6}" destId="{AC8573E0-FCA5-45EB-8542-8496929BF0B3}" srcOrd="0" destOrd="1" presId="urn:microsoft.com/office/officeart/2005/8/layout/vList6"/>
    <dgm:cxn modelId="{E810248D-C2D3-4153-A7EF-0E586B23B5D2}" srcId="{B130DE1D-841E-4035-96B0-2425ADA1093C}" destId="{50944BE7-684A-4AF7-B9E8-13BEE73A87C2}" srcOrd="0" destOrd="0" parTransId="{807FA906-8F69-4862-A12B-841284B2CB42}" sibTransId="{E5DC98BA-63E0-432B-AE21-05C622DD0A2B}"/>
    <dgm:cxn modelId="{8A87719F-EC36-4B13-9B8F-70A50CB8F9D6}" type="presOf" srcId="{0A5768E5-E4A6-4C25-A978-4AF8DF4ECF98}" destId="{C77A050F-2B4A-4852-91E9-6F0C5B5783ED}" srcOrd="0" destOrd="0" presId="urn:microsoft.com/office/officeart/2005/8/layout/vList6"/>
    <dgm:cxn modelId="{998FB2A6-2314-481B-9FF8-E1042FC95D4C}" srcId="{DE30D688-4DED-43D4-81B8-6F3ADB74CB4A}" destId="{A939A5CA-F309-4D5A-AFEF-7B0A39AF16A6}" srcOrd="2" destOrd="0" parTransId="{6E546400-8719-4816-A4BD-7716DB3D5A01}" sibTransId="{0147F9A5-7093-46C1-B154-9B5687409E2E}"/>
    <dgm:cxn modelId="{5A0946BC-B937-4958-A1B4-EB90C71FEEB0}" srcId="{DE30D688-4DED-43D4-81B8-6F3ADB74CB4A}" destId="{35D9BD99-B000-466D-87D2-FCC30ED6CAB6}" srcOrd="1" destOrd="0" parTransId="{DC812277-4E4A-481F-8928-6A2A58238E32}" sibTransId="{DF7DF7C0-18F2-42E6-BBD8-8A96D0DBE8D5}"/>
    <dgm:cxn modelId="{98CA99C4-437D-46C1-9C62-112B6B488078}" srcId="{0A5768E5-E4A6-4C25-A978-4AF8DF4ECF98}" destId="{B130DE1D-841E-4035-96B0-2425ADA1093C}" srcOrd="1" destOrd="0" parTransId="{2EEA2F6F-39D5-4F9C-9157-2735A819DAD6}" sibTransId="{52449076-0C56-413E-BCD6-A33F3D7EB173}"/>
    <dgm:cxn modelId="{4B76B6CD-64A6-4195-9327-34A4BDE808E8}" type="presOf" srcId="{A939A5CA-F309-4D5A-AFEF-7B0A39AF16A6}" destId="{AC8573E0-FCA5-45EB-8542-8496929BF0B3}" srcOrd="0" destOrd="2" presId="urn:microsoft.com/office/officeart/2005/8/layout/vList6"/>
    <dgm:cxn modelId="{9BD582DC-37CE-412D-9CCB-62ED17B36C8F}" type="presOf" srcId="{B130DE1D-841E-4035-96B0-2425ADA1093C}" destId="{26A8235D-9A40-48FC-A1BF-FF5B2413D3EB}" srcOrd="0" destOrd="0" presId="urn:microsoft.com/office/officeart/2005/8/layout/vList6"/>
    <dgm:cxn modelId="{2D6C4FE7-A61B-4A34-B6C8-7CBFDF25028A}" type="presOf" srcId="{DE30D688-4DED-43D4-81B8-6F3ADB74CB4A}" destId="{1092374F-27F3-40DF-BD89-A43F7DC2254E}" srcOrd="0" destOrd="0" presId="urn:microsoft.com/office/officeart/2005/8/layout/vList6"/>
    <dgm:cxn modelId="{F282EDF9-FEDC-460E-8B77-B45B82C37898}" srcId="{DE30D688-4DED-43D4-81B8-6F3ADB74CB4A}" destId="{390786F2-95B1-4312-B819-1EAE16DB09B9}" srcOrd="0" destOrd="0" parTransId="{EEE32F14-DC32-4CE8-8943-2B87EEDF4569}" sibTransId="{D4C153E4-5647-4865-8992-32022A98099D}"/>
    <dgm:cxn modelId="{79151CFA-B971-4BA3-85EA-5BAED7766B7F}" srcId="{0A5768E5-E4A6-4C25-A978-4AF8DF4ECF98}" destId="{4F7C799F-4325-46A8-B699-AC0E6092405A}" srcOrd="0" destOrd="0" parTransId="{41BAE344-E3AB-4B8E-AA17-8D5DBCF5B0E3}" sibTransId="{129E71E2-332A-487A-B33A-D562139F2229}"/>
    <dgm:cxn modelId="{0782C718-679C-4728-AB41-4B6D6A0DCAE8}" type="presParOf" srcId="{C77A050F-2B4A-4852-91E9-6F0C5B5783ED}" destId="{1F769DB4-2591-4F10-9908-B7BC2BD3EDA8}" srcOrd="0" destOrd="0" presId="urn:microsoft.com/office/officeart/2005/8/layout/vList6"/>
    <dgm:cxn modelId="{B9E1DEA8-B2B9-4108-9826-60AB5F5A03DD}" type="presParOf" srcId="{1F769DB4-2591-4F10-9908-B7BC2BD3EDA8}" destId="{700719A1-9F16-4CA4-9ADB-604475110468}" srcOrd="0" destOrd="0" presId="urn:microsoft.com/office/officeart/2005/8/layout/vList6"/>
    <dgm:cxn modelId="{33365879-6E10-4807-81C1-7BD397AB2911}" type="presParOf" srcId="{1F769DB4-2591-4F10-9908-B7BC2BD3EDA8}" destId="{546E3E82-CEBF-4B35-B4B6-F28EBEB574D7}" srcOrd="1" destOrd="0" presId="urn:microsoft.com/office/officeart/2005/8/layout/vList6"/>
    <dgm:cxn modelId="{EF3E799E-EB5C-4E7B-9A13-78CA6D2B137D}" type="presParOf" srcId="{C77A050F-2B4A-4852-91E9-6F0C5B5783ED}" destId="{090E5B3E-0478-478C-BD1E-EAE5BB905672}" srcOrd="1" destOrd="0" presId="urn:microsoft.com/office/officeart/2005/8/layout/vList6"/>
    <dgm:cxn modelId="{6779E9B3-372D-46A7-95D1-3EB9AAC176E9}" type="presParOf" srcId="{C77A050F-2B4A-4852-91E9-6F0C5B5783ED}" destId="{FE2710B5-B5C3-496A-B534-5EC2E0781BAE}" srcOrd="2" destOrd="0" presId="urn:microsoft.com/office/officeart/2005/8/layout/vList6"/>
    <dgm:cxn modelId="{1659F826-AE5B-4366-93E3-09C9EF7EF15B}" type="presParOf" srcId="{FE2710B5-B5C3-496A-B534-5EC2E0781BAE}" destId="{26A8235D-9A40-48FC-A1BF-FF5B2413D3EB}" srcOrd="0" destOrd="0" presId="urn:microsoft.com/office/officeart/2005/8/layout/vList6"/>
    <dgm:cxn modelId="{8928E708-B6C5-4141-AF9C-FCF2D694A2A1}" type="presParOf" srcId="{FE2710B5-B5C3-496A-B534-5EC2E0781BAE}" destId="{178FB3FA-BB68-4B7C-978C-17454FC4910C}" srcOrd="1" destOrd="0" presId="urn:microsoft.com/office/officeart/2005/8/layout/vList6"/>
    <dgm:cxn modelId="{B5DC0441-545B-49C0-8483-DB8910535144}" type="presParOf" srcId="{C77A050F-2B4A-4852-91E9-6F0C5B5783ED}" destId="{95F00635-9E58-4029-8F1C-0CC5CB45103E}" srcOrd="3" destOrd="0" presId="urn:microsoft.com/office/officeart/2005/8/layout/vList6"/>
    <dgm:cxn modelId="{8649C5D9-3188-4723-932B-827FFDA299A8}" type="presParOf" srcId="{C77A050F-2B4A-4852-91E9-6F0C5B5783ED}" destId="{00FFFFDB-2CD1-4B21-9DEF-69E4C08DB9FA}" srcOrd="4" destOrd="0" presId="urn:microsoft.com/office/officeart/2005/8/layout/vList6"/>
    <dgm:cxn modelId="{7814F6F1-3405-4141-BBE4-95500E10064B}" type="presParOf" srcId="{00FFFFDB-2CD1-4B21-9DEF-69E4C08DB9FA}" destId="{1092374F-27F3-40DF-BD89-A43F7DC2254E}" srcOrd="0" destOrd="0" presId="urn:microsoft.com/office/officeart/2005/8/layout/vList6"/>
    <dgm:cxn modelId="{D63FCE9E-A9CA-4CDB-B76D-EBA6E2AEDF5A}" type="presParOf" srcId="{00FFFFDB-2CD1-4B21-9DEF-69E4C08DB9FA}" destId="{AC8573E0-FCA5-45EB-8542-8496929BF0B3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7CE6C82-DCB2-4A96-87C1-479F3BE788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171A81-613F-4772-B204-46314AB58C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Input:</a:t>
          </a:r>
          <a:r>
            <a:rPr lang="en-US"/>
            <a:t> base64 image</a:t>
          </a:r>
        </a:p>
      </dgm:t>
    </dgm:pt>
    <dgm:pt modelId="{AAC9F9A1-0C0F-4DD8-BA3E-641BA26B08DC}" type="parTrans" cxnId="{727444D4-3799-4CE6-828B-31313793A7F6}">
      <dgm:prSet/>
      <dgm:spPr/>
      <dgm:t>
        <a:bodyPr/>
        <a:lstStyle/>
        <a:p>
          <a:endParaRPr lang="en-US"/>
        </a:p>
      </dgm:t>
    </dgm:pt>
    <dgm:pt modelId="{D018F430-F8E5-48CB-8E86-3D274E03B9AE}" type="sibTrans" cxnId="{727444D4-3799-4CE6-828B-31313793A7F6}">
      <dgm:prSet/>
      <dgm:spPr/>
      <dgm:t>
        <a:bodyPr/>
        <a:lstStyle/>
        <a:p>
          <a:endParaRPr lang="en-US"/>
        </a:p>
      </dgm:t>
    </dgm:pt>
    <dgm:pt modelId="{B530986F-FD73-4A44-A2E7-1EA6C474AD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Processing: </a:t>
          </a:r>
          <a:r>
            <a:rPr lang="en-US" b="0"/>
            <a:t>Converting the image followed by mask prediction</a:t>
          </a:r>
        </a:p>
      </dgm:t>
    </dgm:pt>
    <dgm:pt modelId="{6DD85457-E3C7-43C6-B9D4-A13B4C8E3498}" type="parTrans" cxnId="{DCB2AB4F-24D3-489C-9CAF-58D1A2CC1421}">
      <dgm:prSet/>
      <dgm:spPr/>
      <dgm:t>
        <a:bodyPr/>
        <a:lstStyle/>
        <a:p>
          <a:endParaRPr lang="en-US"/>
        </a:p>
      </dgm:t>
    </dgm:pt>
    <dgm:pt modelId="{CBCA87E8-FE8A-48A7-98CB-362FF3FCF632}" type="sibTrans" cxnId="{DCB2AB4F-24D3-489C-9CAF-58D1A2CC1421}">
      <dgm:prSet/>
      <dgm:spPr/>
      <dgm:t>
        <a:bodyPr/>
        <a:lstStyle/>
        <a:p>
          <a:endParaRPr lang="en-US"/>
        </a:p>
      </dgm:t>
    </dgm:pt>
    <dgm:pt modelId="{9C68EC16-61B8-4A43-B4AE-BF6C8728DC0D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/>
            <a:t>Output: </a:t>
          </a:r>
          <a:r>
            <a:rPr lang="en-US" b="0"/>
            <a:t>Class of the image </a:t>
          </a:r>
          <a:r>
            <a:rPr lang="en-US" b="0">
              <a:latin typeface="Calibri Light" panose="020F0302020204030204"/>
            </a:rPr>
            <a:t>in JSON </a:t>
          </a:r>
          <a:r>
            <a:rPr lang="en-US" b="0"/>
            <a:t>(1 </a:t>
          </a:r>
          <a:r>
            <a:rPr lang="en-US" b="0">
              <a:latin typeface="Calibri Light" panose="020F0302020204030204"/>
            </a:rPr>
            <a:t>or</a:t>
          </a:r>
          <a:r>
            <a:rPr lang="en-US" b="0"/>
            <a:t> 0</a:t>
          </a:r>
          <a:r>
            <a:rPr lang="en-US" b="0">
              <a:latin typeface="Calibri Light" panose="020F0302020204030204"/>
            </a:rPr>
            <a:t>)</a:t>
          </a:r>
          <a:endParaRPr lang="en-US" b="0"/>
        </a:p>
      </dgm:t>
    </dgm:pt>
    <dgm:pt modelId="{171D8945-A553-4E69-AB98-D763A0BFDF5A}" type="parTrans" cxnId="{B1652487-FAA1-4395-81C2-BFAE144753E7}">
      <dgm:prSet/>
      <dgm:spPr/>
      <dgm:t>
        <a:bodyPr/>
        <a:lstStyle/>
        <a:p>
          <a:endParaRPr lang="en-US"/>
        </a:p>
      </dgm:t>
    </dgm:pt>
    <dgm:pt modelId="{B85AD53C-6066-48D6-979F-3A89011F0EC3}" type="sibTrans" cxnId="{B1652487-FAA1-4395-81C2-BFAE144753E7}">
      <dgm:prSet/>
      <dgm:spPr/>
      <dgm:t>
        <a:bodyPr/>
        <a:lstStyle/>
        <a:p>
          <a:endParaRPr lang="en-US"/>
        </a:p>
      </dgm:t>
    </dgm:pt>
    <dgm:pt modelId="{7196D75B-CF8D-40AE-B9AE-E3D3067A1A50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0">
              <a:latin typeface="Calibri Light" panose="020F0302020204030204"/>
            </a:rPr>
            <a:t>Port Used: 5000 </a:t>
          </a:r>
        </a:p>
      </dgm:t>
    </dgm:pt>
    <dgm:pt modelId="{32DD4F5B-A7A9-4B3E-9D02-B2726FE740AC}" type="parTrans" cxnId="{AAB0BDE5-92E4-4368-A479-DA2021D07B62}">
      <dgm:prSet/>
      <dgm:spPr/>
    </dgm:pt>
    <dgm:pt modelId="{EA0C1AA8-4140-4002-BF2A-DAAD39000C98}" type="sibTrans" cxnId="{AAB0BDE5-92E4-4368-A479-DA2021D07B62}">
      <dgm:prSet/>
      <dgm:spPr/>
      <dgm:t>
        <a:bodyPr/>
        <a:lstStyle/>
        <a:p>
          <a:endParaRPr lang="en-US"/>
        </a:p>
      </dgm:t>
    </dgm:pt>
    <dgm:pt modelId="{3EEE04A2-5621-406F-BE8D-F1918C9883E3}" type="pres">
      <dgm:prSet presAssocID="{37CE6C82-DCB2-4A96-87C1-479F3BE788E2}" presName="root" presStyleCnt="0">
        <dgm:presLayoutVars>
          <dgm:dir/>
          <dgm:resizeHandles val="exact"/>
        </dgm:presLayoutVars>
      </dgm:prSet>
      <dgm:spPr/>
    </dgm:pt>
    <dgm:pt modelId="{3D262A44-174A-44A9-AF39-7E70430AF030}" type="pres">
      <dgm:prSet presAssocID="{99171A81-613F-4772-B204-46314AB58CAA}" presName="compNode" presStyleCnt="0"/>
      <dgm:spPr/>
    </dgm:pt>
    <dgm:pt modelId="{A52C7FBB-8C14-405D-96C1-37881E283239}" type="pres">
      <dgm:prSet presAssocID="{99171A81-613F-4772-B204-46314AB58CA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9B5ED1BD-268A-479F-B706-8FC96E486F09}" type="pres">
      <dgm:prSet presAssocID="{99171A81-613F-4772-B204-46314AB58CAA}" presName="spaceRect" presStyleCnt="0"/>
      <dgm:spPr/>
    </dgm:pt>
    <dgm:pt modelId="{AEE4A86D-2C85-4FF8-8EFA-446F9DB9286D}" type="pres">
      <dgm:prSet presAssocID="{99171A81-613F-4772-B204-46314AB58CAA}" presName="textRect" presStyleLbl="revTx" presStyleIdx="0" presStyleCnt="4">
        <dgm:presLayoutVars>
          <dgm:chMax val="1"/>
          <dgm:chPref val="1"/>
        </dgm:presLayoutVars>
      </dgm:prSet>
      <dgm:spPr/>
    </dgm:pt>
    <dgm:pt modelId="{4CB1F485-85BF-4990-89E1-E73C6CC2A17A}" type="pres">
      <dgm:prSet presAssocID="{D018F430-F8E5-48CB-8E86-3D274E03B9AE}" presName="sibTrans" presStyleCnt="0"/>
      <dgm:spPr/>
    </dgm:pt>
    <dgm:pt modelId="{0474BFC1-7AF5-4B55-9F73-D6F1FF3E3B8B}" type="pres">
      <dgm:prSet presAssocID="{B530986F-FD73-4A44-A2E7-1EA6C474AD65}" presName="compNode" presStyleCnt="0"/>
      <dgm:spPr/>
    </dgm:pt>
    <dgm:pt modelId="{410BE100-469D-4BFF-A0F3-CE51BE98D706}" type="pres">
      <dgm:prSet presAssocID="{B530986F-FD73-4A44-A2E7-1EA6C474AD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D26037A-1106-4F01-81CA-C1DC463BA019}" type="pres">
      <dgm:prSet presAssocID="{B530986F-FD73-4A44-A2E7-1EA6C474AD65}" presName="spaceRect" presStyleCnt="0"/>
      <dgm:spPr/>
    </dgm:pt>
    <dgm:pt modelId="{188E28C0-D7D0-42DA-A3D6-4BDAF4777AD7}" type="pres">
      <dgm:prSet presAssocID="{B530986F-FD73-4A44-A2E7-1EA6C474AD65}" presName="textRect" presStyleLbl="revTx" presStyleIdx="1" presStyleCnt="4">
        <dgm:presLayoutVars>
          <dgm:chMax val="1"/>
          <dgm:chPref val="1"/>
        </dgm:presLayoutVars>
      </dgm:prSet>
      <dgm:spPr/>
    </dgm:pt>
    <dgm:pt modelId="{25B30603-F6F8-4B0F-B731-887649B425EB}" type="pres">
      <dgm:prSet presAssocID="{CBCA87E8-FE8A-48A7-98CB-362FF3FCF632}" presName="sibTrans" presStyleCnt="0"/>
      <dgm:spPr/>
    </dgm:pt>
    <dgm:pt modelId="{D9A6BF93-1908-4E7D-B35B-BFB9AAC707EC}" type="pres">
      <dgm:prSet presAssocID="{9C68EC16-61B8-4A43-B4AE-BF6C8728DC0D}" presName="compNode" presStyleCnt="0"/>
      <dgm:spPr/>
    </dgm:pt>
    <dgm:pt modelId="{6B269EBF-0748-4EB7-95C1-69EA82867313}" type="pres">
      <dgm:prSet presAssocID="{9C68EC16-61B8-4A43-B4AE-BF6C8728DC0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50A2D3F-CB01-4527-9F9A-AFA70123919A}" type="pres">
      <dgm:prSet presAssocID="{9C68EC16-61B8-4A43-B4AE-BF6C8728DC0D}" presName="spaceRect" presStyleCnt="0"/>
      <dgm:spPr/>
    </dgm:pt>
    <dgm:pt modelId="{2FE3EFBF-B93F-49D0-BE32-62D3C08FA231}" type="pres">
      <dgm:prSet presAssocID="{9C68EC16-61B8-4A43-B4AE-BF6C8728DC0D}" presName="textRect" presStyleLbl="revTx" presStyleIdx="2" presStyleCnt="4">
        <dgm:presLayoutVars>
          <dgm:chMax val="1"/>
          <dgm:chPref val="1"/>
        </dgm:presLayoutVars>
      </dgm:prSet>
      <dgm:spPr/>
    </dgm:pt>
    <dgm:pt modelId="{66148EED-1321-46AE-B860-4B7F7072E94D}" type="pres">
      <dgm:prSet presAssocID="{B85AD53C-6066-48D6-979F-3A89011F0EC3}" presName="sibTrans" presStyleCnt="0"/>
      <dgm:spPr/>
    </dgm:pt>
    <dgm:pt modelId="{3F644DE7-5764-4915-8375-4D09AA8E311B}" type="pres">
      <dgm:prSet presAssocID="{7196D75B-CF8D-40AE-B9AE-E3D3067A1A50}" presName="compNode" presStyleCnt="0"/>
      <dgm:spPr/>
    </dgm:pt>
    <dgm:pt modelId="{9A4244BD-3B6C-4071-BD4E-6006B62F1AEE}" type="pres">
      <dgm:prSet presAssocID="{7196D75B-CF8D-40AE-B9AE-E3D3067A1A5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ne"/>
        </a:ext>
      </dgm:extLst>
    </dgm:pt>
    <dgm:pt modelId="{F84E2498-4AD3-4326-B6A1-9A6BA033DCBF}" type="pres">
      <dgm:prSet presAssocID="{7196D75B-CF8D-40AE-B9AE-E3D3067A1A50}" presName="spaceRect" presStyleCnt="0"/>
      <dgm:spPr/>
    </dgm:pt>
    <dgm:pt modelId="{C80AEA81-9D6D-45A7-BBF4-22D042202C8A}" type="pres">
      <dgm:prSet presAssocID="{7196D75B-CF8D-40AE-B9AE-E3D3067A1A5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970D53C-218E-49E3-BB70-176DFFB693C2}" type="presOf" srcId="{7196D75B-CF8D-40AE-B9AE-E3D3067A1A50}" destId="{C80AEA81-9D6D-45A7-BBF4-22D042202C8A}" srcOrd="0" destOrd="0" presId="urn:microsoft.com/office/officeart/2018/2/layout/IconLabelList"/>
    <dgm:cxn modelId="{B374245D-A8B5-45C2-90B0-5ACD870BBE7B}" type="presOf" srcId="{9C68EC16-61B8-4A43-B4AE-BF6C8728DC0D}" destId="{2FE3EFBF-B93F-49D0-BE32-62D3C08FA231}" srcOrd="0" destOrd="0" presId="urn:microsoft.com/office/officeart/2018/2/layout/IconLabelList"/>
    <dgm:cxn modelId="{0C1BAA62-E358-4C9F-A7C3-ACE323BC6828}" type="presOf" srcId="{B530986F-FD73-4A44-A2E7-1EA6C474AD65}" destId="{188E28C0-D7D0-42DA-A3D6-4BDAF4777AD7}" srcOrd="0" destOrd="0" presId="urn:microsoft.com/office/officeart/2018/2/layout/IconLabelList"/>
    <dgm:cxn modelId="{4BF4CC49-D327-45D9-83FD-105B9F4FD3C6}" type="presOf" srcId="{37CE6C82-DCB2-4A96-87C1-479F3BE788E2}" destId="{3EEE04A2-5621-406F-BE8D-F1918C9883E3}" srcOrd="0" destOrd="0" presId="urn:microsoft.com/office/officeart/2018/2/layout/IconLabelList"/>
    <dgm:cxn modelId="{DCB2AB4F-24D3-489C-9CAF-58D1A2CC1421}" srcId="{37CE6C82-DCB2-4A96-87C1-479F3BE788E2}" destId="{B530986F-FD73-4A44-A2E7-1EA6C474AD65}" srcOrd="1" destOrd="0" parTransId="{6DD85457-E3C7-43C6-B9D4-A13B4C8E3498}" sibTransId="{CBCA87E8-FE8A-48A7-98CB-362FF3FCF632}"/>
    <dgm:cxn modelId="{5B24A85A-EAB1-43A2-A315-2EBDA6A1CD1A}" type="presOf" srcId="{99171A81-613F-4772-B204-46314AB58CAA}" destId="{AEE4A86D-2C85-4FF8-8EFA-446F9DB9286D}" srcOrd="0" destOrd="0" presId="urn:microsoft.com/office/officeart/2018/2/layout/IconLabelList"/>
    <dgm:cxn modelId="{B1652487-FAA1-4395-81C2-BFAE144753E7}" srcId="{37CE6C82-DCB2-4A96-87C1-479F3BE788E2}" destId="{9C68EC16-61B8-4A43-B4AE-BF6C8728DC0D}" srcOrd="2" destOrd="0" parTransId="{171D8945-A553-4E69-AB98-D763A0BFDF5A}" sibTransId="{B85AD53C-6066-48D6-979F-3A89011F0EC3}"/>
    <dgm:cxn modelId="{727444D4-3799-4CE6-828B-31313793A7F6}" srcId="{37CE6C82-DCB2-4A96-87C1-479F3BE788E2}" destId="{99171A81-613F-4772-B204-46314AB58CAA}" srcOrd="0" destOrd="0" parTransId="{AAC9F9A1-0C0F-4DD8-BA3E-641BA26B08DC}" sibTransId="{D018F430-F8E5-48CB-8E86-3D274E03B9AE}"/>
    <dgm:cxn modelId="{AAB0BDE5-92E4-4368-A479-DA2021D07B62}" srcId="{37CE6C82-DCB2-4A96-87C1-479F3BE788E2}" destId="{7196D75B-CF8D-40AE-B9AE-E3D3067A1A50}" srcOrd="3" destOrd="0" parTransId="{32DD4F5B-A7A9-4B3E-9D02-B2726FE740AC}" sibTransId="{EA0C1AA8-4140-4002-BF2A-DAAD39000C98}"/>
    <dgm:cxn modelId="{2B8D3F14-2A37-41B2-B826-736932666C89}" type="presParOf" srcId="{3EEE04A2-5621-406F-BE8D-F1918C9883E3}" destId="{3D262A44-174A-44A9-AF39-7E70430AF030}" srcOrd="0" destOrd="0" presId="urn:microsoft.com/office/officeart/2018/2/layout/IconLabelList"/>
    <dgm:cxn modelId="{C2C01970-F643-4567-937B-CF26FF707512}" type="presParOf" srcId="{3D262A44-174A-44A9-AF39-7E70430AF030}" destId="{A52C7FBB-8C14-405D-96C1-37881E283239}" srcOrd="0" destOrd="0" presId="urn:microsoft.com/office/officeart/2018/2/layout/IconLabelList"/>
    <dgm:cxn modelId="{0E222180-7066-498B-8341-4246F94B9791}" type="presParOf" srcId="{3D262A44-174A-44A9-AF39-7E70430AF030}" destId="{9B5ED1BD-268A-479F-B706-8FC96E486F09}" srcOrd="1" destOrd="0" presId="urn:microsoft.com/office/officeart/2018/2/layout/IconLabelList"/>
    <dgm:cxn modelId="{C8E1E3F7-CE38-4274-88F2-C695DD0CE103}" type="presParOf" srcId="{3D262A44-174A-44A9-AF39-7E70430AF030}" destId="{AEE4A86D-2C85-4FF8-8EFA-446F9DB9286D}" srcOrd="2" destOrd="0" presId="urn:microsoft.com/office/officeart/2018/2/layout/IconLabelList"/>
    <dgm:cxn modelId="{0E743BDE-C301-4BC4-AA0A-B8F8030EA705}" type="presParOf" srcId="{3EEE04A2-5621-406F-BE8D-F1918C9883E3}" destId="{4CB1F485-85BF-4990-89E1-E73C6CC2A17A}" srcOrd="1" destOrd="0" presId="urn:microsoft.com/office/officeart/2018/2/layout/IconLabelList"/>
    <dgm:cxn modelId="{6CB3BF5F-799E-4CD3-9FB3-B97E9BEBABF8}" type="presParOf" srcId="{3EEE04A2-5621-406F-BE8D-F1918C9883E3}" destId="{0474BFC1-7AF5-4B55-9F73-D6F1FF3E3B8B}" srcOrd="2" destOrd="0" presId="urn:microsoft.com/office/officeart/2018/2/layout/IconLabelList"/>
    <dgm:cxn modelId="{963F6C9E-2FC6-47C2-931E-8DB354BA1688}" type="presParOf" srcId="{0474BFC1-7AF5-4B55-9F73-D6F1FF3E3B8B}" destId="{410BE100-469D-4BFF-A0F3-CE51BE98D706}" srcOrd="0" destOrd="0" presId="urn:microsoft.com/office/officeart/2018/2/layout/IconLabelList"/>
    <dgm:cxn modelId="{AF04C654-4B04-49B3-8A6A-CCA09248CE82}" type="presParOf" srcId="{0474BFC1-7AF5-4B55-9F73-D6F1FF3E3B8B}" destId="{3D26037A-1106-4F01-81CA-C1DC463BA019}" srcOrd="1" destOrd="0" presId="urn:microsoft.com/office/officeart/2018/2/layout/IconLabelList"/>
    <dgm:cxn modelId="{DD1909EE-5CE9-429D-B3ED-D01CB749AD84}" type="presParOf" srcId="{0474BFC1-7AF5-4B55-9F73-D6F1FF3E3B8B}" destId="{188E28C0-D7D0-42DA-A3D6-4BDAF4777AD7}" srcOrd="2" destOrd="0" presId="urn:microsoft.com/office/officeart/2018/2/layout/IconLabelList"/>
    <dgm:cxn modelId="{4EFE7D14-BC3E-495E-AC17-7402DA1191EF}" type="presParOf" srcId="{3EEE04A2-5621-406F-BE8D-F1918C9883E3}" destId="{25B30603-F6F8-4B0F-B731-887649B425EB}" srcOrd="3" destOrd="0" presId="urn:microsoft.com/office/officeart/2018/2/layout/IconLabelList"/>
    <dgm:cxn modelId="{96D53242-5620-4B76-8AAB-6D9A8B5F61EB}" type="presParOf" srcId="{3EEE04A2-5621-406F-BE8D-F1918C9883E3}" destId="{D9A6BF93-1908-4E7D-B35B-BFB9AAC707EC}" srcOrd="4" destOrd="0" presId="urn:microsoft.com/office/officeart/2018/2/layout/IconLabelList"/>
    <dgm:cxn modelId="{15B1EB6D-0193-4F1B-9196-B3A388410EA3}" type="presParOf" srcId="{D9A6BF93-1908-4E7D-B35B-BFB9AAC707EC}" destId="{6B269EBF-0748-4EB7-95C1-69EA82867313}" srcOrd="0" destOrd="0" presId="urn:microsoft.com/office/officeart/2018/2/layout/IconLabelList"/>
    <dgm:cxn modelId="{AF652698-0E4B-4553-882C-6E21E7933CA8}" type="presParOf" srcId="{D9A6BF93-1908-4E7D-B35B-BFB9AAC707EC}" destId="{D50A2D3F-CB01-4527-9F9A-AFA70123919A}" srcOrd="1" destOrd="0" presId="urn:microsoft.com/office/officeart/2018/2/layout/IconLabelList"/>
    <dgm:cxn modelId="{B8650B44-0ED6-4570-92D3-4164E2450E58}" type="presParOf" srcId="{D9A6BF93-1908-4E7D-B35B-BFB9AAC707EC}" destId="{2FE3EFBF-B93F-49D0-BE32-62D3C08FA231}" srcOrd="2" destOrd="0" presId="urn:microsoft.com/office/officeart/2018/2/layout/IconLabelList"/>
    <dgm:cxn modelId="{414D633B-974D-4F55-9A89-83BBF3ECCDFC}" type="presParOf" srcId="{3EEE04A2-5621-406F-BE8D-F1918C9883E3}" destId="{66148EED-1321-46AE-B860-4B7F7072E94D}" srcOrd="5" destOrd="0" presId="urn:microsoft.com/office/officeart/2018/2/layout/IconLabelList"/>
    <dgm:cxn modelId="{038FA277-403C-44E8-82A9-FD837D5CDD67}" type="presParOf" srcId="{3EEE04A2-5621-406F-BE8D-F1918C9883E3}" destId="{3F644DE7-5764-4915-8375-4D09AA8E311B}" srcOrd="6" destOrd="0" presId="urn:microsoft.com/office/officeart/2018/2/layout/IconLabelList"/>
    <dgm:cxn modelId="{5F3CE4EF-CD7E-4AE3-B599-8EA71BD0B532}" type="presParOf" srcId="{3F644DE7-5764-4915-8375-4D09AA8E311B}" destId="{9A4244BD-3B6C-4071-BD4E-6006B62F1AEE}" srcOrd="0" destOrd="0" presId="urn:microsoft.com/office/officeart/2018/2/layout/IconLabelList"/>
    <dgm:cxn modelId="{4CB20F8E-20F9-48BE-9DA9-75401E383AF6}" type="presParOf" srcId="{3F644DE7-5764-4915-8375-4D09AA8E311B}" destId="{F84E2498-4AD3-4326-B6A1-9A6BA033DCBF}" srcOrd="1" destOrd="0" presId="urn:microsoft.com/office/officeart/2018/2/layout/IconLabelList"/>
    <dgm:cxn modelId="{B88E5452-1CC1-4931-87F6-8899D142C264}" type="presParOf" srcId="{3F644DE7-5764-4915-8375-4D09AA8E311B}" destId="{C80AEA81-9D6D-45A7-BBF4-22D042202C8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2B28D08-5C8C-4C49-AFC5-CEDC6B4D2FCE}" type="doc">
      <dgm:prSet loTypeId="urn:microsoft.com/office/officeart/2005/8/layout/hProcess9" loCatId="process" qsTypeId="urn:microsoft.com/office/officeart/2005/8/quickstyle/simple1" qsCatId="simple" csTypeId="urn:microsoft.com/office/officeart/2005/8/colors/colorful2" csCatId="colorful" phldr="1"/>
      <dgm:spPr/>
    </dgm:pt>
    <dgm:pt modelId="{7740FBAF-31EB-462A-B692-7E6D880CCBCF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Leveraging webcam to capture image. </a:t>
          </a:r>
          <a:endParaRPr lang="en-US"/>
        </a:p>
      </dgm:t>
    </dgm:pt>
    <dgm:pt modelId="{951C13DA-864A-4BE1-8BF0-F0F1F74F485D}" type="parTrans" cxnId="{F4991B04-D00C-4DDD-B317-DAE196047953}">
      <dgm:prSet/>
      <dgm:spPr/>
    </dgm:pt>
    <dgm:pt modelId="{96D9BAB5-3CD5-4309-B8BE-E4666AAA9119}" type="sibTrans" cxnId="{F4991B04-D00C-4DDD-B317-DAE196047953}">
      <dgm:prSet/>
      <dgm:spPr/>
    </dgm:pt>
    <dgm:pt modelId="{849992AF-EA38-4294-90E5-44D6C5478D5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Sending 1 image per second to Post API request </a:t>
          </a:r>
          <a:endParaRPr lang="en-US"/>
        </a:p>
      </dgm:t>
    </dgm:pt>
    <dgm:pt modelId="{6D4C826B-5458-471C-B354-BE5926B41FCA}" type="parTrans" cxnId="{53DAF9DC-6131-4EA6-B42B-96D1C717B976}">
      <dgm:prSet/>
      <dgm:spPr/>
    </dgm:pt>
    <dgm:pt modelId="{26773D10-BD17-47D3-9DC3-FBECCF835C46}" type="sibTrans" cxnId="{53DAF9DC-6131-4EA6-B42B-96D1C717B976}">
      <dgm:prSet/>
      <dgm:spPr/>
    </dgm:pt>
    <dgm:pt modelId="{156993C5-7C97-4886-8BEE-73523B2501B1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Displaying Response from the API</a:t>
          </a:r>
          <a:endParaRPr lang="en-US"/>
        </a:p>
      </dgm:t>
    </dgm:pt>
    <dgm:pt modelId="{BE0A01EC-BCD7-48BB-B757-CC741258C1BF}" type="parTrans" cxnId="{B0274520-A105-44DD-85B1-C1C24DAC1DED}">
      <dgm:prSet/>
      <dgm:spPr/>
    </dgm:pt>
    <dgm:pt modelId="{FBA21FFC-026F-41EC-802E-4F8EC64B7D4F}" type="sibTrans" cxnId="{B0274520-A105-44DD-85B1-C1C24DAC1DED}">
      <dgm:prSet/>
      <dgm:spPr/>
    </dgm:pt>
    <dgm:pt modelId="{38374666-4F1D-4AA6-BEFC-8A30758A6591}" type="pres">
      <dgm:prSet presAssocID="{E2B28D08-5C8C-4C49-AFC5-CEDC6B4D2FCE}" presName="CompostProcess" presStyleCnt="0">
        <dgm:presLayoutVars>
          <dgm:dir/>
          <dgm:resizeHandles val="exact"/>
        </dgm:presLayoutVars>
      </dgm:prSet>
      <dgm:spPr/>
    </dgm:pt>
    <dgm:pt modelId="{547ECE0B-5225-478C-870E-44D3B2691A5F}" type="pres">
      <dgm:prSet presAssocID="{E2B28D08-5C8C-4C49-AFC5-CEDC6B4D2FCE}" presName="arrow" presStyleLbl="bgShp" presStyleIdx="0" presStyleCnt="1"/>
      <dgm:spPr/>
    </dgm:pt>
    <dgm:pt modelId="{B917E710-E444-41F7-8675-9935DB0FD0F7}" type="pres">
      <dgm:prSet presAssocID="{E2B28D08-5C8C-4C49-AFC5-CEDC6B4D2FCE}" presName="linearProcess" presStyleCnt="0"/>
      <dgm:spPr/>
    </dgm:pt>
    <dgm:pt modelId="{871AA360-6289-4658-9676-DC5AA8F71451}" type="pres">
      <dgm:prSet presAssocID="{7740FBAF-31EB-462A-B692-7E6D880CCBCF}" presName="textNode" presStyleLbl="node1" presStyleIdx="0" presStyleCnt="3">
        <dgm:presLayoutVars>
          <dgm:bulletEnabled val="1"/>
        </dgm:presLayoutVars>
      </dgm:prSet>
      <dgm:spPr/>
    </dgm:pt>
    <dgm:pt modelId="{DA112B15-B1E4-4135-A608-64645D60F003}" type="pres">
      <dgm:prSet presAssocID="{96D9BAB5-3CD5-4309-B8BE-E4666AAA9119}" presName="sibTrans" presStyleCnt="0"/>
      <dgm:spPr/>
    </dgm:pt>
    <dgm:pt modelId="{0265A7A3-6A3B-44E3-9AFC-E64CCFC0D7CA}" type="pres">
      <dgm:prSet presAssocID="{849992AF-EA38-4294-90E5-44D6C5478D54}" presName="textNode" presStyleLbl="node1" presStyleIdx="1" presStyleCnt="3">
        <dgm:presLayoutVars>
          <dgm:bulletEnabled val="1"/>
        </dgm:presLayoutVars>
      </dgm:prSet>
      <dgm:spPr/>
    </dgm:pt>
    <dgm:pt modelId="{90CDECFD-4917-47F9-B139-B5492E4FA908}" type="pres">
      <dgm:prSet presAssocID="{26773D10-BD17-47D3-9DC3-FBECCF835C46}" presName="sibTrans" presStyleCnt="0"/>
      <dgm:spPr/>
    </dgm:pt>
    <dgm:pt modelId="{7C36BF0B-1947-400D-A1CA-4D9556DBF433}" type="pres">
      <dgm:prSet presAssocID="{156993C5-7C97-4886-8BEE-73523B2501B1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F4991B04-D00C-4DDD-B317-DAE196047953}" srcId="{E2B28D08-5C8C-4C49-AFC5-CEDC6B4D2FCE}" destId="{7740FBAF-31EB-462A-B692-7E6D880CCBCF}" srcOrd="0" destOrd="0" parTransId="{951C13DA-864A-4BE1-8BF0-F0F1F74F485D}" sibTransId="{96D9BAB5-3CD5-4309-B8BE-E4666AAA9119}"/>
    <dgm:cxn modelId="{B0274520-A105-44DD-85B1-C1C24DAC1DED}" srcId="{E2B28D08-5C8C-4C49-AFC5-CEDC6B4D2FCE}" destId="{156993C5-7C97-4886-8BEE-73523B2501B1}" srcOrd="2" destOrd="0" parTransId="{BE0A01EC-BCD7-48BB-B757-CC741258C1BF}" sibTransId="{FBA21FFC-026F-41EC-802E-4F8EC64B7D4F}"/>
    <dgm:cxn modelId="{9AFC4F21-AFF8-40A3-8C73-DA517E948D7C}" type="presOf" srcId="{E2B28D08-5C8C-4C49-AFC5-CEDC6B4D2FCE}" destId="{38374666-4F1D-4AA6-BEFC-8A30758A6591}" srcOrd="0" destOrd="0" presId="urn:microsoft.com/office/officeart/2005/8/layout/hProcess9"/>
    <dgm:cxn modelId="{F0A27D62-FE04-4AC9-8263-2ED7A37EC6E1}" type="presOf" srcId="{7740FBAF-31EB-462A-B692-7E6D880CCBCF}" destId="{871AA360-6289-4658-9676-DC5AA8F71451}" srcOrd="0" destOrd="0" presId="urn:microsoft.com/office/officeart/2005/8/layout/hProcess9"/>
    <dgm:cxn modelId="{9612014A-EE8F-4689-8F12-5C7B089DC4B4}" type="presOf" srcId="{156993C5-7C97-4886-8BEE-73523B2501B1}" destId="{7C36BF0B-1947-400D-A1CA-4D9556DBF433}" srcOrd="0" destOrd="0" presId="urn:microsoft.com/office/officeart/2005/8/layout/hProcess9"/>
    <dgm:cxn modelId="{6D006E95-48DB-4AF2-A9AD-153B26AFD870}" type="presOf" srcId="{849992AF-EA38-4294-90E5-44D6C5478D54}" destId="{0265A7A3-6A3B-44E3-9AFC-E64CCFC0D7CA}" srcOrd="0" destOrd="0" presId="urn:microsoft.com/office/officeart/2005/8/layout/hProcess9"/>
    <dgm:cxn modelId="{53DAF9DC-6131-4EA6-B42B-96D1C717B976}" srcId="{E2B28D08-5C8C-4C49-AFC5-CEDC6B4D2FCE}" destId="{849992AF-EA38-4294-90E5-44D6C5478D54}" srcOrd="1" destOrd="0" parTransId="{6D4C826B-5458-471C-B354-BE5926B41FCA}" sibTransId="{26773D10-BD17-47D3-9DC3-FBECCF835C46}"/>
    <dgm:cxn modelId="{E7A1784C-DECE-40BC-9C91-C6CAEDAF26BC}" type="presParOf" srcId="{38374666-4F1D-4AA6-BEFC-8A30758A6591}" destId="{547ECE0B-5225-478C-870E-44D3B2691A5F}" srcOrd="0" destOrd="0" presId="urn:microsoft.com/office/officeart/2005/8/layout/hProcess9"/>
    <dgm:cxn modelId="{A2A4921A-322A-4E97-8C98-B81A057E850A}" type="presParOf" srcId="{38374666-4F1D-4AA6-BEFC-8A30758A6591}" destId="{B917E710-E444-41F7-8675-9935DB0FD0F7}" srcOrd="1" destOrd="0" presId="urn:microsoft.com/office/officeart/2005/8/layout/hProcess9"/>
    <dgm:cxn modelId="{D09D9EC1-17E0-438E-9AE5-5C6B21BF8A37}" type="presParOf" srcId="{B917E710-E444-41F7-8675-9935DB0FD0F7}" destId="{871AA360-6289-4658-9676-DC5AA8F71451}" srcOrd="0" destOrd="0" presId="urn:microsoft.com/office/officeart/2005/8/layout/hProcess9"/>
    <dgm:cxn modelId="{601694C9-7B10-4FC2-BDA3-6EA9B3DF89F6}" type="presParOf" srcId="{B917E710-E444-41F7-8675-9935DB0FD0F7}" destId="{DA112B15-B1E4-4135-A608-64645D60F003}" srcOrd="1" destOrd="0" presId="urn:microsoft.com/office/officeart/2005/8/layout/hProcess9"/>
    <dgm:cxn modelId="{6F8977A4-D9BB-41AE-BAC7-416DA4AC9525}" type="presParOf" srcId="{B917E710-E444-41F7-8675-9935DB0FD0F7}" destId="{0265A7A3-6A3B-44E3-9AFC-E64CCFC0D7CA}" srcOrd="2" destOrd="0" presId="urn:microsoft.com/office/officeart/2005/8/layout/hProcess9"/>
    <dgm:cxn modelId="{FAF259C6-C5EC-427B-B891-47CCACD6E69E}" type="presParOf" srcId="{B917E710-E444-41F7-8675-9935DB0FD0F7}" destId="{90CDECFD-4917-47F9-B139-B5492E4FA908}" srcOrd="3" destOrd="0" presId="urn:microsoft.com/office/officeart/2005/8/layout/hProcess9"/>
    <dgm:cxn modelId="{75AE171D-4E6E-4AF5-B7EE-09D59E88290E}" type="presParOf" srcId="{B917E710-E444-41F7-8675-9935DB0FD0F7}" destId="{7C36BF0B-1947-400D-A1CA-4D9556DBF433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FE7050-D94B-4171-90BF-5BD014EFE2F4}">
      <dsp:nvSpPr>
        <dsp:cNvPr id="0" name=""/>
        <dsp:cNvSpPr/>
      </dsp:nvSpPr>
      <dsp:spPr>
        <a:xfrm>
          <a:off x="0" y="71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BAE58-D719-4F41-8BF6-7AAED10D20DD}">
      <dsp:nvSpPr>
        <dsp:cNvPr id="0" name=""/>
        <dsp:cNvSpPr/>
      </dsp:nvSpPr>
      <dsp:spPr>
        <a:xfrm>
          <a:off x="182554" y="136502"/>
          <a:ext cx="331917" cy="3319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EFE534-AA8D-4E45-9A7F-3BED297B0339}">
      <dsp:nvSpPr>
        <dsp:cNvPr id="0" name=""/>
        <dsp:cNvSpPr/>
      </dsp:nvSpPr>
      <dsp:spPr>
        <a:xfrm>
          <a:off x="697026" y="71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Business Idea </a:t>
          </a:r>
          <a:br>
            <a:rPr lang="en-US" sz="1600" kern="1200"/>
          </a:br>
          <a:endParaRPr lang="en-US" sz="1600" kern="1200"/>
        </a:p>
      </dsp:txBody>
      <dsp:txXfrm>
        <a:off x="697026" y="718"/>
        <a:ext cx="5816577" cy="603486"/>
      </dsp:txXfrm>
    </dsp:sp>
    <dsp:sp modelId="{4F4D0A87-0B9D-4526-A898-D19D47EC38FA}">
      <dsp:nvSpPr>
        <dsp:cNvPr id="0" name=""/>
        <dsp:cNvSpPr/>
      </dsp:nvSpPr>
      <dsp:spPr>
        <a:xfrm>
          <a:off x="0" y="75507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F4F1D-878D-487C-A43A-6AE7571B6DA2}">
      <dsp:nvSpPr>
        <dsp:cNvPr id="0" name=""/>
        <dsp:cNvSpPr/>
      </dsp:nvSpPr>
      <dsp:spPr>
        <a:xfrm>
          <a:off x="182554" y="890860"/>
          <a:ext cx="331917" cy="3319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3A5F6-2488-4A70-9C7D-8710AC768829}">
      <dsp:nvSpPr>
        <dsp:cNvPr id="0" name=""/>
        <dsp:cNvSpPr/>
      </dsp:nvSpPr>
      <dsp:spPr>
        <a:xfrm>
          <a:off x="697026" y="75507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 Idea and its Relevance </a:t>
          </a:r>
          <a:br>
            <a:rPr lang="en-US" sz="1600" kern="1200"/>
          </a:br>
          <a:endParaRPr lang="en-US" sz="1600" kern="1200"/>
        </a:p>
      </dsp:txBody>
      <dsp:txXfrm>
        <a:off x="697026" y="755076"/>
        <a:ext cx="5816577" cy="603486"/>
      </dsp:txXfrm>
    </dsp:sp>
    <dsp:sp modelId="{A3E0A131-74F0-4446-826A-5B70EE6F80BC}">
      <dsp:nvSpPr>
        <dsp:cNvPr id="0" name=""/>
        <dsp:cNvSpPr/>
      </dsp:nvSpPr>
      <dsp:spPr>
        <a:xfrm>
          <a:off x="0" y="150943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65386-9CA9-49DE-8BC2-FE7A4B31631E}">
      <dsp:nvSpPr>
        <dsp:cNvPr id="0" name=""/>
        <dsp:cNvSpPr/>
      </dsp:nvSpPr>
      <dsp:spPr>
        <a:xfrm>
          <a:off x="182554" y="1645217"/>
          <a:ext cx="331917" cy="3319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0D364-75A3-4744-9444-B8AD2367DAFD}">
      <dsp:nvSpPr>
        <dsp:cNvPr id="0" name=""/>
        <dsp:cNvSpPr/>
      </dsp:nvSpPr>
      <dsp:spPr>
        <a:xfrm>
          <a:off x="697026" y="150943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Scope of the Idea</a:t>
          </a:r>
          <a:br>
            <a:rPr lang="en-US" sz="1600" kern="1200"/>
          </a:br>
          <a:endParaRPr lang="en-US" sz="1600" kern="1200"/>
        </a:p>
      </dsp:txBody>
      <dsp:txXfrm>
        <a:off x="697026" y="1509433"/>
        <a:ext cx="5816577" cy="603486"/>
      </dsp:txXfrm>
    </dsp:sp>
    <dsp:sp modelId="{118716B7-1883-496E-9C0F-EBD2DB9AC096}">
      <dsp:nvSpPr>
        <dsp:cNvPr id="0" name=""/>
        <dsp:cNvSpPr/>
      </dsp:nvSpPr>
      <dsp:spPr>
        <a:xfrm>
          <a:off x="0" y="226379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DA1B3-428A-462F-8091-AFE3A948BBB8}">
      <dsp:nvSpPr>
        <dsp:cNvPr id="0" name=""/>
        <dsp:cNvSpPr/>
      </dsp:nvSpPr>
      <dsp:spPr>
        <a:xfrm>
          <a:off x="182554" y="2399575"/>
          <a:ext cx="331917" cy="3319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F87E-9762-4134-A09E-48D5177DA954}">
      <dsp:nvSpPr>
        <dsp:cNvPr id="0" name=""/>
        <dsp:cNvSpPr/>
      </dsp:nvSpPr>
      <dsp:spPr>
        <a:xfrm>
          <a:off x="697026" y="226379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Implemented Architecture</a:t>
          </a:r>
          <a:br>
            <a:rPr lang="en-US" sz="1600" kern="1200"/>
          </a:br>
          <a:endParaRPr lang="en-US" sz="1600" kern="1200"/>
        </a:p>
      </dsp:txBody>
      <dsp:txXfrm>
        <a:off x="697026" y="2263791"/>
        <a:ext cx="5816577" cy="603486"/>
      </dsp:txXfrm>
    </dsp:sp>
    <dsp:sp modelId="{570381E7-AC0F-462B-8E21-E5F1B0EF83D8}">
      <dsp:nvSpPr>
        <dsp:cNvPr id="0" name=""/>
        <dsp:cNvSpPr/>
      </dsp:nvSpPr>
      <dsp:spPr>
        <a:xfrm>
          <a:off x="0" y="3018148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30EE74-CA0E-4F1F-9948-2CBF4B7A69F8}">
      <dsp:nvSpPr>
        <dsp:cNvPr id="0" name=""/>
        <dsp:cNvSpPr/>
      </dsp:nvSpPr>
      <dsp:spPr>
        <a:xfrm>
          <a:off x="182554" y="3153933"/>
          <a:ext cx="331917" cy="3319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B131B-AE6C-4D3B-9421-37EFD4B88FED}">
      <dsp:nvSpPr>
        <dsp:cNvPr id="0" name=""/>
        <dsp:cNvSpPr/>
      </dsp:nvSpPr>
      <dsp:spPr>
        <a:xfrm>
          <a:off x="697026" y="3018148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Technology stack</a:t>
          </a:r>
          <a:br>
            <a:rPr lang="en-US" sz="1600" kern="1200"/>
          </a:br>
          <a:endParaRPr lang="en-US" sz="1600" kern="1200"/>
        </a:p>
      </dsp:txBody>
      <dsp:txXfrm>
        <a:off x="697026" y="3018148"/>
        <a:ext cx="5816577" cy="603486"/>
      </dsp:txXfrm>
    </dsp:sp>
    <dsp:sp modelId="{0BC5B8B5-A53F-481C-81AE-BCB9C780F2CD}">
      <dsp:nvSpPr>
        <dsp:cNvPr id="0" name=""/>
        <dsp:cNvSpPr/>
      </dsp:nvSpPr>
      <dsp:spPr>
        <a:xfrm>
          <a:off x="0" y="3772506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D8838-1E3C-447D-AEA1-2DE739944EE3}">
      <dsp:nvSpPr>
        <dsp:cNvPr id="0" name=""/>
        <dsp:cNvSpPr/>
      </dsp:nvSpPr>
      <dsp:spPr>
        <a:xfrm>
          <a:off x="182554" y="3908290"/>
          <a:ext cx="331917" cy="33191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C2961-0B9F-4EBA-83E8-46E26F19FDA9}">
      <dsp:nvSpPr>
        <dsp:cNvPr id="0" name=""/>
        <dsp:cNvSpPr/>
      </dsp:nvSpPr>
      <dsp:spPr>
        <a:xfrm>
          <a:off x="697026" y="3772506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Walkthrough</a:t>
          </a:r>
          <a:br>
            <a:rPr lang="en-US" sz="1600" kern="1200"/>
          </a:br>
          <a:endParaRPr lang="en-US" sz="1600" kern="1200"/>
        </a:p>
      </dsp:txBody>
      <dsp:txXfrm>
        <a:off x="697026" y="3772506"/>
        <a:ext cx="5816577" cy="603486"/>
      </dsp:txXfrm>
    </dsp:sp>
    <dsp:sp modelId="{E321CC1E-235B-43FE-B40F-3CD394ED4959}">
      <dsp:nvSpPr>
        <dsp:cNvPr id="0" name=""/>
        <dsp:cNvSpPr/>
      </dsp:nvSpPr>
      <dsp:spPr>
        <a:xfrm>
          <a:off x="0" y="4526863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D6FC54-2B0C-4B0D-B643-52392D1B9853}">
      <dsp:nvSpPr>
        <dsp:cNvPr id="0" name=""/>
        <dsp:cNvSpPr/>
      </dsp:nvSpPr>
      <dsp:spPr>
        <a:xfrm>
          <a:off x="182554" y="4662648"/>
          <a:ext cx="331917" cy="33191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19C10A-4700-45FD-BD12-B3213A3D8003}">
      <dsp:nvSpPr>
        <dsp:cNvPr id="0" name=""/>
        <dsp:cNvSpPr/>
      </dsp:nvSpPr>
      <dsp:spPr>
        <a:xfrm>
          <a:off x="697026" y="4526863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Future Goals</a:t>
          </a:r>
          <a:br>
            <a:rPr lang="en-US" sz="1600" kern="1200"/>
          </a:br>
          <a:endParaRPr lang="en-US" sz="1600" kern="1200"/>
        </a:p>
      </dsp:txBody>
      <dsp:txXfrm>
        <a:off x="697026" y="4526863"/>
        <a:ext cx="5816577" cy="603486"/>
      </dsp:txXfrm>
    </dsp:sp>
    <dsp:sp modelId="{D38AA814-6018-4D30-8E0C-CC6FCD3B2AF1}">
      <dsp:nvSpPr>
        <dsp:cNvPr id="0" name=""/>
        <dsp:cNvSpPr/>
      </dsp:nvSpPr>
      <dsp:spPr>
        <a:xfrm>
          <a:off x="0" y="5281221"/>
          <a:ext cx="6513603" cy="60348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C3F782-842E-4C0E-BFC8-A033FE9F6A17}">
      <dsp:nvSpPr>
        <dsp:cNvPr id="0" name=""/>
        <dsp:cNvSpPr/>
      </dsp:nvSpPr>
      <dsp:spPr>
        <a:xfrm>
          <a:off x="182554" y="5417005"/>
          <a:ext cx="331917" cy="33191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BE742-055C-4782-BA61-5C6811CE5EF1}">
      <dsp:nvSpPr>
        <dsp:cNvPr id="0" name=""/>
        <dsp:cNvSpPr/>
      </dsp:nvSpPr>
      <dsp:spPr>
        <a:xfrm>
          <a:off x="697026" y="5281221"/>
          <a:ext cx="5816577" cy="6034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869" tIns="63869" rIns="63869" bIns="638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Appendix</a:t>
          </a:r>
        </a:p>
      </dsp:txBody>
      <dsp:txXfrm>
        <a:off x="697026" y="5281221"/>
        <a:ext cx="5816577" cy="6034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388F2-6CD8-4D3D-9AE9-5F104AD721CA}">
      <dsp:nvSpPr>
        <dsp:cNvPr id="0" name=""/>
        <dsp:cNvSpPr/>
      </dsp:nvSpPr>
      <dsp:spPr>
        <a:xfrm>
          <a:off x="973190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3BEA9D-8060-49BA-B83E-E0C58B0574E7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DD294-6807-496D-B19D-21A7D8A54644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Automated door control</a:t>
          </a:r>
        </a:p>
      </dsp:txBody>
      <dsp:txXfrm>
        <a:off x="569079" y="2644614"/>
        <a:ext cx="2072362" cy="720000"/>
      </dsp:txXfrm>
    </dsp:sp>
    <dsp:sp modelId="{83CC9A7F-992E-41E6-9963-4AE54BFBEFBA}">
      <dsp:nvSpPr>
        <dsp:cNvPr id="0" name=""/>
        <dsp:cNvSpPr/>
      </dsp:nvSpPr>
      <dsp:spPr>
        <a:xfrm>
          <a:off x="3408216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D6FD88-AA98-4C14-940F-708D646684C8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9BD37-C47E-4B6F-87A7-68C647FEF8A9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Automated Alerts</a:t>
          </a:r>
        </a:p>
      </dsp:txBody>
      <dsp:txXfrm>
        <a:off x="3004105" y="2644614"/>
        <a:ext cx="2072362" cy="720000"/>
      </dsp:txXfrm>
    </dsp:sp>
    <dsp:sp modelId="{30DD5D2C-F5CA-48B0-9D7D-6B353C1BAC3C}">
      <dsp:nvSpPr>
        <dsp:cNvPr id="0" name=""/>
        <dsp:cNvSpPr/>
      </dsp:nvSpPr>
      <dsp:spPr>
        <a:xfrm>
          <a:off x="5843242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3B972-E71A-486C-813C-6B9C31B9120D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9F3D3-441C-45D0-A43D-369C68780766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Real-time monitoring</a:t>
          </a:r>
        </a:p>
      </dsp:txBody>
      <dsp:txXfrm>
        <a:off x="5439131" y="2644614"/>
        <a:ext cx="2072362" cy="720000"/>
      </dsp:txXfrm>
    </dsp:sp>
    <dsp:sp modelId="{E60E827D-B617-4DC3-8117-790FEB8A33FD}">
      <dsp:nvSpPr>
        <dsp:cNvPr id="0" name=""/>
        <dsp:cNvSpPr/>
      </dsp:nvSpPr>
      <dsp:spPr>
        <a:xfrm>
          <a:off x="8278268" y="986724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61C2A-6FC6-4C9E-B097-F0C00B616E73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16305D-8200-4C10-9FF1-16007E6A0981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/>
            <a:t>Multichannel recognition</a:t>
          </a:r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F2CBB5-9B97-462C-AB51-EB0E671EA54C}">
      <dsp:nvSpPr>
        <dsp:cNvPr id="0" name=""/>
        <dsp:cNvSpPr/>
      </dsp:nvSpPr>
      <dsp:spPr>
        <a:xfrm>
          <a:off x="2843" y="1575411"/>
          <a:ext cx="2030393" cy="1289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189FEC-1F0A-4DFC-97D4-9F5B8E45EB73}">
      <dsp:nvSpPr>
        <dsp:cNvPr id="0" name=""/>
        <dsp:cNvSpPr/>
      </dsp:nvSpPr>
      <dsp:spPr>
        <a:xfrm>
          <a:off x="228442" y="1789730"/>
          <a:ext cx="2030393" cy="1289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Angel Investors </a:t>
          </a:r>
        </a:p>
      </dsp:txBody>
      <dsp:txXfrm>
        <a:off x="266204" y="1827492"/>
        <a:ext cx="1954869" cy="1213775"/>
      </dsp:txXfrm>
    </dsp:sp>
    <dsp:sp modelId="{97C520D3-A61A-4439-86B1-25A34E4DEF58}">
      <dsp:nvSpPr>
        <dsp:cNvPr id="0" name=""/>
        <dsp:cNvSpPr/>
      </dsp:nvSpPr>
      <dsp:spPr>
        <a:xfrm>
          <a:off x="2484435" y="1575411"/>
          <a:ext cx="2030393" cy="1289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20BD24F-2BC6-4EBF-B1B6-C8302DB25D87}">
      <dsp:nvSpPr>
        <dsp:cNvPr id="0" name=""/>
        <dsp:cNvSpPr/>
      </dsp:nvSpPr>
      <dsp:spPr>
        <a:xfrm>
          <a:off x="2710035" y="1789730"/>
          <a:ext cx="2030393" cy="1289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Venture Capitalists </a:t>
          </a:r>
        </a:p>
      </dsp:txBody>
      <dsp:txXfrm>
        <a:off x="2747797" y="1827492"/>
        <a:ext cx="1954869" cy="1213775"/>
      </dsp:txXfrm>
    </dsp:sp>
    <dsp:sp modelId="{726CEFB8-CE01-43A9-9A28-4CCC1FC26174}">
      <dsp:nvSpPr>
        <dsp:cNvPr id="0" name=""/>
        <dsp:cNvSpPr/>
      </dsp:nvSpPr>
      <dsp:spPr>
        <a:xfrm>
          <a:off x="4966028" y="1575411"/>
          <a:ext cx="2030393" cy="1289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29B3B9C-6F78-4FFD-8E2B-42FC22859840}">
      <dsp:nvSpPr>
        <dsp:cNvPr id="0" name=""/>
        <dsp:cNvSpPr/>
      </dsp:nvSpPr>
      <dsp:spPr>
        <a:xfrm>
          <a:off x="5191627" y="1789730"/>
          <a:ext cx="2030393" cy="1289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Investment Banks </a:t>
          </a:r>
          <a:endParaRPr lang="en-US" sz="2500" b="0" i="0" u="none" strike="noStrike" kern="1200" cap="none" baseline="0" noProof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29389" y="1827492"/>
        <a:ext cx="1954869" cy="1213775"/>
      </dsp:txXfrm>
    </dsp:sp>
    <dsp:sp modelId="{30FA400E-EA81-41E3-AC88-08F7A83B928D}">
      <dsp:nvSpPr>
        <dsp:cNvPr id="0" name=""/>
        <dsp:cNvSpPr/>
      </dsp:nvSpPr>
      <dsp:spPr>
        <a:xfrm>
          <a:off x="7447620" y="1575411"/>
          <a:ext cx="2030393" cy="12892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FEE049A-986C-4EEA-A130-DE41D3E6343A}">
      <dsp:nvSpPr>
        <dsp:cNvPr id="0" name=""/>
        <dsp:cNvSpPr/>
      </dsp:nvSpPr>
      <dsp:spPr>
        <a:xfrm>
          <a:off x="7673219" y="1789730"/>
          <a:ext cx="2030393" cy="128929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Institutional Investors</a:t>
          </a:r>
        </a:p>
      </dsp:txBody>
      <dsp:txXfrm>
        <a:off x="7710981" y="1827492"/>
        <a:ext cx="1954869" cy="12137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0600F1-5E64-4241-A8CE-69579D2F6B9C}">
      <dsp:nvSpPr>
        <dsp:cNvPr id="0" name=""/>
        <dsp:cNvSpPr/>
      </dsp:nvSpPr>
      <dsp:spPr>
        <a:xfrm>
          <a:off x="0" y="2185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EB104-02FC-4813-BBFD-A95776BD79C5}">
      <dsp:nvSpPr>
        <dsp:cNvPr id="0" name=""/>
        <dsp:cNvSpPr/>
      </dsp:nvSpPr>
      <dsp:spPr>
        <a:xfrm>
          <a:off x="335004" y="251362"/>
          <a:ext cx="609099" cy="609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33DFC-910B-48FE-8CD7-39EF9CF3887E}">
      <dsp:nvSpPr>
        <dsp:cNvPr id="0" name=""/>
        <dsp:cNvSpPr/>
      </dsp:nvSpPr>
      <dsp:spPr>
        <a:xfrm>
          <a:off x="1279109" y="2185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Change of instance costs from </a:t>
          </a:r>
          <a:r>
            <a:rPr lang="en-US" sz="2200" kern="1200">
              <a:latin typeface="Century Gothic" panose="020B0502020202020204"/>
            </a:rPr>
            <a:t>t4g.xlarge</a:t>
          </a:r>
          <a:r>
            <a:rPr lang="en-US" sz="2200" kern="1200"/>
            <a:t> to t2.xlarge and t2.medium </a:t>
          </a:r>
        </a:p>
      </dsp:txBody>
      <dsp:txXfrm>
        <a:off x="1279109" y="2185"/>
        <a:ext cx="5553102" cy="1107454"/>
      </dsp:txXfrm>
    </dsp:sp>
    <dsp:sp modelId="{5A147489-5AB4-4303-B9CF-87D14A4E9822}">
      <dsp:nvSpPr>
        <dsp:cNvPr id="0" name=""/>
        <dsp:cNvSpPr/>
      </dsp:nvSpPr>
      <dsp:spPr>
        <a:xfrm>
          <a:off x="0" y="1386503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50839E-9AA2-4998-91E5-FB7E7EAE6CBC}">
      <dsp:nvSpPr>
        <dsp:cNvPr id="0" name=""/>
        <dsp:cNvSpPr/>
      </dsp:nvSpPr>
      <dsp:spPr>
        <a:xfrm>
          <a:off x="335004" y="1635680"/>
          <a:ext cx="609099" cy="609099"/>
        </a:xfrm>
        <a:prstGeom prst="rect">
          <a:avLst/>
        </a:prstGeom>
        <a:solidFill>
          <a:schemeClr val="accent5">
            <a:hueOff val="568722"/>
            <a:satOff val="-592"/>
            <a:lumOff val="718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68B62B-90CB-47C3-BFCF-CC0FB3C653C0}">
      <dsp:nvSpPr>
        <dsp:cNvPr id="0" name=""/>
        <dsp:cNvSpPr/>
      </dsp:nvSpPr>
      <dsp:spPr>
        <a:xfrm>
          <a:off x="1279109" y="1386503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t2.medium : $31/mo</a:t>
          </a:r>
        </a:p>
      </dsp:txBody>
      <dsp:txXfrm>
        <a:off x="1279109" y="1386503"/>
        <a:ext cx="5553102" cy="1107454"/>
      </dsp:txXfrm>
    </dsp:sp>
    <dsp:sp modelId="{60E16EA6-FBA1-4CFA-BAE6-CB77F951949C}">
      <dsp:nvSpPr>
        <dsp:cNvPr id="0" name=""/>
        <dsp:cNvSpPr/>
      </dsp:nvSpPr>
      <dsp:spPr>
        <a:xfrm>
          <a:off x="0" y="2770821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90686B-CCE1-4323-AEC0-BBED982E116A}">
      <dsp:nvSpPr>
        <dsp:cNvPr id="0" name=""/>
        <dsp:cNvSpPr/>
      </dsp:nvSpPr>
      <dsp:spPr>
        <a:xfrm>
          <a:off x="335004" y="3019998"/>
          <a:ext cx="609099" cy="609099"/>
        </a:xfrm>
        <a:prstGeom prst="rect">
          <a:avLst/>
        </a:prstGeom>
        <a:solidFill>
          <a:schemeClr val="accent5">
            <a:hueOff val="1137444"/>
            <a:satOff val="-1185"/>
            <a:lumOff val="1437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D2899E-0BC1-49D8-8E28-780ED636BD37}">
      <dsp:nvSpPr>
        <dsp:cNvPr id="0" name=""/>
        <dsp:cNvSpPr/>
      </dsp:nvSpPr>
      <dsp:spPr>
        <a:xfrm>
          <a:off x="1279109" y="2770821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Century Gothic" panose="020B0502020202020204"/>
            </a:rPr>
            <a:t>T2.X4large : $72/mo</a:t>
          </a:r>
        </a:p>
      </dsp:txBody>
      <dsp:txXfrm>
        <a:off x="1279109" y="2770821"/>
        <a:ext cx="5553102" cy="1107454"/>
      </dsp:txXfrm>
    </dsp:sp>
    <dsp:sp modelId="{39C13DED-6283-4645-BDDF-970951D62A7A}">
      <dsp:nvSpPr>
        <dsp:cNvPr id="0" name=""/>
        <dsp:cNvSpPr/>
      </dsp:nvSpPr>
      <dsp:spPr>
        <a:xfrm>
          <a:off x="0" y="4155139"/>
          <a:ext cx="6832212" cy="11074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29F48-DCFB-4776-A700-2EB170F9FEE8}">
      <dsp:nvSpPr>
        <dsp:cNvPr id="0" name=""/>
        <dsp:cNvSpPr/>
      </dsp:nvSpPr>
      <dsp:spPr>
        <a:xfrm>
          <a:off x="335004" y="4404316"/>
          <a:ext cx="609099" cy="609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7F0F7-ECB7-4E98-9DC7-C5672C0CFACB}">
      <dsp:nvSpPr>
        <dsp:cNvPr id="0" name=""/>
        <dsp:cNvSpPr/>
      </dsp:nvSpPr>
      <dsp:spPr>
        <a:xfrm>
          <a:off x="1279109" y="4155139"/>
          <a:ext cx="5553102" cy="11074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206" tIns="117206" rIns="117206" bIns="11720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Instance costing reduced by 66%</a:t>
          </a:r>
        </a:p>
      </dsp:txBody>
      <dsp:txXfrm>
        <a:off x="1279109" y="4155139"/>
        <a:ext cx="5553102" cy="11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55261C-1FA4-4B3E-A782-D6A391831241}">
      <dsp:nvSpPr>
        <dsp:cNvPr id="0" name=""/>
        <dsp:cNvSpPr/>
      </dsp:nvSpPr>
      <dsp:spPr>
        <a:xfrm>
          <a:off x="1622955" y="384"/>
          <a:ext cx="6491823" cy="21250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59" tIns="539766" rIns="125959" bIns="53976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Captures and sends images using the TCP/IP protocol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Remotely accessible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Used for surveillance at most public places</a:t>
          </a:r>
        </a:p>
      </dsp:txBody>
      <dsp:txXfrm>
        <a:off x="1622955" y="384"/>
        <a:ext cx="6491823" cy="2125063"/>
      </dsp:txXfrm>
    </dsp:sp>
    <dsp:sp modelId="{76DDB9EA-8868-4982-BA1B-F6E89B5B568E}">
      <dsp:nvSpPr>
        <dsp:cNvPr id="0" name=""/>
        <dsp:cNvSpPr/>
      </dsp:nvSpPr>
      <dsp:spPr>
        <a:xfrm>
          <a:off x="0" y="384"/>
          <a:ext cx="1622955" cy="212506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81" tIns="209909" rIns="85881" bIns="2099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IP Camera</a:t>
          </a:r>
        </a:p>
      </dsp:txBody>
      <dsp:txXfrm>
        <a:off x="0" y="384"/>
        <a:ext cx="1622955" cy="2125063"/>
      </dsp:txXfrm>
    </dsp:sp>
    <dsp:sp modelId="{32C8A790-D288-400F-9DA0-435207A51B52}">
      <dsp:nvSpPr>
        <dsp:cNvPr id="0" name=""/>
        <dsp:cNvSpPr/>
      </dsp:nvSpPr>
      <dsp:spPr>
        <a:xfrm>
          <a:off x="1622955" y="2252951"/>
          <a:ext cx="6491823" cy="2125063"/>
        </a:xfrm>
        <a:prstGeom prst="rect">
          <a:avLst/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959" tIns="539766" rIns="125959" bIns="539766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Small capacity computer 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Contains one or  more CPUs, memory and programmable input/output peripherals </a:t>
          </a:r>
        </a:p>
      </dsp:txBody>
      <dsp:txXfrm>
        <a:off x="1622955" y="2252951"/>
        <a:ext cx="6491823" cy="2125063"/>
      </dsp:txXfrm>
    </dsp:sp>
    <dsp:sp modelId="{4F5F2D05-F4B1-4F1C-976C-FB3EB56D38AC}">
      <dsp:nvSpPr>
        <dsp:cNvPr id="0" name=""/>
        <dsp:cNvSpPr/>
      </dsp:nvSpPr>
      <dsp:spPr>
        <a:xfrm>
          <a:off x="0" y="2252951"/>
          <a:ext cx="1622955" cy="2125063"/>
        </a:xfrm>
        <a:prstGeom prst="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accent2">
              <a:hueOff val="889586"/>
              <a:satOff val="-19883"/>
              <a:lumOff val="-18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881" tIns="209909" rIns="85881" bIns="209909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kern="1200"/>
            <a:t>Microcontroller</a:t>
          </a:r>
        </a:p>
      </dsp:txBody>
      <dsp:txXfrm>
        <a:off x="0" y="2252951"/>
        <a:ext cx="1622955" cy="212506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AE8473-46DA-490F-88A9-0994DF875918}">
      <dsp:nvSpPr>
        <dsp:cNvPr id="0" name=""/>
        <dsp:cNvSpPr/>
      </dsp:nvSpPr>
      <dsp:spPr>
        <a:xfrm>
          <a:off x="786489" y="599236"/>
          <a:ext cx="843117" cy="84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5B16A-5939-4FB7-9AD6-3176A833C073}">
      <dsp:nvSpPr>
        <dsp:cNvPr id="0" name=""/>
        <dsp:cNvSpPr/>
      </dsp:nvSpPr>
      <dsp:spPr>
        <a:xfrm>
          <a:off x="3594" y="1566900"/>
          <a:ext cx="2408906" cy="36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libri Light" panose="020F0302020204030204"/>
            </a:rPr>
            <a:t>EC2 Instance 1</a:t>
          </a:r>
          <a:endParaRPr lang="en-US" sz="2200" kern="1200"/>
        </a:p>
      </dsp:txBody>
      <dsp:txXfrm>
        <a:off x="3594" y="1566900"/>
        <a:ext cx="2408906" cy="361335"/>
      </dsp:txXfrm>
    </dsp:sp>
    <dsp:sp modelId="{89D711FA-D57C-478B-9414-231DC89CF51C}">
      <dsp:nvSpPr>
        <dsp:cNvPr id="0" name=""/>
        <dsp:cNvSpPr/>
      </dsp:nvSpPr>
      <dsp:spPr>
        <a:xfrm>
          <a:off x="3594" y="1986165"/>
          <a:ext cx="2408906" cy="150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 Light" panose="020F0302020204030204"/>
            </a:rPr>
            <a:t>t2.xlarge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Used for traing the model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Higher performance Instance </a:t>
          </a:r>
          <a:endParaRPr lang="en-US" sz="1700" kern="1200"/>
        </a:p>
      </dsp:txBody>
      <dsp:txXfrm>
        <a:off x="3594" y="1986165"/>
        <a:ext cx="2408906" cy="1509521"/>
      </dsp:txXfrm>
    </dsp:sp>
    <dsp:sp modelId="{ABB9907A-5FDA-4BF2-9FA7-6A73D81BEFAA}">
      <dsp:nvSpPr>
        <dsp:cNvPr id="0" name=""/>
        <dsp:cNvSpPr/>
      </dsp:nvSpPr>
      <dsp:spPr>
        <a:xfrm>
          <a:off x="3616953" y="599236"/>
          <a:ext cx="843117" cy="8431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13E102-236D-4092-B168-26A24778EF68}">
      <dsp:nvSpPr>
        <dsp:cNvPr id="0" name=""/>
        <dsp:cNvSpPr/>
      </dsp:nvSpPr>
      <dsp:spPr>
        <a:xfrm>
          <a:off x="2834059" y="1566900"/>
          <a:ext cx="2408906" cy="36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libri Light" panose="020F0302020204030204"/>
            </a:rPr>
            <a:t>S3 bucket</a:t>
          </a:r>
          <a:endParaRPr lang="en-US" sz="2200" kern="1200"/>
        </a:p>
      </dsp:txBody>
      <dsp:txXfrm>
        <a:off x="2834059" y="1566900"/>
        <a:ext cx="2408906" cy="361335"/>
      </dsp:txXfrm>
    </dsp:sp>
    <dsp:sp modelId="{65C7CB11-67AD-488D-A4A5-E097FB0110F1}">
      <dsp:nvSpPr>
        <dsp:cNvPr id="0" name=""/>
        <dsp:cNvSpPr/>
      </dsp:nvSpPr>
      <dsp:spPr>
        <a:xfrm>
          <a:off x="2834059" y="1986165"/>
          <a:ext cx="2408906" cy="150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Storage of the training data</a:t>
          </a:r>
          <a:endParaRPr lang="en-US" sz="1700" kern="1200"/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Storage of the model</a:t>
          </a:r>
          <a:endParaRPr lang="en-US" sz="1700" kern="1200"/>
        </a:p>
      </dsp:txBody>
      <dsp:txXfrm>
        <a:off x="2834059" y="1986165"/>
        <a:ext cx="2408906" cy="1509521"/>
      </dsp:txXfrm>
    </dsp:sp>
    <dsp:sp modelId="{06C2FB48-6B02-443A-BDCD-7E591480037B}">
      <dsp:nvSpPr>
        <dsp:cNvPr id="0" name=""/>
        <dsp:cNvSpPr/>
      </dsp:nvSpPr>
      <dsp:spPr>
        <a:xfrm>
          <a:off x="6447418" y="599236"/>
          <a:ext cx="843117" cy="8431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A13A5-1AFF-4AE9-819B-A8FF15C63527}">
      <dsp:nvSpPr>
        <dsp:cNvPr id="0" name=""/>
        <dsp:cNvSpPr/>
      </dsp:nvSpPr>
      <dsp:spPr>
        <a:xfrm>
          <a:off x="5664524" y="1566900"/>
          <a:ext cx="2408906" cy="36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>
              <a:latin typeface="Calibri Light" panose="020F0302020204030204"/>
            </a:rPr>
            <a:t>EC2 Instance 2</a:t>
          </a:r>
          <a:endParaRPr lang="en-US" sz="2200" kern="1200"/>
        </a:p>
      </dsp:txBody>
      <dsp:txXfrm>
        <a:off x="5664524" y="1566900"/>
        <a:ext cx="2408906" cy="361335"/>
      </dsp:txXfrm>
    </dsp:sp>
    <dsp:sp modelId="{CFC477AD-F3EF-47B6-B3D2-FE76D4266A58}">
      <dsp:nvSpPr>
        <dsp:cNvPr id="0" name=""/>
        <dsp:cNvSpPr/>
      </dsp:nvSpPr>
      <dsp:spPr>
        <a:xfrm>
          <a:off x="5664524" y="1986165"/>
          <a:ext cx="2408906" cy="150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>
              <a:latin typeface="Calibri Light" panose="020F0302020204030204"/>
            </a:rPr>
            <a:t>t2.medium</a:t>
          </a:r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Flask API hosting(Port 5000)</a:t>
          </a:r>
          <a:endParaRPr lang="en-US" sz="1700" kern="1200"/>
        </a:p>
        <a:p>
          <a:pPr marL="0" lvl="0" indent="0" algn="ctr" defTabSz="7556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latin typeface="Calibri Light" panose="020F0302020204030204"/>
            </a:rPr>
            <a:t>React UI hosting (Port 3000)</a:t>
          </a:r>
        </a:p>
      </dsp:txBody>
      <dsp:txXfrm>
        <a:off x="5664524" y="1986165"/>
        <a:ext cx="2408906" cy="1509521"/>
      </dsp:txXfrm>
    </dsp:sp>
    <dsp:sp modelId="{C673DDE5-A264-48EB-BA12-0EDD9CAE034B}">
      <dsp:nvSpPr>
        <dsp:cNvPr id="0" name=""/>
        <dsp:cNvSpPr/>
      </dsp:nvSpPr>
      <dsp:spPr>
        <a:xfrm>
          <a:off x="9277883" y="599236"/>
          <a:ext cx="843117" cy="843117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B7065-4DD9-4002-B943-69CB94CD5C61}">
      <dsp:nvSpPr>
        <dsp:cNvPr id="0" name=""/>
        <dsp:cNvSpPr/>
      </dsp:nvSpPr>
      <dsp:spPr>
        <a:xfrm>
          <a:off x="8494989" y="1566900"/>
          <a:ext cx="2408906" cy="3613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kern="1200">
              <a:latin typeface="Calibri Light" panose="020F0302020204030204"/>
            </a:rPr>
            <a:t>CloudWatch</a:t>
          </a:r>
        </a:p>
      </dsp:txBody>
      <dsp:txXfrm>
        <a:off x="8494989" y="1566900"/>
        <a:ext cx="2408906" cy="361335"/>
      </dsp:txXfrm>
    </dsp:sp>
    <dsp:sp modelId="{95776E50-F120-4CAE-B26C-4C16495C7F18}">
      <dsp:nvSpPr>
        <dsp:cNvPr id="0" name=""/>
        <dsp:cNvSpPr/>
      </dsp:nvSpPr>
      <dsp:spPr>
        <a:xfrm>
          <a:off x="8494989" y="1986165"/>
          <a:ext cx="2408906" cy="1509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Calibri Light" panose="020F0302020204030204"/>
            </a:rPr>
            <a:t>Monitering CPU usage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Calibri Light" panose="020F0302020204030204"/>
            </a:rPr>
            <a:t>Monitering logs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>
              <a:latin typeface="Calibri Light" panose="020F0302020204030204"/>
            </a:rPr>
            <a:t>Monitering Network traffic</a:t>
          </a:r>
        </a:p>
      </dsp:txBody>
      <dsp:txXfrm>
        <a:off x="8494989" y="1986165"/>
        <a:ext cx="2408906" cy="15095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E3E82-CEBF-4B35-B4B6-F28EBEB574D7}">
      <dsp:nvSpPr>
        <dsp:cNvPr id="0" name=""/>
        <dsp:cNvSpPr/>
      </dsp:nvSpPr>
      <dsp:spPr>
        <a:xfrm>
          <a:off x="3849665" y="0"/>
          <a:ext cx="5774497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opencv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keras</a:t>
          </a:r>
          <a:endParaRPr lang="en-US" sz="1700" kern="1200"/>
        </a:p>
      </dsp:txBody>
      <dsp:txXfrm>
        <a:off x="3849665" y="142875"/>
        <a:ext cx="5345872" cy="857249"/>
      </dsp:txXfrm>
    </dsp:sp>
    <dsp:sp modelId="{700719A1-9F16-4CA4-9ADB-604475110468}">
      <dsp:nvSpPr>
        <dsp:cNvPr id="0" name=""/>
        <dsp:cNvSpPr/>
      </dsp:nvSpPr>
      <dsp:spPr>
        <a:xfrm>
          <a:off x="0" y="0"/>
          <a:ext cx="3849665" cy="11429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Transfer </a:t>
          </a:r>
          <a:r>
            <a:rPr lang="en-US" sz="3200" kern="1200">
              <a:latin typeface="Calibri Light" panose="020F0302020204030204"/>
            </a:rPr>
            <a:t>learning + CNN Model</a:t>
          </a:r>
          <a:endParaRPr lang="en-US" sz="3200" kern="1200"/>
        </a:p>
      </dsp:txBody>
      <dsp:txXfrm>
        <a:off x="55797" y="55797"/>
        <a:ext cx="3738071" cy="1031405"/>
      </dsp:txXfrm>
    </dsp:sp>
    <dsp:sp modelId="{178FB3FA-BB68-4B7C-978C-17454FC4910C}">
      <dsp:nvSpPr>
        <dsp:cNvPr id="0" name=""/>
        <dsp:cNvSpPr/>
      </dsp:nvSpPr>
      <dsp:spPr>
        <a:xfrm>
          <a:off x="3849665" y="1257300"/>
          <a:ext cx="5774497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491070"/>
            <a:satOff val="-25033"/>
            <a:lumOff val="-258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491070"/>
              <a:satOff val="-25033"/>
              <a:lumOff val="-2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flask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python</a:t>
          </a:r>
          <a:endParaRPr lang="en-US" sz="1700" kern="1200"/>
        </a:p>
      </dsp:txBody>
      <dsp:txXfrm>
        <a:off x="3849665" y="1400175"/>
        <a:ext cx="5345872" cy="857249"/>
      </dsp:txXfrm>
    </dsp:sp>
    <dsp:sp modelId="{26A8235D-9A40-48FC-A1BF-FF5B2413D3EB}">
      <dsp:nvSpPr>
        <dsp:cNvPr id="0" name=""/>
        <dsp:cNvSpPr/>
      </dsp:nvSpPr>
      <dsp:spPr>
        <a:xfrm>
          <a:off x="0" y="1257300"/>
          <a:ext cx="3849665" cy="1142999"/>
        </a:xfrm>
        <a:prstGeom prst="roundRect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API</a:t>
          </a:r>
          <a:endParaRPr lang="en-US" sz="3200" kern="1200"/>
        </a:p>
      </dsp:txBody>
      <dsp:txXfrm>
        <a:off x="55797" y="1313097"/>
        <a:ext cx="3738071" cy="1031405"/>
      </dsp:txXfrm>
    </dsp:sp>
    <dsp:sp modelId="{AC8573E0-FCA5-45EB-8542-8496929BF0B3}">
      <dsp:nvSpPr>
        <dsp:cNvPr id="0" name=""/>
        <dsp:cNvSpPr/>
      </dsp:nvSpPr>
      <dsp:spPr>
        <a:xfrm>
          <a:off x="3849665" y="2514599"/>
          <a:ext cx="5774497" cy="1142999"/>
        </a:xfrm>
        <a:prstGeom prst="rightArrow">
          <a:avLst>
            <a:gd name="adj1" fmla="val 75000"/>
            <a:gd name="adj2" fmla="val 50000"/>
          </a:avLst>
        </a:prstGeom>
        <a:solidFill>
          <a:schemeClr val="accent2">
            <a:tint val="40000"/>
            <a:alpha val="90000"/>
            <a:hueOff val="982140"/>
            <a:satOff val="-50066"/>
            <a:lumOff val="-5179"/>
            <a:alphaOff val="0"/>
          </a:schemeClr>
        </a:solidFill>
        <a:ln w="15875" cap="rnd" cmpd="sng" algn="ctr">
          <a:solidFill>
            <a:schemeClr val="accent2">
              <a:tint val="40000"/>
              <a:alpha val="90000"/>
              <a:hueOff val="982140"/>
              <a:satOff val="-50066"/>
              <a:lumOff val="-51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795" tIns="10795" rIns="10795" bIns="10795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React</a:t>
          </a:r>
          <a:endParaRPr lang="en-US" sz="17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HTML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Calibri Light" panose="020F0302020204030204"/>
            </a:rPr>
            <a:t>CSS</a:t>
          </a:r>
          <a:endParaRPr lang="en-US" sz="1700" kern="1200"/>
        </a:p>
      </dsp:txBody>
      <dsp:txXfrm>
        <a:off x="3849665" y="2657474"/>
        <a:ext cx="5345872" cy="857249"/>
      </dsp:txXfrm>
    </dsp:sp>
    <dsp:sp modelId="{1092374F-27F3-40DF-BD89-A43F7DC2254E}">
      <dsp:nvSpPr>
        <dsp:cNvPr id="0" name=""/>
        <dsp:cNvSpPr/>
      </dsp:nvSpPr>
      <dsp:spPr>
        <a:xfrm>
          <a:off x="0" y="2514599"/>
          <a:ext cx="3849665" cy="1142999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Calibri Light" panose="020F0302020204030204"/>
            </a:rPr>
            <a:t>User Interface</a:t>
          </a:r>
          <a:endParaRPr lang="en-US" sz="3200" kern="1200"/>
        </a:p>
      </dsp:txBody>
      <dsp:txXfrm>
        <a:off x="55797" y="2570396"/>
        <a:ext cx="3738071" cy="10314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2C7FBB-8C14-405D-96C1-37881E283239}">
      <dsp:nvSpPr>
        <dsp:cNvPr id="0" name=""/>
        <dsp:cNvSpPr/>
      </dsp:nvSpPr>
      <dsp:spPr>
        <a:xfrm>
          <a:off x="1138979" y="1084045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4A86D-2C85-4FF8-8EFA-446F9DB9286D}">
      <dsp:nvSpPr>
        <dsp:cNvPr id="0" name=""/>
        <dsp:cNvSpPr/>
      </dsp:nvSpPr>
      <dsp:spPr>
        <a:xfrm>
          <a:off x="569079" y="23084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Input:</a:t>
          </a:r>
          <a:r>
            <a:rPr lang="en-US" sz="1400" kern="1200"/>
            <a:t> base64 image</a:t>
          </a:r>
        </a:p>
      </dsp:txBody>
      <dsp:txXfrm>
        <a:off x="569079" y="2308417"/>
        <a:ext cx="2072362" cy="720000"/>
      </dsp:txXfrm>
    </dsp:sp>
    <dsp:sp modelId="{410BE100-469D-4BFF-A0F3-CE51BE98D706}">
      <dsp:nvSpPr>
        <dsp:cNvPr id="0" name=""/>
        <dsp:cNvSpPr/>
      </dsp:nvSpPr>
      <dsp:spPr>
        <a:xfrm>
          <a:off x="3574005" y="1084045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E28C0-D7D0-42DA-A3D6-4BDAF4777AD7}">
      <dsp:nvSpPr>
        <dsp:cNvPr id="0" name=""/>
        <dsp:cNvSpPr/>
      </dsp:nvSpPr>
      <dsp:spPr>
        <a:xfrm>
          <a:off x="3004105" y="23084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Processing: </a:t>
          </a:r>
          <a:r>
            <a:rPr lang="en-US" sz="1400" b="0" kern="1200"/>
            <a:t>Converting the image followed by mask prediction</a:t>
          </a:r>
        </a:p>
      </dsp:txBody>
      <dsp:txXfrm>
        <a:off x="3004105" y="2308417"/>
        <a:ext cx="2072362" cy="720000"/>
      </dsp:txXfrm>
    </dsp:sp>
    <dsp:sp modelId="{6B269EBF-0748-4EB7-95C1-69EA82867313}">
      <dsp:nvSpPr>
        <dsp:cNvPr id="0" name=""/>
        <dsp:cNvSpPr/>
      </dsp:nvSpPr>
      <dsp:spPr>
        <a:xfrm>
          <a:off x="6009031" y="1084045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E3EFBF-B93F-49D0-BE32-62D3C08FA231}">
      <dsp:nvSpPr>
        <dsp:cNvPr id="0" name=""/>
        <dsp:cNvSpPr/>
      </dsp:nvSpPr>
      <dsp:spPr>
        <a:xfrm>
          <a:off x="5439131" y="23084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Output: </a:t>
          </a:r>
          <a:r>
            <a:rPr lang="en-US" sz="1400" b="0" kern="1200"/>
            <a:t>Class of the image </a:t>
          </a:r>
          <a:r>
            <a:rPr lang="en-US" sz="1400" b="0" kern="1200">
              <a:latin typeface="Calibri Light" panose="020F0302020204030204"/>
            </a:rPr>
            <a:t>in JSON </a:t>
          </a:r>
          <a:r>
            <a:rPr lang="en-US" sz="1400" b="0" kern="1200"/>
            <a:t>(1 </a:t>
          </a:r>
          <a:r>
            <a:rPr lang="en-US" sz="1400" b="0" kern="1200">
              <a:latin typeface="Calibri Light" panose="020F0302020204030204"/>
            </a:rPr>
            <a:t>or</a:t>
          </a:r>
          <a:r>
            <a:rPr lang="en-US" sz="1400" b="0" kern="1200"/>
            <a:t> 0</a:t>
          </a:r>
          <a:r>
            <a:rPr lang="en-US" sz="1400" b="0" kern="1200">
              <a:latin typeface="Calibri Light" panose="020F0302020204030204"/>
            </a:rPr>
            <a:t>)</a:t>
          </a:r>
          <a:endParaRPr lang="en-US" sz="1400" b="0" kern="1200"/>
        </a:p>
      </dsp:txBody>
      <dsp:txXfrm>
        <a:off x="5439131" y="2308417"/>
        <a:ext cx="2072362" cy="720000"/>
      </dsp:txXfrm>
    </dsp:sp>
    <dsp:sp modelId="{9A4244BD-3B6C-4071-BD4E-6006B62F1AEE}">
      <dsp:nvSpPr>
        <dsp:cNvPr id="0" name=""/>
        <dsp:cNvSpPr/>
      </dsp:nvSpPr>
      <dsp:spPr>
        <a:xfrm>
          <a:off x="8444057" y="1084045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0AEA81-9D6D-45A7-BBF4-22D042202C8A}">
      <dsp:nvSpPr>
        <dsp:cNvPr id="0" name=""/>
        <dsp:cNvSpPr/>
      </dsp:nvSpPr>
      <dsp:spPr>
        <a:xfrm>
          <a:off x="7874157" y="2308417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>
              <a:latin typeface="Calibri Light" panose="020F0302020204030204"/>
            </a:rPr>
            <a:t>Port Used: 5000 </a:t>
          </a:r>
        </a:p>
      </dsp:txBody>
      <dsp:txXfrm>
        <a:off x="7874157" y="2308417"/>
        <a:ext cx="207236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ECE0B-5225-478C-870E-44D3B2691A5F}">
      <dsp:nvSpPr>
        <dsp:cNvPr id="0" name=""/>
        <dsp:cNvSpPr/>
      </dsp:nvSpPr>
      <dsp:spPr>
        <a:xfrm>
          <a:off x="794619" y="0"/>
          <a:ext cx="9005690" cy="4273463"/>
        </a:xfrm>
        <a:prstGeom prst="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1AA360-6289-4658-9676-DC5AA8F71451}">
      <dsp:nvSpPr>
        <dsp:cNvPr id="0" name=""/>
        <dsp:cNvSpPr/>
      </dsp:nvSpPr>
      <dsp:spPr>
        <a:xfrm>
          <a:off x="11381" y="1282038"/>
          <a:ext cx="3410243" cy="170938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Leveraging webcam to capture image. </a:t>
          </a:r>
          <a:endParaRPr lang="en-US" sz="2900" kern="1200"/>
        </a:p>
      </dsp:txBody>
      <dsp:txXfrm>
        <a:off x="94826" y="1365483"/>
        <a:ext cx="3243353" cy="1542495"/>
      </dsp:txXfrm>
    </dsp:sp>
    <dsp:sp modelId="{0265A7A3-6A3B-44E3-9AFC-E64CCFC0D7CA}">
      <dsp:nvSpPr>
        <dsp:cNvPr id="0" name=""/>
        <dsp:cNvSpPr/>
      </dsp:nvSpPr>
      <dsp:spPr>
        <a:xfrm>
          <a:off x="3592343" y="1282038"/>
          <a:ext cx="3410243" cy="1709385"/>
        </a:xfrm>
        <a:prstGeom prst="roundRect">
          <a:avLst/>
        </a:prstGeom>
        <a:solidFill>
          <a:schemeClr val="accent2">
            <a:hueOff val="444793"/>
            <a:satOff val="-9942"/>
            <a:lumOff val="-941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Sending 1 image per second to Post API request </a:t>
          </a:r>
          <a:endParaRPr lang="en-US" sz="2900" kern="1200"/>
        </a:p>
      </dsp:txBody>
      <dsp:txXfrm>
        <a:off x="3675788" y="1365483"/>
        <a:ext cx="3243353" cy="1542495"/>
      </dsp:txXfrm>
    </dsp:sp>
    <dsp:sp modelId="{7C36BF0B-1947-400D-A1CA-4D9556DBF433}">
      <dsp:nvSpPr>
        <dsp:cNvPr id="0" name=""/>
        <dsp:cNvSpPr/>
      </dsp:nvSpPr>
      <dsp:spPr>
        <a:xfrm>
          <a:off x="7173305" y="1282038"/>
          <a:ext cx="3410243" cy="1709385"/>
        </a:xfrm>
        <a:prstGeom prst="roundRect">
          <a:avLst/>
        </a:prstGeom>
        <a:solidFill>
          <a:schemeClr val="accent2">
            <a:hueOff val="889586"/>
            <a:satOff val="-19883"/>
            <a:lumOff val="-1882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>
              <a:latin typeface="Calibri Light" panose="020F0302020204030204"/>
            </a:rPr>
            <a:t>Displaying Response from the API</a:t>
          </a:r>
          <a:endParaRPr lang="en-US" sz="2900" kern="1200"/>
        </a:p>
      </dsp:txBody>
      <dsp:txXfrm>
        <a:off x="7256750" y="1365483"/>
        <a:ext cx="3243353" cy="15424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32ED1-8353-D34B-84F6-C4AE22D277F1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24E46B-5EA3-AE43-9412-4F0F4861A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26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24E46B-5EA3-AE43-9412-4F0F4861A2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23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8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0356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024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1483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35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794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38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9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84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54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25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36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1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1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diagramLayout" Target="../diagrams/layout5.xml"/><Relationship Id="rId7" Type="http://schemas.openxmlformats.org/officeDocument/2006/relationships/image" Target="../media/image48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hyperlink" Target="https://docs.opencv.org/3.4/db/d28/tutorial_cascade_classifier.html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2.jpe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4" Type="http://schemas.openxmlformats.org/officeDocument/2006/relationships/image" Target="../media/image7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sv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jpeg"/><Relationship Id="rId5" Type="http://schemas.openxmlformats.org/officeDocument/2006/relationships/hyperlink" Target="https://github.com/lakshyagupta2409/FaceItUI" TargetMode="External"/><Relationship Id="rId4" Type="http://schemas.openxmlformats.org/officeDocument/2006/relationships/hyperlink" Target="https://github.com/aatishsuman/maskDetection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sv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5" Type="http://schemas.openxmlformats.org/officeDocument/2006/relationships/image" Target="../media/image2.jpeg"/><Relationship Id="rId10" Type="http://schemas.openxmlformats.org/officeDocument/2006/relationships/image" Target="../media/image34.svg"/><Relationship Id="rId4" Type="http://schemas.openxmlformats.org/officeDocument/2006/relationships/image" Target="../media/image28.svg"/><Relationship Id="rId9" Type="http://schemas.openxmlformats.org/officeDocument/2006/relationships/image" Target="../media/image33.png"/><Relationship Id="rId14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2D775-2F19-5646-BDA4-ACCFF14AE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1305"/>
            <a:ext cx="9144000" cy="90040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Face IT!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724F5-655B-1F4B-B0E2-BB82729C8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09195" y="4489758"/>
            <a:ext cx="2777807" cy="2311686"/>
          </a:xfrm>
        </p:spPr>
        <p:txBody>
          <a:bodyPr/>
          <a:lstStyle/>
          <a:p>
            <a:r>
              <a:rPr lang="en-US" sz="1600" b="1">
                <a:solidFill>
                  <a:srgbClr val="0070C0"/>
                </a:solidFill>
              </a:rPr>
              <a:t>By:</a:t>
            </a:r>
          </a:p>
          <a:p>
            <a:r>
              <a:rPr lang="en-US" sz="1600" b="1">
                <a:solidFill>
                  <a:srgbClr val="0070C0"/>
                </a:solidFill>
              </a:rPr>
              <a:t>Aatish Suman</a:t>
            </a:r>
          </a:p>
          <a:p>
            <a:r>
              <a:rPr lang="en-US" sz="1600" b="1">
                <a:solidFill>
                  <a:srgbClr val="0070C0"/>
                </a:solidFill>
              </a:rPr>
              <a:t>Adheesh Phadnis</a:t>
            </a:r>
          </a:p>
          <a:p>
            <a:r>
              <a:rPr lang="en-US" sz="1600" b="1">
                <a:solidFill>
                  <a:srgbClr val="0070C0"/>
                </a:solidFill>
              </a:rPr>
              <a:t>Anupama Mohan Rao</a:t>
            </a:r>
          </a:p>
          <a:p>
            <a:r>
              <a:rPr lang="en-US" sz="1600" b="1">
                <a:solidFill>
                  <a:srgbClr val="0070C0"/>
                </a:solidFill>
              </a:rPr>
              <a:t>Lakshya Gupta</a:t>
            </a:r>
          </a:p>
          <a:p>
            <a:r>
              <a:rPr lang="en-US" sz="1600" b="1">
                <a:solidFill>
                  <a:srgbClr val="0070C0"/>
                </a:solidFill>
              </a:rPr>
              <a:t>Vidushi Mishra</a:t>
            </a:r>
          </a:p>
        </p:txBody>
      </p:sp>
      <p:pic>
        <p:nvPicPr>
          <p:cNvPr id="4" name="Picture 6" descr="Icon&#10;&#10;Description automatically generated">
            <a:extLst>
              <a:ext uri="{FF2B5EF4-FFF2-40B4-BE49-F238E27FC236}">
                <a16:creationId xmlns:a16="http://schemas.microsoft.com/office/drawing/2014/main" id="{AA3F2BCF-3D2E-4A4F-9223-116995F8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724" y="900108"/>
            <a:ext cx="5162262" cy="5901680"/>
          </a:xfrm>
          <a:prstGeom prst="rect">
            <a:avLst/>
          </a:prstGeom>
        </p:spPr>
      </p:pic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CEC7435-C0DC-CE46-A50B-2D778030F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42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DA2B4-A9F8-4CD1-8A15-6C9E97135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Revenue model 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677C7-7246-433F-A354-AD5C2F8C1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C46C36"/>
              </a:buClr>
            </a:pPr>
            <a:r>
              <a:rPr lang="en-US"/>
              <a:t>SaaS starting @$320 /</a:t>
            </a:r>
            <a:r>
              <a:rPr lang="en-US" err="1"/>
              <a:t>mo</a:t>
            </a:r>
            <a:r>
              <a:rPr lang="en-US"/>
              <a:t>/5 cameras</a:t>
            </a:r>
          </a:p>
          <a:p>
            <a:pPr>
              <a:buClr>
                <a:srgbClr val="C46C36"/>
              </a:buClr>
            </a:pPr>
            <a:r>
              <a:rPr lang="en-US"/>
              <a:t>Ultimate Gross profit YoY of $180,000 in 5th years</a:t>
            </a:r>
          </a:p>
          <a:p>
            <a:pPr>
              <a:buClr>
                <a:srgbClr val="C46C36"/>
              </a:buClr>
            </a:pPr>
            <a:endParaRPr lang="en-US"/>
          </a:p>
          <a:p>
            <a:pPr>
              <a:buClr>
                <a:srgbClr val="C46C36"/>
              </a:buClr>
            </a:pPr>
            <a:endParaRPr lang="en-US"/>
          </a:p>
          <a:p>
            <a:pPr>
              <a:buClr>
                <a:srgbClr val="C46C36"/>
              </a:buClr>
            </a:pPr>
            <a:endParaRPr lang="en-US"/>
          </a:p>
          <a:p>
            <a:pPr>
              <a:buClr>
                <a:srgbClr val="C46C36"/>
              </a:buClr>
            </a:pPr>
            <a:endParaRPr lang="en-US"/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BCA01489-9F03-4D76-B71C-DA12B890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965" y="1614600"/>
            <a:ext cx="6953577" cy="3024805"/>
          </a:xfrm>
          <a:prstGeom prst="rect">
            <a:avLst/>
          </a:prstGeom>
        </p:spPr>
      </p:pic>
      <p:sp>
        <p:nvSpPr>
          <p:cNvPr id="13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50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488B-BEAD-4764-9DFA-87C309C2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7669" y="624110"/>
            <a:ext cx="4137059" cy="1280890"/>
          </a:xfrm>
        </p:spPr>
        <p:txBody>
          <a:bodyPr>
            <a:normAutofit/>
          </a:bodyPr>
          <a:lstStyle/>
          <a:p>
            <a:r>
              <a:rPr lang="en-US" sz="3200"/>
              <a:t>Investor Return </a:t>
            </a:r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17B0598E-05D7-41AA-B20D-84AC9974C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956" y="2133600"/>
            <a:ext cx="4140772" cy="37776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>
                <a:solidFill>
                  <a:srgbClr val="000000"/>
                </a:solidFill>
              </a:rPr>
              <a:t>7% above risk free rate (6%)</a:t>
            </a:r>
          </a:p>
          <a:p>
            <a:r>
              <a:rPr lang="en-US" sz="1600">
                <a:solidFill>
                  <a:srgbClr val="000000"/>
                </a:solidFill>
              </a:rPr>
              <a:t>Breakeven at 1.5 years</a:t>
            </a:r>
          </a:p>
          <a:p>
            <a:r>
              <a:rPr lang="en-US" sz="1600">
                <a:solidFill>
                  <a:srgbClr val="000000"/>
                </a:solidFill>
              </a:rPr>
              <a:t>Total investment($) :  892,489</a:t>
            </a:r>
          </a:p>
          <a:p>
            <a:r>
              <a:rPr lang="en-US" sz="1600">
                <a:solidFill>
                  <a:srgbClr val="000000"/>
                </a:solidFill>
              </a:rPr>
              <a:t>Total value in 5 years ($) : 1,059,657</a:t>
            </a:r>
          </a:p>
        </p:txBody>
      </p:sp>
      <p:pic>
        <p:nvPicPr>
          <p:cNvPr id="8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C33A978E-A210-473E-AABF-1EC1D2DB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314" y="498386"/>
            <a:ext cx="5144709" cy="3069891"/>
          </a:xfrm>
          <a:prstGeom prst="rect">
            <a:avLst/>
          </a:prstGeom>
        </p:spPr>
      </p:pic>
      <p:pic>
        <p:nvPicPr>
          <p:cNvPr id="6" name="Picture 8" descr="Chart, bar chart&#10;&#10;Description automatically generated">
            <a:extLst>
              <a:ext uri="{FF2B5EF4-FFF2-40B4-BE49-F238E27FC236}">
                <a16:creationId xmlns:a16="http://schemas.microsoft.com/office/drawing/2014/main" id="{FA33D888-42E5-4D48-B093-6F979FD58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659" y="3836370"/>
            <a:ext cx="5145313" cy="24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14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911B-C44B-4144-BCF8-5E6BE958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Architecture Diagram</a:t>
            </a:r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C7638916-1904-184A-AC1A-AEDF06B3C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pic>
        <p:nvPicPr>
          <p:cNvPr id="3" name="Picture 4" descr="Diagram&#10;&#10;Description automatically generated">
            <a:extLst>
              <a:ext uri="{FF2B5EF4-FFF2-40B4-BE49-F238E27FC236}">
                <a16:creationId xmlns:a16="http://schemas.microsoft.com/office/drawing/2014/main" id="{BF9574B5-B920-4777-A4C2-8D14F5DC3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3251" y="1711829"/>
            <a:ext cx="9329801" cy="473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874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D68C7-F49A-423E-84E4-D8DBF7114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pPr algn="ctr"/>
            <a:r>
              <a:rPr lang="en-US">
                <a:cs typeface="Calibri Light"/>
              </a:rPr>
              <a:t>IOT </a:t>
            </a:r>
            <a:r>
              <a:rPr lang="en-US"/>
              <a:t>Components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F38ACB7-656E-4F7C-AFF9-F11E6D0E2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215376"/>
              </p:ext>
            </p:extLst>
          </p:nvPr>
        </p:nvGraphicFramePr>
        <p:xfrm>
          <a:off x="838200" y="1905390"/>
          <a:ext cx="8114779" cy="4378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6" name="Picture 26" descr="A picture containing light&#10;&#10;Description automatically generated">
            <a:extLst>
              <a:ext uri="{FF2B5EF4-FFF2-40B4-BE49-F238E27FC236}">
                <a16:creationId xmlns:a16="http://schemas.microsoft.com/office/drawing/2014/main" id="{C687C020-8ABB-43D9-9A4B-06D5917103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4662" y="1898672"/>
            <a:ext cx="2381250" cy="2371725"/>
          </a:xfrm>
          <a:prstGeom prst="rect">
            <a:avLst/>
          </a:prstGeom>
        </p:spPr>
      </p:pic>
      <p:pic>
        <p:nvPicPr>
          <p:cNvPr id="27" name="Picture 27" descr="A circuit board&#10;&#10;Description automatically generated">
            <a:extLst>
              <a:ext uri="{FF2B5EF4-FFF2-40B4-BE49-F238E27FC236}">
                <a16:creationId xmlns:a16="http://schemas.microsoft.com/office/drawing/2014/main" id="{AC74F26F-1465-4D31-942A-1ECA182CB6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62372" y="4270033"/>
            <a:ext cx="2649255" cy="1846099"/>
          </a:xfrm>
          <a:prstGeom prst="rect">
            <a:avLst/>
          </a:prstGeom>
        </p:spPr>
      </p:pic>
      <p:pic>
        <p:nvPicPr>
          <p:cNvPr id="3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56CCC0B-9640-4EA1-BA1D-0015A0901A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4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C7D08-D9C3-454A-921E-469765E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2897" y="518649"/>
            <a:ext cx="9882278" cy="106763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latin typeface="+mj-lt"/>
                <a:ea typeface="+mj-ea"/>
                <a:cs typeface="+mj-cs"/>
              </a:rPr>
              <a:t>Cloud Components</a:t>
            </a:r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CB4E3761-1CFF-4DFA-887E-34A1B969C5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760524"/>
              </p:ext>
            </p:extLst>
          </p:nvPr>
        </p:nvGraphicFramePr>
        <p:xfrm>
          <a:off x="629854" y="1860604"/>
          <a:ext cx="10907490" cy="409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FC299F8-B6B9-BE46-8807-1D75005DCC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047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911B-C44B-4144-BCF8-5E6BE9586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Architecture Diagram(Demo)</a:t>
            </a:r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19F8FE3-155A-EB4D-94F2-FA09368D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40AFF587-CE50-40AB-B5E6-B4B3FACD6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91" y="1706813"/>
            <a:ext cx="10018733" cy="489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81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DA514F3-B79C-614A-A943-313B24020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81E707-5FD6-4E9F-A21F-05E0B9B0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Technology Components</a:t>
            </a:r>
            <a:endParaRPr lang="en-US"/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361F3085-048B-4B21-9EB8-8007AACAED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249368"/>
              </p:ext>
            </p:extLst>
          </p:nvPr>
        </p:nvGraphicFramePr>
        <p:xfrm>
          <a:off x="1304795" y="1600200"/>
          <a:ext cx="962416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9387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AD49-5D57-4245-9799-ED2932F4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ML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DA016-2E12-44EA-BD1A-255FE24B7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0506" y="4820524"/>
            <a:ext cx="11330986" cy="156028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>
                <a:cs typeface="Calibri"/>
              </a:rPr>
              <a:t>Face detection using pretrained model</a:t>
            </a:r>
            <a:r>
              <a:rPr lang="en-US">
                <a:ea typeface="+mn-lt"/>
                <a:cs typeface="+mn-lt"/>
              </a:rPr>
              <a:t> - opencv (</a:t>
            </a:r>
            <a:r>
              <a:rPr lang="en-US">
                <a:ea typeface="+mn-lt"/>
                <a:cs typeface="+mn-lt"/>
                <a:hlinkClick r:id="rId2"/>
              </a:rPr>
              <a:t>https://docs.opencv.org/3.4/db/d28/tutorial_cascade_classifier.html</a:t>
            </a:r>
            <a:r>
              <a:rPr lang="en-US">
                <a:ea typeface="+mn-lt"/>
                <a:cs typeface="+mn-lt"/>
              </a:rPr>
              <a:t>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CNN model to detect mask</a:t>
            </a:r>
          </a:p>
        </p:txBody>
      </p:sp>
      <p:pic>
        <p:nvPicPr>
          <p:cNvPr id="21" name="Picture 21" descr="A picture containing diagram&#10;&#10;Description automatically generated">
            <a:extLst>
              <a:ext uri="{FF2B5EF4-FFF2-40B4-BE49-F238E27FC236}">
                <a16:creationId xmlns:a16="http://schemas.microsoft.com/office/drawing/2014/main" id="{988D1F75-7CD8-42B6-ACFB-1092C177CB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421786" y="1718293"/>
            <a:ext cx="8346830" cy="2762452"/>
          </a:xfrm>
        </p:spPr>
      </p:pic>
      <p:pic>
        <p:nvPicPr>
          <p:cNvPr id="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13116E54-9561-6B41-A25D-BC4FEFCC7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pic>
        <p:nvPicPr>
          <p:cNvPr id="18" name="Picture 18" descr="A picture containing person, indoor, standing, person&#10;&#10;Description automatically generated">
            <a:extLst>
              <a:ext uri="{FF2B5EF4-FFF2-40B4-BE49-F238E27FC236}">
                <a16:creationId xmlns:a16="http://schemas.microsoft.com/office/drawing/2014/main" id="{631E08F9-D60E-45E1-9CD3-0C4390A228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47" y="2218790"/>
            <a:ext cx="260032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87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ABDEE-FEF4-4FBE-8A35-CB019991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2809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>
                <a:ea typeface="+mj-lt"/>
                <a:cs typeface="+mj-lt"/>
              </a:rPr>
              <a:t>Flask API</a:t>
            </a:r>
            <a:endParaRPr lang="en-US"/>
          </a:p>
        </p:txBody>
      </p:sp>
      <p:graphicFrame>
        <p:nvGraphicFramePr>
          <p:cNvPr id="13" name="TextBox 2">
            <a:extLst>
              <a:ext uri="{FF2B5EF4-FFF2-40B4-BE49-F238E27FC236}">
                <a16:creationId xmlns:a16="http://schemas.microsoft.com/office/drawing/2014/main" id="{EF490217-5A1D-487F-A610-4D9722E1DF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6424751"/>
              </p:ext>
            </p:extLst>
          </p:nvPr>
        </p:nvGraphicFramePr>
        <p:xfrm>
          <a:off x="838200" y="2068881"/>
          <a:ext cx="10515600" cy="4112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E03FFA94-9845-3642-ABF6-B76032B7F1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70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2043-8E3F-4CFA-9A3F-959748ED1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cs typeface="Calibri Light"/>
              </a:rPr>
              <a:t>User Interface</a:t>
            </a:r>
            <a:endParaRPr lang="en-US"/>
          </a:p>
        </p:txBody>
      </p:sp>
      <p:graphicFrame>
        <p:nvGraphicFramePr>
          <p:cNvPr id="3" name="Diagram 3">
            <a:extLst>
              <a:ext uri="{FF2B5EF4-FFF2-40B4-BE49-F238E27FC236}">
                <a16:creationId xmlns:a16="http://schemas.microsoft.com/office/drawing/2014/main" id="{A58C1EE9-530E-463F-AEE6-3E8736D268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9589757"/>
              </p:ext>
            </p:extLst>
          </p:nvPr>
        </p:nvGraphicFramePr>
        <p:xfrm>
          <a:off x="835069" y="2351762"/>
          <a:ext cx="10594930" cy="4273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1287050-9126-4B64-A87D-8BBB35277B76}"/>
              </a:ext>
            </a:extLst>
          </p:cNvPr>
          <p:cNvSpPr txBox="1"/>
          <p:nvPr/>
        </p:nvSpPr>
        <p:spPr>
          <a:xfrm>
            <a:off x="956153" y="1572016"/>
            <a:ext cx="1060328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Technology Used:</a:t>
            </a:r>
            <a:r>
              <a:rPr lang="en-US">
                <a:cs typeface="Calibri"/>
              </a:rPr>
              <a:t> React JS, HTML, CSS</a:t>
            </a:r>
          </a:p>
          <a:p>
            <a:pPr marL="285750" indent="-285750">
              <a:buFont typeface="Arial"/>
              <a:buChar char="•"/>
            </a:pPr>
            <a:r>
              <a:rPr lang="en-US" b="1">
                <a:cs typeface="Calibri"/>
              </a:rPr>
              <a:t>Port Used:</a:t>
            </a:r>
            <a:r>
              <a:rPr lang="en-US">
                <a:cs typeface="Calibri"/>
              </a:rPr>
              <a:t> 3000</a:t>
            </a:r>
          </a:p>
          <a:p>
            <a:pPr marL="285750" indent="-285750">
              <a:buFont typeface="Arial"/>
              <a:buChar char="•"/>
            </a:pP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D3148308-7375-6641-8169-3BD9EEC37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51A6-EF56-EE4A-A706-B1B7535AB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B9352-F2BD-3240-93E7-DEAF31CE8F77}"/>
              </a:ext>
            </a:extLst>
          </p:cNvPr>
          <p:cNvSpPr txBox="1"/>
          <p:nvPr/>
        </p:nvSpPr>
        <p:spPr>
          <a:xfrm>
            <a:off x="5295460" y="338328"/>
            <a:ext cx="1601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3600"/>
              <a:t>Agenda</a:t>
            </a:r>
            <a:endParaRPr lang="en-US"/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55BFC0B4-5CB3-4F69-8CD8-01AF26BCF4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229468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0F7420D-785F-474E-9BDA-A087CA7CA9ED}"/>
              </a:ext>
            </a:extLst>
          </p:cNvPr>
          <p:cNvSpPr txBox="1"/>
          <p:nvPr/>
        </p:nvSpPr>
        <p:spPr>
          <a:xfrm>
            <a:off x="1629010" y="2722407"/>
            <a:ext cx="325505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4000"/>
              <a:t>Agenda</a:t>
            </a:r>
            <a:endParaRPr lang="en-US"/>
          </a:p>
        </p:txBody>
      </p:sp>
      <p:pic>
        <p:nvPicPr>
          <p:cNvPr id="5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8A28A4C6-723D-439D-AD0E-5B955003FA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621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D72F7-49BE-404D-AFBB-2374F874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Cloud watch</a:t>
            </a:r>
          </a:p>
        </p:txBody>
      </p:sp>
      <p:pic>
        <p:nvPicPr>
          <p:cNvPr id="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9DD65B46-B282-A941-9D9A-9E4D4B665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pic>
        <p:nvPicPr>
          <p:cNvPr id="4" name="Picture 4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CF09C1E7-C3BE-4254-B67D-549C067077B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9" t="11881" r="112" b="10891"/>
          <a:stretch/>
        </p:blipFill>
        <p:spPr>
          <a:xfrm>
            <a:off x="1481412" y="1425749"/>
            <a:ext cx="10130430" cy="490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00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476149CA-83D8-0946-9ED3-1E2C31F0C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pic>
        <p:nvPicPr>
          <p:cNvPr id="3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261C2325-CC90-4FAB-8C15-22176C386A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26" t="11667" r="117" b="12708"/>
          <a:stretch/>
        </p:blipFill>
        <p:spPr>
          <a:xfrm>
            <a:off x="1686839" y="1592762"/>
            <a:ext cx="9987647" cy="47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97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7EFE-C7D1-7446-9020-5FC35F42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Future Goals</a:t>
            </a:r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DE5A334-C736-F248-8CED-A09E4EBDF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pic>
        <p:nvPicPr>
          <p:cNvPr id="6" name="Graphic 5" descr="Security camera">
            <a:extLst>
              <a:ext uri="{FF2B5EF4-FFF2-40B4-BE49-F238E27FC236}">
                <a16:creationId xmlns:a16="http://schemas.microsoft.com/office/drawing/2014/main" id="{70431DC5-45F9-FE4A-A91A-349C9F9222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5168" y="1929384"/>
            <a:ext cx="1146048" cy="1146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B7CEA7-68C5-6A45-B940-C41EC40F2664}"/>
              </a:ext>
            </a:extLst>
          </p:cNvPr>
          <p:cNvSpPr txBox="1"/>
          <p:nvPr/>
        </p:nvSpPr>
        <p:spPr>
          <a:xfrm>
            <a:off x="1645920" y="3120271"/>
            <a:ext cx="13990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Expansion to CCTV cameras in parking lots for Number plate detection</a:t>
            </a:r>
            <a:endParaRPr lang="en-US"/>
          </a:p>
        </p:txBody>
      </p:sp>
      <p:pic>
        <p:nvPicPr>
          <p:cNvPr id="9" name="Graphic 8" descr="Robber">
            <a:extLst>
              <a:ext uri="{FF2B5EF4-FFF2-40B4-BE49-F238E27FC236}">
                <a16:creationId xmlns:a16="http://schemas.microsoft.com/office/drawing/2014/main" id="{C3FC49FF-54F0-1048-AB58-D832E48D8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28488" y="2055813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A14DB-C5D4-FC45-8585-C9AC02ACF2D7}"/>
              </a:ext>
            </a:extLst>
          </p:cNvPr>
          <p:cNvSpPr txBox="1"/>
          <p:nvPr/>
        </p:nvSpPr>
        <p:spPr>
          <a:xfrm>
            <a:off x="5294376" y="3075432"/>
            <a:ext cx="1399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Shoplifting and burglary detection</a:t>
            </a:r>
            <a:endParaRPr lang="en-US"/>
          </a:p>
        </p:txBody>
      </p:sp>
      <p:pic>
        <p:nvPicPr>
          <p:cNvPr id="12" name="Graphic 11" descr="Schoolhouse">
            <a:extLst>
              <a:ext uri="{FF2B5EF4-FFF2-40B4-BE49-F238E27FC236}">
                <a16:creationId xmlns:a16="http://schemas.microsoft.com/office/drawing/2014/main" id="{0BCB7375-A12B-9849-A84F-C5A6EC74CD3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32392" y="1951899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9164D7-BF24-4448-B432-90F25DB8B3F8}"/>
              </a:ext>
            </a:extLst>
          </p:cNvPr>
          <p:cNvSpPr txBox="1"/>
          <p:nvPr/>
        </p:nvSpPr>
        <p:spPr>
          <a:xfrm>
            <a:off x="9067800" y="2933685"/>
            <a:ext cx="13990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Attendance of employees and students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885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6077F-9916-A14D-97DF-557311AD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9032" y="2490598"/>
            <a:ext cx="6833936" cy="9796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 out our code here!</a:t>
            </a:r>
          </a:p>
        </p:txBody>
      </p:sp>
      <p:pic>
        <p:nvPicPr>
          <p:cNvPr id="19" name="Graphic 6" descr="Barcode">
            <a:extLst>
              <a:ext uri="{FF2B5EF4-FFF2-40B4-BE49-F238E27FC236}">
                <a16:creationId xmlns:a16="http://schemas.microsoft.com/office/drawing/2014/main" id="{10274B5D-9077-4773-A7A0-26506E9CB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0200" y="653164"/>
            <a:ext cx="1371600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BC3085-A82F-8142-9BCE-79A787CC71B0}"/>
              </a:ext>
            </a:extLst>
          </p:cNvPr>
          <p:cNvSpPr txBox="1"/>
          <p:nvPr/>
        </p:nvSpPr>
        <p:spPr>
          <a:xfrm>
            <a:off x="2679032" y="3631120"/>
            <a:ext cx="6833936" cy="25108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linkClick r:id="rId4"/>
              </a:rPr>
              <a:t>https://github.com/aatishsuman/maskDetection</a:t>
            </a:r>
            <a:endParaRPr lang="en-US"/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>
                <a:hlinkClick r:id="rId5"/>
              </a:rPr>
              <a:t>https://github.com/lakshyagupta2409/FaceItUI</a:t>
            </a:r>
            <a:endParaRPr lang="en-US">
              <a:cs typeface="Calibri"/>
              <a:hlinkClick r:id="rId5"/>
            </a:endParaRPr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F9B0C243-A0E8-4509-A27A-6659798935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5795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5195C6-3357-1D4F-BADB-017960E57A6A}"/>
              </a:ext>
            </a:extLst>
          </p:cNvPr>
          <p:cNvSpPr txBox="1"/>
          <p:nvPr/>
        </p:nvSpPr>
        <p:spPr>
          <a:xfrm>
            <a:off x="2073288" y="321732"/>
            <a:ext cx="9276178" cy="42407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 are now open to questions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9A1576AB-B29F-4408-80B0-23D07DFDF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3465195"/>
            <a:ext cx="1097280" cy="1097280"/>
          </a:xfrm>
          <a:prstGeom prst="rect">
            <a:avLst/>
          </a:prstGeom>
        </p:spPr>
      </p:pic>
      <p:pic>
        <p:nvPicPr>
          <p:cNvPr id="3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0139524-6A86-EF40-8105-E2B596B9A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8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CEAB-2A68-2C45-92AD-096A6E280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01256" cy="1346439"/>
          </a:xfrm>
        </p:spPr>
        <p:txBody>
          <a:bodyPr>
            <a:normAutofit/>
          </a:bodyPr>
          <a:lstStyle/>
          <a:p>
            <a:pPr algn="ctr"/>
            <a:r>
              <a:rPr lang="en-US"/>
              <a:t>Business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C9BE0-0E50-9E4C-9B72-D6D463829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8489" cy="4351338"/>
          </a:xfrm>
        </p:spPr>
        <p:txBody>
          <a:bodyPr>
            <a:normAutofit/>
          </a:bodyPr>
          <a:lstStyle/>
          <a:p>
            <a:r>
              <a:rPr lang="en-US"/>
              <a:t>WHO advises to wear masks/face coverings in public areas. </a:t>
            </a:r>
          </a:p>
          <a:p>
            <a:r>
              <a:rPr lang="en-US"/>
              <a:t>Masks are the new norm.</a:t>
            </a:r>
          </a:p>
          <a:p>
            <a:r>
              <a:rPr lang="en-US"/>
              <a:t>Helps reduce risk of COVID-19 exposure/spread by 85%</a:t>
            </a:r>
          </a:p>
        </p:txBody>
      </p:sp>
      <p:pic>
        <p:nvPicPr>
          <p:cNvPr id="4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08A8BB7-B0EE-6A4C-A2B3-9CA805345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12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5C94-F1D7-394C-A3DE-C6989868D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034" y="613672"/>
            <a:ext cx="10623577" cy="1291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Product Idea and its Relevance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06BCA9-F09D-5A41-8155-55FB0D21321F}"/>
              </a:ext>
            </a:extLst>
          </p:cNvPr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Product Idea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Real-time face mask detection system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End-to-end cloud hosted service.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Uses images from live feed images.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Automated handling of doors using face mask detection model.</a:t>
            </a:r>
          </a:p>
          <a:p>
            <a:pPr marL="514350" lvl="1">
              <a:lnSpc>
                <a:spcPct val="90000"/>
              </a:lnSpc>
              <a:spcAft>
                <a:spcPts val="600"/>
              </a:spcAft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87186-B485-A548-985B-EE98EF00B4BC}"/>
              </a:ext>
            </a:extLst>
          </p:cNvPr>
          <p:cNvSpPr txBox="1"/>
          <p:nvPr/>
        </p:nvSpPr>
        <p:spPr>
          <a:xfrm>
            <a:off x="838200" y="3582063"/>
            <a:ext cx="9493858" cy="143116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/>
              <a:t>Product Relevance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Face coverings in public places in the new normal.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CCTV cameras are available everywhere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Juxtaposition of these two ideas to help aid the fight against COVID-19</a:t>
            </a:r>
          </a:p>
        </p:txBody>
      </p:sp>
      <p:pic>
        <p:nvPicPr>
          <p:cNvPr id="5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659787BC-609F-BF48-BBC0-F423B61F1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0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583BC-3708-364E-BE69-F9DA86D24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/>
              <a:t>Functionalities</a:t>
            </a:r>
          </a:p>
        </p:txBody>
      </p:sp>
      <p:graphicFrame>
        <p:nvGraphicFramePr>
          <p:cNvPr id="15" name="TextBox 2">
            <a:extLst>
              <a:ext uri="{FF2B5EF4-FFF2-40B4-BE49-F238E27FC236}">
                <a16:creationId xmlns:a16="http://schemas.microsoft.com/office/drawing/2014/main" id="{06D73D07-62E0-474B-AB0D-3D2DBB717D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871164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57675055-D35A-044B-9650-CD1208AF1C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8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D9D36-40B5-2E40-9A2B-D06398F76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2008"/>
            <a:ext cx="10515600" cy="1029741"/>
          </a:xfrm>
        </p:spPr>
        <p:txBody>
          <a:bodyPr/>
          <a:lstStyle/>
          <a:p>
            <a:pPr algn="ctr"/>
            <a:r>
              <a:rPr lang="en-US"/>
              <a:t>Customers</a:t>
            </a:r>
          </a:p>
        </p:txBody>
      </p:sp>
      <p:pic>
        <p:nvPicPr>
          <p:cNvPr id="8" name="Graphic 7" descr="Graduation cap">
            <a:extLst>
              <a:ext uri="{FF2B5EF4-FFF2-40B4-BE49-F238E27FC236}">
                <a16:creationId xmlns:a16="http://schemas.microsoft.com/office/drawing/2014/main" id="{703E1CAF-6C51-D74C-B011-D519926FC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24000" y="1528000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076E3C-8BF1-CC41-B4EB-D6D07C19A258}"/>
              </a:ext>
            </a:extLst>
          </p:cNvPr>
          <p:cNvSpPr txBox="1"/>
          <p:nvPr/>
        </p:nvSpPr>
        <p:spPr>
          <a:xfrm>
            <a:off x="1318260" y="24424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Universities</a:t>
            </a:r>
          </a:p>
        </p:txBody>
      </p:sp>
      <p:pic>
        <p:nvPicPr>
          <p:cNvPr id="11" name="Graphic 10" descr="Aeroplane">
            <a:extLst>
              <a:ext uri="{FF2B5EF4-FFF2-40B4-BE49-F238E27FC236}">
                <a16:creationId xmlns:a16="http://schemas.microsoft.com/office/drawing/2014/main" id="{33A20EF9-81BC-5641-9594-349F7B51B2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62272" y="1528000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04641D-3BBB-7F4B-9FE7-9224F1076022}"/>
              </a:ext>
            </a:extLst>
          </p:cNvPr>
          <p:cNvSpPr txBox="1"/>
          <p:nvPr/>
        </p:nvSpPr>
        <p:spPr>
          <a:xfrm>
            <a:off x="4421124" y="24424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Airports</a:t>
            </a:r>
          </a:p>
        </p:txBody>
      </p:sp>
      <p:pic>
        <p:nvPicPr>
          <p:cNvPr id="15" name="Graphic 14" descr="Building">
            <a:extLst>
              <a:ext uri="{FF2B5EF4-FFF2-40B4-BE49-F238E27FC236}">
                <a16:creationId xmlns:a16="http://schemas.microsoft.com/office/drawing/2014/main" id="{26692691-A21A-544A-857C-C8EC3561A3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24344" y="1528000"/>
            <a:ext cx="914400" cy="91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75142C6-112A-F94C-AFA3-1E92E4593E32}"/>
              </a:ext>
            </a:extLst>
          </p:cNvPr>
          <p:cNvSpPr txBox="1"/>
          <p:nvPr/>
        </p:nvSpPr>
        <p:spPr>
          <a:xfrm>
            <a:off x="7443216" y="24424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Malls</a:t>
            </a:r>
          </a:p>
        </p:txBody>
      </p:sp>
      <p:pic>
        <p:nvPicPr>
          <p:cNvPr id="18" name="Graphic 17" descr="Medical">
            <a:extLst>
              <a:ext uri="{FF2B5EF4-FFF2-40B4-BE49-F238E27FC236}">
                <a16:creationId xmlns:a16="http://schemas.microsoft.com/office/drawing/2014/main" id="{7C861CDD-626C-7C4C-A9F1-A008FCCFFE3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72472" y="1528000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F7C5668-D253-DD41-A8B6-F3E8EB29374A}"/>
              </a:ext>
            </a:extLst>
          </p:cNvPr>
          <p:cNvSpPr txBox="1"/>
          <p:nvPr/>
        </p:nvSpPr>
        <p:spPr>
          <a:xfrm>
            <a:off x="9934956" y="2442400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Hospitals</a:t>
            </a:r>
          </a:p>
        </p:txBody>
      </p:sp>
      <p:pic>
        <p:nvPicPr>
          <p:cNvPr id="21" name="Graphic 20" descr="Work from home desk">
            <a:extLst>
              <a:ext uri="{FF2B5EF4-FFF2-40B4-BE49-F238E27FC236}">
                <a16:creationId xmlns:a16="http://schemas.microsoft.com/office/drawing/2014/main" id="{37A62FF3-2B14-3C42-9A6A-CC78D10BE38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188208" y="3764542"/>
            <a:ext cx="1017316" cy="101731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9BB9044-367B-7240-9BDC-C5015AF08D88}"/>
              </a:ext>
            </a:extLst>
          </p:cNvPr>
          <p:cNvSpPr txBox="1"/>
          <p:nvPr/>
        </p:nvSpPr>
        <p:spPr>
          <a:xfrm>
            <a:off x="3260186" y="4781858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Offices</a:t>
            </a:r>
          </a:p>
        </p:txBody>
      </p:sp>
      <p:pic>
        <p:nvPicPr>
          <p:cNvPr id="24" name="Graphic 23" descr="Fork and knife">
            <a:extLst>
              <a:ext uri="{FF2B5EF4-FFF2-40B4-BE49-F238E27FC236}">
                <a16:creationId xmlns:a16="http://schemas.microsoft.com/office/drawing/2014/main" id="{BA40B254-A6ED-5C48-B525-54C2F37A5BB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24344" y="3764542"/>
            <a:ext cx="914400" cy="9144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2E25B15-1E3D-424D-920F-0DF04EC8CDF8}"/>
              </a:ext>
            </a:extLst>
          </p:cNvPr>
          <p:cNvSpPr txBox="1"/>
          <p:nvPr/>
        </p:nvSpPr>
        <p:spPr>
          <a:xfrm>
            <a:off x="7118604" y="4812076"/>
            <a:ext cx="1325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Restaurants</a:t>
            </a:r>
          </a:p>
        </p:txBody>
      </p:sp>
      <p:pic>
        <p:nvPicPr>
          <p:cNvPr id="26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B8A7E19B-3F84-E741-86E8-B278CA024CA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61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E089B-27CB-0844-9F91-FCD2091C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404" y="613672"/>
            <a:ext cx="10686207" cy="1291328"/>
          </a:xfrm>
        </p:spPr>
        <p:txBody>
          <a:bodyPr/>
          <a:lstStyle/>
          <a:p>
            <a:pPr algn="ctr"/>
            <a:r>
              <a:rPr lang="en-US"/>
              <a:t>Stakeholders</a:t>
            </a:r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CBCB804-76D8-F541-86A5-603165E5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D7B1987-5D45-B14C-A2F7-4D7D1342D3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792907"/>
              </p:ext>
            </p:extLst>
          </p:nvPr>
        </p:nvGraphicFramePr>
        <p:xfrm>
          <a:off x="1576799" y="1711564"/>
          <a:ext cx="9706457" cy="465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5788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1BB01FB5-37B9-4EBD-AF40-DE68D3CA4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1E089B-27CB-0844-9F91-FCD2091C9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  <a:cs typeface="Calibri Light"/>
              </a:rPr>
              <a:t>Cost Model Updates</a:t>
            </a:r>
          </a:p>
        </p:txBody>
      </p:sp>
      <p:sp>
        <p:nvSpPr>
          <p:cNvPr id="16" name="Freeform 11">
            <a:extLst>
              <a:ext uri="{FF2B5EF4-FFF2-40B4-BE49-F238E27FC236}">
                <a16:creationId xmlns:a16="http://schemas.microsoft.com/office/drawing/2014/main" id="{06AF6A9A-0638-4916-AD29-9FC8FC07A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9057B2B-0D8C-47F2-836B-2E7DD462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CBCB804-76D8-F541-86A5-603165E5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991" y="0"/>
            <a:ext cx="1929009" cy="620679"/>
          </a:xfrm>
          <a:prstGeom prst="rect">
            <a:avLst/>
          </a:prstGeom>
        </p:spPr>
      </p:pic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48472D4-B97B-44C0-9F35-91EB8A89D2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76485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5265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satMod val="92000"/>
                <a:lumMod val="120000"/>
              </a:schemeClr>
            </a:gs>
            <a:gs pos="100000">
              <a:schemeClr val="bg1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D11FD5-487C-4A6B-836F-3831DC830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06AE0-C597-42E8-A9D0-AE2D385A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en-US"/>
              <a:t>Cost Model 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765169-F70D-4841-BE65-62E10CB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17C072-EC0A-452D-98D4-FF3F074D1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1545771"/>
            <a:ext cx="3650278" cy="37592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Clr>
                <a:srgbClr val="3B73CB"/>
              </a:buClr>
            </a:pPr>
            <a:r>
              <a:rPr lang="en-US"/>
              <a:t>Subscription fees increase by 10% every 6 months</a:t>
            </a:r>
          </a:p>
          <a:p>
            <a:pPr>
              <a:buClr>
                <a:srgbClr val="3B73CB"/>
              </a:buClr>
            </a:pPr>
            <a:r>
              <a:rPr lang="en-US"/>
              <a:t>Customer projection factor:  5/mo</a:t>
            </a:r>
          </a:p>
          <a:p>
            <a:pPr>
              <a:buClr>
                <a:srgbClr val="3B73CB"/>
              </a:buClr>
            </a:pPr>
            <a:r>
              <a:rPr lang="en-US"/>
              <a:t>Equity structure : 51%-49%</a:t>
            </a:r>
          </a:p>
          <a:p>
            <a:pPr>
              <a:buClr>
                <a:srgbClr val="3B73CB"/>
              </a:buClr>
            </a:pPr>
            <a:r>
              <a:rPr lang="en-US"/>
              <a:t>Marketing cost constant </a:t>
            </a:r>
          </a:p>
          <a:p>
            <a:pPr>
              <a:buClr>
                <a:srgbClr val="3B73CB"/>
              </a:buClr>
            </a:pPr>
            <a:r>
              <a:rPr lang="en-US"/>
              <a:t>Overhead costs can be scaled </a:t>
            </a:r>
          </a:p>
          <a:p>
            <a:pPr>
              <a:buClr>
                <a:srgbClr val="3B73CB"/>
              </a:buClr>
            </a:pPr>
            <a:r>
              <a:rPr lang="en-US"/>
              <a:t>Instance cost proportional to customers</a:t>
            </a:r>
          </a:p>
          <a:p>
            <a:pPr>
              <a:buClr>
                <a:srgbClr val="3B73CB"/>
              </a:buClr>
            </a:pPr>
            <a:r>
              <a:rPr lang="en-US"/>
              <a:t>S3 cost projection factor : 1.1/mo</a:t>
            </a:r>
          </a:p>
          <a:p>
            <a:pPr>
              <a:buClr>
                <a:srgbClr val="3B73CB"/>
              </a:buClr>
            </a:pPr>
            <a:endParaRPr lang="en-US"/>
          </a:p>
        </p:txBody>
      </p:sp>
      <p:pic>
        <p:nvPicPr>
          <p:cNvPr id="4" name="Picture 4" descr="Chart, bar chart, histogram&#10;&#10;Description automatically generated">
            <a:extLst>
              <a:ext uri="{FF2B5EF4-FFF2-40B4-BE49-F238E27FC236}">
                <a16:creationId xmlns:a16="http://schemas.microsoft.com/office/drawing/2014/main" id="{67818FFA-CC18-41A7-B22B-22130A107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727988"/>
            <a:ext cx="6953577" cy="3076957"/>
          </a:xfrm>
          <a:prstGeom prst="rect">
            <a:avLst/>
          </a:prstGeom>
        </p:spPr>
      </p:pic>
      <p:sp>
        <p:nvSpPr>
          <p:cNvPr id="15" name="Freeform 14">
            <a:extLst>
              <a:ext uri="{FF2B5EF4-FFF2-40B4-BE49-F238E27FC236}">
                <a16:creationId xmlns:a16="http://schemas.microsoft.com/office/drawing/2014/main" id="{2A2CC818-8106-45C0-93D5-7051F99F2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2589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Wisp</vt:lpstr>
      <vt:lpstr>Face IT!</vt:lpstr>
      <vt:lpstr>         </vt:lpstr>
      <vt:lpstr>Business Idea</vt:lpstr>
      <vt:lpstr>Product Idea and its Relevance</vt:lpstr>
      <vt:lpstr>Functionalities</vt:lpstr>
      <vt:lpstr>Customers</vt:lpstr>
      <vt:lpstr>Stakeholders</vt:lpstr>
      <vt:lpstr>Cost Model Updates</vt:lpstr>
      <vt:lpstr>Cost Model </vt:lpstr>
      <vt:lpstr>Revenue model </vt:lpstr>
      <vt:lpstr>Investor Return </vt:lpstr>
      <vt:lpstr>Architecture Diagram</vt:lpstr>
      <vt:lpstr>IOT Components</vt:lpstr>
      <vt:lpstr>Cloud Components</vt:lpstr>
      <vt:lpstr>Architecture Diagram(Demo)</vt:lpstr>
      <vt:lpstr>Technology Components</vt:lpstr>
      <vt:lpstr>ML model</vt:lpstr>
      <vt:lpstr>Flask API</vt:lpstr>
      <vt:lpstr>User Interface</vt:lpstr>
      <vt:lpstr>Cloud watch</vt:lpstr>
      <vt:lpstr>PowerPoint Presentation</vt:lpstr>
      <vt:lpstr>Future Goals</vt:lpstr>
      <vt:lpstr>Check out our code here!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IT!</dc:title>
  <dc:creator>Anupama Mohan Rao</dc:creator>
  <cp:revision>1</cp:revision>
  <dcterms:created xsi:type="dcterms:W3CDTF">2020-11-18T03:10:56Z</dcterms:created>
  <dcterms:modified xsi:type="dcterms:W3CDTF">2020-11-18T19:36:32Z</dcterms:modified>
</cp:coreProperties>
</file>