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6" r:id="rId1"/>
  </p:sldMasterIdLst>
  <p:notesMasterIdLst>
    <p:notesMasterId r:id="rId23"/>
  </p:notesMasterIdLst>
  <p:sldIdLst>
    <p:sldId id="256" r:id="rId2"/>
    <p:sldId id="263" r:id="rId3"/>
    <p:sldId id="273" r:id="rId4"/>
    <p:sldId id="277" r:id="rId5"/>
    <p:sldId id="264" r:id="rId6"/>
    <p:sldId id="265" r:id="rId7"/>
    <p:sldId id="275" r:id="rId8"/>
    <p:sldId id="267" r:id="rId9"/>
    <p:sldId id="268" r:id="rId10"/>
    <p:sldId id="269" r:id="rId11"/>
    <p:sldId id="270" r:id="rId12"/>
    <p:sldId id="282" r:id="rId13"/>
    <p:sldId id="280" r:id="rId14"/>
    <p:sldId id="279" r:id="rId15"/>
    <p:sldId id="278" r:id="rId16"/>
    <p:sldId id="258" r:id="rId17"/>
    <p:sldId id="271" r:id="rId18"/>
    <p:sldId id="259" r:id="rId19"/>
    <p:sldId id="272" r:id="rId20"/>
    <p:sldId id="276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pama Mohan Rao" userId="d322dacc-95b1-4059-ade2-f5d9ec3e6992" providerId="ADAL" clId="{A6C77CCE-AED9-ED40-82F4-1A34DE02F998}"/>
    <pc:docChg chg="modSld">
      <pc:chgData name="Anupama Mohan Rao" userId="d322dacc-95b1-4059-ade2-f5d9ec3e6992" providerId="ADAL" clId="{A6C77CCE-AED9-ED40-82F4-1A34DE02F998}" dt="2020-11-17T17:56:08.142" v="0" actId="14100"/>
      <pc:docMkLst>
        <pc:docMk/>
      </pc:docMkLst>
      <pc:sldChg chg="modSp mod">
        <pc:chgData name="Anupama Mohan Rao" userId="d322dacc-95b1-4059-ade2-f5d9ec3e6992" providerId="ADAL" clId="{A6C77CCE-AED9-ED40-82F4-1A34DE02F998}" dt="2020-11-17T17:56:08.142" v="0" actId="14100"/>
        <pc:sldMkLst>
          <pc:docMk/>
          <pc:sldMk cId="3156582349" sldId="259"/>
        </pc:sldMkLst>
        <pc:picChg chg="mod">
          <ac:chgData name="Anupama Mohan Rao" userId="d322dacc-95b1-4059-ade2-f5d9ec3e6992" providerId="ADAL" clId="{A6C77CCE-AED9-ED40-82F4-1A34DE02F998}" dt="2020-11-17T17:56:08.142" v="0" actId="14100"/>
          <ac:picMkLst>
            <pc:docMk/>
            <pc:sldMk cId="3156582349" sldId="259"/>
            <ac:picMk id="9" creationId="{4711C9F0-24FC-4DD3-83E2-7C36B0B96EE5}"/>
          </ac:picMkLst>
        </pc:picChg>
      </pc:sldChg>
    </pc:docChg>
  </pc:docChgLst>
  <pc:docChgLst>
    <pc:chgData name="Adheesh Ajit Phadnis" userId="S::aphadnis@syr.edu::f1d3617e-6d2a-445f-8bad-21af7e278a0e" providerId="AD" clId="Web-{3501FC3A-E8FE-ABBC-91C3-DFC270701F85}"/>
    <pc:docChg chg="modSld">
      <pc:chgData name="Adheesh Ajit Phadnis" userId="S::aphadnis@syr.edu::f1d3617e-6d2a-445f-8bad-21af7e278a0e" providerId="AD" clId="Web-{3501FC3A-E8FE-ABBC-91C3-DFC270701F85}" dt="2020-10-14T02:57:07.648" v="11" actId="20577"/>
      <pc:docMkLst>
        <pc:docMk/>
      </pc:docMkLst>
      <pc:sldChg chg="modSp">
        <pc:chgData name="Adheesh Ajit Phadnis" userId="S::aphadnis@syr.edu::f1d3617e-6d2a-445f-8bad-21af7e278a0e" providerId="AD" clId="Web-{3501FC3A-E8FE-ABBC-91C3-DFC270701F85}" dt="2020-10-14T02:56:36.460" v="8" actId="20577"/>
        <pc:sldMkLst>
          <pc:docMk/>
          <pc:sldMk cId="2478569294" sldId="270"/>
        </pc:sldMkLst>
        <pc:spChg chg="mod">
          <ac:chgData name="Adheesh Ajit Phadnis" userId="S::aphadnis@syr.edu::f1d3617e-6d2a-445f-8bad-21af7e278a0e" providerId="AD" clId="Web-{3501FC3A-E8FE-ABBC-91C3-DFC270701F85}" dt="2020-10-14T02:56:36.460" v="8" actId="20577"/>
          <ac:spMkLst>
            <pc:docMk/>
            <pc:sldMk cId="2478569294" sldId="270"/>
            <ac:spMk id="3" creationId="{57819826-9C6B-4BCA-B0DA-A6F25792ABFF}"/>
          </ac:spMkLst>
        </pc:spChg>
      </pc:sldChg>
      <pc:sldChg chg="modSp">
        <pc:chgData name="Adheesh Ajit Phadnis" userId="S::aphadnis@syr.edu::f1d3617e-6d2a-445f-8bad-21af7e278a0e" providerId="AD" clId="Web-{3501FC3A-E8FE-ABBC-91C3-DFC270701F85}" dt="2020-10-14T02:57:07.648" v="11" actId="20577"/>
        <pc:sldMkLst>
          <pc:docMk/>
          <pc:sldMk cId="2547862896" sldId="276"/>
        </pc:sldMkLst>
        <pc:graphicFrameChg chg="modGraphic">
          <ac:chgData name="Adheesh Ajit Phadnis" userId="S::aphadnis@syr.edu::f1d3617e-6d2a-445f-8bad-21af7e278a0e" providerId="AD" clId="Web-{3501FC3A-E8FE-ABBC-91C3-DFC270701F85}" dt="2020-10-14T02:57:07.648" v="11" actId="20577"/>
          <ac:graphicFrameMkLst>
            <pc:docMk/>
            <pc:sldMk cId="2547862896" sldId="276"/>
            <ac:graphicFrameMk id="4" creationId="{340E47D7-874C-4F11-9276-B58490D5B99B}"/>
          </ac:graphicFrameMkLst>
        </pc:graphicFrameChg>
      </pc:sldChg>
    </pc:docChg>
  </pc:docChgLst>
  <pc:docChgLst>
    <pc:chgData name="Lakshya Kumar Gupta" userId="S::lkgupta@syr.edu::514a784b-6a6a-4dd3-8cf8-f2b770a40507" providerId="AD" clId="Web-{97654530-02E2-B25D-D2BC-F794D0C0B83F}"/>
    <pc:docChg chg="addSld delSld modSld sldOrd">
      <pc:chgData name="Lakshya Kumar Gupta" userId="S::lkgupta@syr.edu::514a784b-6a6a-4dd3-8cf8-f2b770a40507" providerId="AD" clId="Web-{97654530-02E2-B25D-D2BC-F794D0C0B83F}" dt="2020-10-14T15:54:34.010" v="151" actId="20577"/>
      <pc:docMkLst>
        <pc:docMk/>
      </pc:docMkLst>
      <pc:sldChg chg="addSp modSp">
        <pc:chgData name="Lakshya Kumar Gupta" userId="S::lkgupta@syr.edu::514a784b-6a6a-4dd3-8cf8-f2b770a40507" providerId="AD" clId="Web-{97654530-02E2-B25D-D2BC-F794D0C0B83F}" dt="2020-10-14T15:49:43.078" v="114" actId="1076"/>
        <pc:sldMkLst>
          <pc:docMk/>
          <pc:sldMk cId="3963149004" sldId="256"/>
        </pc:sldMkLst>
        <pc:picChg chg="add mod">
          <ac:chgData name="Lakshya Kumar Gupta" userId="S::lkgupta@syr.edu::514a784b-6a6a-4dd3-8cf8-f2b770a40507" providerId="AD" clId="Web-{97654530-02E2-B25D-D2BC-F794D0C0B83F}" dt="2020-10-14T15:49:43.078" v="114" actId="1076"/>
          <ac:picMkLst>
            <pc:docMk/>
            <pc:sldMk cId="3963149004" sldId="256"/>
            <ac:picMk id="4" creationId="{77AF70D9-C839-4C31-9113-D5A4D0F37819}"/>
          </ac:picMkLst>
        </pc:picChg>
      </pc:sldChg>
      <pc:sldChg chg="modSp del ord">
        <pc:chgData name="Lakshya Kumar Gupta" userId="S::lkgupta@syr.edu::514a784b-6a6a-4dd3-8cf8-f2b770a40507" providerId="AD" clId="Web-{97654530-02E2-B25D-D2BC-F794D0C0B83F}" dt="2020-10-14T15:18:44.037" v="100"/>
        <pc:sldMkLst>
          <pc:docMk/>
          <pc:sldMk cId="3616717182" sldId="258"/>
        </pc:sldMkLst>
        <pc:graphicFrameChg chg="modGraphic">
          <ac:chgData name="Lakshya Kumar Gupta" userId="S::lkgupta@syr.edu::514a784b-6a6a-4dd3-8cf8-f2b770a40507" providerId="AD" clId="Web-{97654530-02E2-B25D-D2BC-F794D0C0B83F}" dt="2020-10-14T15:14:12.597" v="30" actId="20577"/>
          <ac:graphicFrameMkLst>
            <pc:docMk/>
            <pc:sldMk cId="3616717182" sldId="258"/>
            <ac:graphicFrameMk id="4" creationId="{D36EA82C-0439-4255-99CD-23BA7B22A88A}"/>
          </ac:graphicFrameMkLst>
        </pc:graphicFrameChg>
      </pc:sldChg>
      <pc:sldChg chg="addSp">
        <pc:chgData name="Lakshya Kumar Gupta" userId="S::lkgupta@syr.edu::514a784b-6a6a-4dd3-8cf8-f2b770a40507" providerId="AD" clId="Web-{97654530-02E2-B25D-D2BC-F794D0C0B83F}" dt="2020-10-14T15:52:58.257" v="148"/>
        <pc:sldMkLst>
          <pc:docMk/>
          <pc:sldMk cId="3156582349" sldId="259"/>
        </pc:sldMkLst>
        <pc:picChg chg="add">
          <ac:chgData name="Lakshya Kumar Gupta" userId="S::lkgupta@syr.edu::514a784b-6a6a-4dd3-8cf8-f2b770a40507" providerId="AD" clId="Web-{97654530-02E2-B25D-D2BC-F794D0C0B83F}" dt="2020-10-14T15:52:58.257" v="148"/>
          <ac:picMkLst>
            <pc:docMk/>
            <pc:sldMk cId="3156582349" sldId="259"/>
            <ac:picMk id="3" creationId="{38102159-9351-4533-A952-31E77E34AE6E}"/>
          </ac:picMkLst>
        </pc:picChg>
      </pc:sldChg>
      <pc:sldChg chg="addSp modSp">
        <pc:chgData name="Lakshya Kumar Gupta" userId="S::lkgupta@syr.edu::514a784b-6a6a-4dd3-8cf8-f2b770a40507" providerId="AD" clId="Web-{97654530-02E2-B25D-D2BC-F794D0C0B83F}" dt="2020-10-14T15:51:20.112" v="128"/>
        <pc:sldMkLst>
          <pc:docMk/>
          <pc:sldMk cId="1382846391" sldId="263"/>
        </pc:sldMkLst>
        <pc:picChg chg="add mod">
          <ac:chgData name="Lakshya Kumar Gupta" userId="S::lkgupta@syr.edu::514a784b-6a6a-4dd3-8cf8-f2b770a40507" providerId="AD" clId="Web-{97654530-02E2-B25D-D2BC-F794D0C0B83F}" dt="2020-10-14T15:51:20.112" v="128"/>
          <ac:picMkLst>
            <pc:docMk/>
            <pc:sldMk cId="1382846391" sldId="263"/>
            <ac:picMk id="3" creationId="{17814D5D-F955-4E64-AA21-9654626EC01A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1:30.707" v="131"/>
        <pc:sldMkLst>
          <pc:docMk/>
          <pc:sldMk cId="1782032785" sldId="264"/>
        </pc:sldMkLst>
        <pc:picChg chg="add">
          <ac:chgData name="Lakshya Kumar Gupta" userId="S::lkgupta@syr.edu::514a784b-6a6a-4dd3-8cf8-f2b770a40507" providerId="AD" clId="Web-{97654530-02E2-B25D-D2BC-F794D0C0B83F}" dt="2020-10-14T15:51:30.707" v="131"/>
          <ac:picMkLst>
            <pc:docMk/>
            <pc:sldMk cId="1782032785" sldId="264"/>
            <ac:picMk id="15" creationId="{A6F8A13C-2578-4C9E-813B-97AA2CEC6BC9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1:45.520" v="134"/>
        <pc:sldMkLst>
          <pc:docMk/>
          <pc:sldMk cId="1772259694" sldId="265"/>
        </pc:sldMkLst>
        <pc:picChg chg="add">
          <ac:chgData name="Lakshya Kumar Gupta" userId="S::lkgupta@syr.edu::514a784b-6a6a-4dd3-8cf8-f2b770a40507" providerId="AD" clId="Web-{97654530-02E2-B25D-D2BC-F794D0C0B83F}" dt="2020-10-14T15:51:45.520" v="134"/>
          <ac:picMkLst>
            <pc:docMk/>
            <pc:sldMk cId="1772259694" sldId="265"/>
            <ac:picMk id="20" creationId="{43410BFD-D83C-4D90-B4D1-E38A07312FE8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2:02.536" v="138"/>
        <pc:sldMkLst>
          <pc:docMk/>
          <pc:sldMk cId="1228951222" sldId="267"/>
        </pc:sldMkLst>
        <pc:picChg chg="add">
          <ac:chgData name="Lakshya Kumar Gupta" userId="S::lkgupta@syr.edu::514a784b-6a6a-4dd3-8cf8-f2b770a40507" providerId="AD" clId="Web-{97654530-02E2-B25D-D2BC-F794D0C0B83F}" dt="2020-10-14T15:52:02.536" v="138"/>
          <ac:picMkLst>
            <pc:docMk/>
            <pc:sldMk cId="1228951222" sldId="267"/>
            <ac:picMk id="22" creationId="{CECC69CC-0968-4386-AF48-BF37400E2315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2:09.083" v="139"/>
        <pc:sldMkLst>
          <pc:docMk/>
          <pc:sldMk cId="779314605" sldId="268"/>
        </pc:sldMkLst>
        <pc:picChg chg="add">
          <ac:chgData name="Lakshya Kumar Gupta" userId="S::lkgupta@syr.edu::514a784b-6a6a-4dd3-8cf8-f2b770a40507" providerId="AD" clId="Web-{97654530-02E2-B25D-D2BC-F794D0C0B83F}" dt="2020-10-14T15:52:09.083" v="139"/>
          <ac:picMkLst>
            <pc:docMk/>
            <pc:sldMk cId="779314605" sldId="268"/>
            <ac:picMk id="3" creationId="{15462FEB-8FA7-4FB8-BDA2-60B01424C375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2:17.130" v="140"/>
        <pc:sldMkLst>
          <pc:docMk/>
          <pc:sldMk cId="2925292284" sldId="269"/>
        </pc:sldMkLst>
        <pc:picChg chg="add">
          <ac:chgData name="Lakshya Kumar Gupta" userId="S::lkgupta@syr.edu::514a784b-6a6a-4dd3-8cf8-f2b770a40507" providerId="AD" clId="Web-{97654530-02E2-B25D-D2BC-F794D0C0B83F}" dt="2020-10-14T15:52:17.130" v="140"/>
          <ac:picMkLst>
            <pc:docMk/>
            <pc:sldMk cId="2925292284" sldId="269"/>
            <ac:picMk id="3" creationId="{2DBB9C2D-03F7-46E0-9CE1-564900B7A035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2:21.771" v="141"/>
        <pc:sldMkLst>
          <pc:docMk/>
          <pc:sldMk cId="2478569294" sldId="270"/>
        </pc:sldMkLst>
        <pc:picChg chg="add">
          <ac:chgData name="Lakshya Kumar Gupta" userId="S::lkgupta@syr.edu::514a784b-6a6a-4dd3-8cf8-f2b770a40507" providerId="AD" clId="Web-{97654530-02E2-B25D-D2BC-F794D0C0B83F}" dt="2020-10-14T15:52:21.771" v="141"/>
          <ac:picMkLst>
            <pc:docMk/>
            <pc:sldMk cId="2478569294" sldId="270"/>
            <ac:picMk id="6" creationId="{495583C0-7FF2-4309-B411-9AD4777DC11E}"/>
          </ac:picMkLst>
        </pc:picChg>
      </pc:sldChg>
      <pc:sldChg chg="addSp modSp">
        <pc:chgData name="Lakshya Kumar Gupta" userId="S::lkgupta@syr.edu::514a784b-6a6a-4dd3-8cf8-f2b770a40507" providerId="AD" clId="Web-{97654530-02E2-B25D-D2BC-F794D0C0B83F}" dt="2020-10-14T15:52:52.428" v="147" actId="14100"/>
        <pc:sldMkLst>
          <pc:docMk/>
          <pc:sldMk cId="1990060356" sldId="271"/>
        </pc:sldMkLst>
        <pc:picChg chg="add mod">
          <ac:chgData name="Lakshya Kumar Gupta" userId="S::lkgupta@syr.edu::514a784b-6a6a-4dd3-8cf8-f2b770a40507" providerId="AD" clId="Web-{97654530-02E2-B25D-D2BC-F794D0C0B83F}" dt="2020-10-14T15:52:52.428" v="147" actId="14100"/>
          <ac:picMkLst>
            <pc:docMk/>
            <pc:sldMk cId="1990060356" sldId="271"/>
            <ac:picMk id="4" creationId="{4F975436-839F-4139-BF01-D4E7869EA33B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1:25.081" v="129"/>
        <pc:sldMkLst>
          <pc:docMk/>
          <pc:sldMk cId="775824932" sldId="273"/>
        </pc:sldMkLst>
        <pc:picChg chg="add">
          <ac:chgData name="Lakshya Kumar Gupta" userId="S::lkgupta@syr.edu::514a784b-6a6a-4dd3-8cf8-f2b770a40507" providerId="AD" clId="Web-{97654530-02E2-B25D-D2BC-F794D0C0B83F}" dt="2020-10-14T15:51:25.081" v="129"/>
          <ac:picMkLst>
            <pc:docMk/>
            <pc:sldMk cId="775824932" sldId="273"/>
            <ac:picMk id="31" creationId="{6A5838A7-207E-48A1-9FEA-81935A47D50A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1:59.114" v="137"/>
        <pc:sldMkLst>
          <pc:docMk/>
          <pc:sldMk cId="3189199829" sldId="275"/>
        </pc:sldMkLst>
        <pc:picChg chg="add">
          <ac:chgData name="Lakshya Kumar Gupta" userId="S::lkgupta@syr.edu::514a784b-6a6a-4dd3-8cf8-f2b770a40507" providerId="AD" clId="Web-{97654530-02E2-B25D-D2BC-F794D0C0B83F}" dt="2020-10-14T15:51:59.114" v="137"/>
          <ac:picMkLst>
            <pc:docMk/>
            <pc:sldMk cId="3189199829" sldId="275"/>
            <ac:picMk id="24" creationId="{1DC189D3-72AB-4CDD-A77E-AFDE2ACEE69F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3:01.429" v="149"/>
        <pc:sldMkLst>
          <pc:docMk/>
          <pc:sldMk cId="2547862896" sldId="276"/>
        </pc:sldMkLst>
        <pc:picChg chg="add">
          <ac:chgData name="Lakshya Kumar Gupta" userId="S::lkgupta@syr.edu::514a784b-6a6a-4dd3-8cf8-f2b770a40507" providerId="AD" clId="Web-{97654530-02E2-B25D-D2BC-F794D0C0B83F}" dt="2020-10-14T15:53:01.429" v="149"/>
          <ac:picMkLst>
            <pc:docMk/>
            <pc:sldMk cId="2547862896" sldId="276"/>
            <ac:picMk id="25" creationId="{09D06876-AEBE-4BD4-B5BF-C7552B9D5D0C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1:27.753" v="130"/>
        <pc:sldMkLst>
          <pc:docMk/>
          <pc:sldMk cId="2294367992" sldId="277"/>
        </pc:sldMkLst>
        <pc:picChg chg="add">
          <ac:chgData name="Lakshya Kumar Gupta" userId="S::lkgupta@syr.edu::514a784b-6a6a-4dd3-8cf8-f2b770a40507" providerId="AD" clId="Web-{97654530-02E2-B25D-D2BC-F794D0C0B83F}" dt="2020-10-14T15:51:27.753" v="130"/>
          <ac:picMkLst>
            <pc:docMk/>
            <pc:sldMk cId="2294367992" sldId="277"/>
            <ac:picMk id="3" creationId="{E10ADA12-9A41-4B40-928E-626DE1AF3BBB}"/>
          </ac:picMkLst>
        </pc:picChg>
      </pc:sldChg>
      <pc:sldChg chg="addSp delSp modSp mod setBg">
        <pc:chgData name="Lakshya Kumar Gupta" userId="S::lkgupta@syr.edu::514a784b-6a6a-4dd3-8cf8-f2b770a40507" providerId="AD" clId="Web-{97654530-02E2-B25D-D2BC-F794D0C0B83F}" dt="2020-10-14T15:52:31.615" v="144"/>
        <pc:sldMkLst>
          <pc:docMk/>
          <pc:sldMk cId="784638455" sldId="278"/>
        </pc:sldMkLst>
        <pc:spChg chg="mod">
          <ac:chgData name="Lakshya Kumar Gupta" userId="S::lkgupta@syr.edu::514a784b-6a6a-4dd3-8cf8-f2b770a40507" providerId="AD" clId="Web-{97654530-02E2-B25D-D2BC-F794D0C0B83F}" dt="2020-10-14T15:20:50.398" v="103"/>
          <ac:spMkLst>
            <pc:docMk/>
            <pc:sldMk cId="784638455" sldId="278"/>
            <ac:spMk id="2" creationId="{D6835052-8168-4175-A25B-C306C6C1260E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460" v="104"/>
          <ac:spMkLst>
            <pc:docMk/>
            <pc:sldMk cId="784638455" sldId="278"/>
            <ac:spMk id="9" creationId="{51BE15AD-74D9-4540-AECA-6A338D3028BB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460" v="104"/>
          <ac:spMkLst>
            <pc:docMk/>
            <pc:sldMk cId="784638455" sldId="278"/>
            <ac:spMk id="11" creationId="{5E2E47D1-2C32-4FB7-A5F0-F31C8F390B83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460" v="104"/>
          <ac:spMkLst>
            <pc:docMk/>
            <pc:sldMk cId="784638455" sldId="278"/>
            <ac:spMk id="13" creationId="{884C5A90-A356-4F6E-92BE-AA6527470833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398" v="103"/>
          <ac:spMkLst>
            <pc:docMk/>
            <pc:sldMk cId="784638455" sldId="278"/>
            <ac:spMk id="18" creationId="{341901B5-54FD-4B44-A07E-D651282DFC4F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398" v="103"/>
          <ac:spMkLst>
            <pc:docMk/>
            <pc:sldMk cId="784638455" sldId="278"/>
            <ac:spMk id="20" creationId="{27405D71-C37E-449D-A61C-11064F760AFF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20:50.398" v="103"/>
          <ac:spMkLst>
            <pc:docMk/>
            <pc:sldMk cId="784638455" sldId="278"/>
            <ac:spMk id="22" creationId="{6C97661C-87C2-4FD2-AE84-0FA740CF5B27}"/>
          </ac:spMkLst>
        </pc:spChg>
        <pc:graphicFrameChg chg="mod modGraphic">
          <ac:chgData name="Lakshya Kumar Gupta" userId="S::lkgupta@syr.edu::514a784b-6a6a-4dd3-8cf8-f2b770a40507" providerId="AD" clId="Web-{97654530-02E2-B25D-D2BC-F794D0C0B83F}" dt="2020-10-14T15:20:50.460" v="104"/>
          <ac:graphicFrameMkLst>
            <pc:docMk/>
            <pc:sldMk cId="784638455" sldId="278"/>
            <ac:graphicFrameMk id="5" creationId="{FC2A4B63-697E-4587-96DD-7EC79F62A3D2}"/>
          </ac:graphicFrameMkLst>
        </pc:graphicFrameChg>
        <pc:picChg chg="add">
          <ac:chgData name="Lakshya Kumar Gupta" userId="S::lkgupta@syr.edu::514a784b-6a6a-4dd3-8cf8-f2b770a40507" providerId="AD" clId="Web-{97654530-02E2-B25D-D2BC-F794D0C0B83F}" dt="2020-10-14T15:52:31.615" v="144"/>
          <ac:picMkLst>
            <pc:docMk/>
            <pc:sldMk cId="784638455" sldId="278"/>
            <ac:picMk id="19" creationId="{59178EB1-C4F7-4758-9E32-20F04E4912CE}"/>
          </ac:picMkLst>
        </pc:picChg>
      </pc:sldChg>
      <pc:sldChg chg="addSp">
        <pc:chgData name="Lakshya Kumar Gupta" userId="S::lkgupta@syr.edu::514a784b-6a6a-4dd3-8cf8-f2b770a40507" providerId="AD" clId="Web-{97654530-02E2-B25D-D2BC-F794D0C0B83F}" dt="2020-10-14T15:52:28.474" v="143"/>
        <pc:sldMkLst>
          <pc:docMk/>
          <pc:sldMk cId="1726032681" sldId="279"/>
        </pc:sldMkLst>
        <pc:picChg chg="add">
          <ac:chgData name="Lakshya Kumar Gupta" userId="S::lkgupta@syr.edu::514a784b-6a6a-4dd3-8cf8-f2b770a40507" providerId="AD" clId="Web-{97654530-02E2-B25D-D2BC-F794D0C0B83F}" dt="2020-10-14T15:52:28.474" v="143"/>
          <ac:picMkLst>
            <pc:docMk/>
            <pc:sldMk cId="1726032681" sldId="279"/>
            <ac:picMk id="4" creationId="{FD08912B-8678-4096-9A11-2F12E96ABD8D}"/>
          </ac:picMkLst>
        </pc:picChg>
      </pc:sldChg>
      <pc:sldChg chg="addSp delSp modSp new mod setBg">
        <pc:chgData name="Lakshya Kumar Gupta" userId="S::lkgupta@syr.edu::514a784b-6a6a-4dd3-8cf8-f2b770a40507" providerId="AD" clId="Web-{97654530-02E2-B25D-D2BC-F794D0C0B83F}" dt="2020-10-14T15:54:33.151" v="150"/>
        <pc:sldMkLst>
          <pc:docMk/>
          <pc:sldMk cId="1771922971" sldId="280"/>
        </pc:sldMkLst>
        <pc:spChg chg="mod">
          <ac:chgData name="Lakshya Kumar Gupta" userId="S::lkgupta@syr.edu::514a784b-6a6a-4dd3-8cf8-f2b770a40507" providerId="AD" clId="Web-{97654530-02E2-B25D-D2BC-F794D0C0B83F}" dt="2020-10-14T15:54:33.151" v="150"/>
          <ac:spMkLst>
            <pc:docMk/>
            <pc:sldMk cId="1771922971" sldId="280"/>
            <ac:spMk id="2" creationId="{039C460C-D9AD-434B-A697-156F5F4F02F0}"/>
          </ac:spMkLst>
        </pc:spChg>
        <pc:spChg chg="del">
          <ac:chgData name="Lakshya Kumar Gupta" userId="S::lkgupta@syr.edu::514a784b-6a6a-4dd3-8cf8-f2b770a40507" providerId="AD" clId="Web-{97654530-02E2-B25D-D2BC-F794D0C0B83F}" dt="2020-10-14T15:14:40.550" v="32"/>
          <ac:spMkLst>
            <pc:docMk/>
            <pc:sldMk cId="1771922971" sldId="280"/>
            <ac:spMk id="3" creationId="{F8FE728F-AD7B-4B9F-A293-B55F116146D4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17:24.958" v="95"/>
          <ac:spMkLst>
            <pc:docMk/>
            <pc:sldMk cId="1771922971" sldId="280"/>
            <ac:spMk id="9" creationId="{31DBE429-8660-4D88-BC47-B159B7251BBE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17:24.958" v="95"/>
          <ac:spMkLst>
            <pc:docMk/>
            <pc:sldMk cId="1771922971" sldId="280"/>
            <ac:spMk id="11" creationId="{BB7DF222-98CD-4513-8AEA-F83CF2A118FB}"/>
          </ac:spMkLst>
        </pc:spChg>
        <pc:spChg chg="add del">
          <ac:chgData name="Lakshya Kumar Gupta" userId="S::lkgupta@syr.edu::514a784b-6a6a-4dd3-8cf8-f2b770a40507" providerId="AD" clId="Web-{97654530-02E2-B25D-D2BC-F794D0C0B83F}" dt="2020-10-14T15:17:24.958" v="95"/>
          <ac:spMkLst>
            <pc:docMk/>
            <pc:sldMk cId="1771922971" sldId="280"/>
            <ac:spMk id="13" creationId="{92C98781-DD9B-44BA-B873-BD5060A9C4EF}"/>
          </ac:spMkLst>
        </pc:spChg>
        <pc:graphicFrameChg chg="add mod ord modGraphic">
          <ac:chgData name="Lakshya Kumar Gupta" userId="S::lkgupta@syr.edu::514a784b-6a6a-4dd3-8cf8-f2b770a40507" providerId="AD" clId="Web-{97654530-02E2-B25D-D2BC-F794D0C0B83F}" dt="2020-10-14T15:18:31.224" v="99"/>
          <ac:graphicFrameMkLst>
            <pc:docMk/>
            <pc:sldMk cId="1771922971" sldId="280"/>
            <ac:graphicFrameMk id="4" creationId="{63E8612D-FAB5-4A93-BA4B-6F06A89B2491}"/>
          </ac:graphicFrameMkLst>
        </pc:graphicFrameChg>
        <pc:picChg chg="add">
          <ac:chgData name="Lakshya Kumar Gupta" userId="S::lkgupta@syr.edu::514a784b-6a6a-4dd3-8cf8-f2b770a40507" providerId="AD" clId="Web-{97654530-02E2-B25D-D2BC-F794D0C0B83F}" dt="2020-10-14T15:52:24.646" v="142"/>
          <ac:picMkLst>
            <pc:docMk/>
            <pc:sldMk cId="1771922971" sldId="280"/>
            <ac:picMk id="31" creationId="{A8078510-40DA-4C2B-9985-E7F2E66624CC}"/>
          </ac:picMkLst>
        </pc:picChg>
      </pc:sldChg>
      <pc:sldChg chg="add del replId">
        <pc:chgData name="Lakshya Kumar Gupta" userId="S::lkgupta@syr.edu::514a784b-6a6a-4dd3-8cf8-f2b770a40507" providerId="AD" clId="Web-{97654530-02E2-B25D-D2BC-F794D0C0B83F}" dt="2020-10-14T15:51:53.786" v="136"/>
        <pc:sldMkLst>
          <pc:docMk/>
          <pc:sldMk cId="3169909557" sldId="281"/>
        </pc:sldMkLst>
      </pc:sldChg>
      <pc:sldChg chg="add del replId">
        <pc:chgData name="Lakshya Kumar Gupta" userId="S::lkgupta@syr.edu::514a784b-6a6a-4dd3-8cf8-f2b770a40507" providerId="AD" clId="Web-{97654530-02E2-B25D-D2BC-F794D0C0B83F}" dt="2020-10-14T15:51:37.519" v="133"/>
        <pc:sldMkLst>
          <pc:docMk/>
          <pc:sldMk cId="3809198668" sldId="281"/>
        </pc:sldMkLst>
      </pc:sldChg>
    </pc:docChg>
  </pc:docChgLst>
  <pc:docChgLst>
    <pc:chgData name="Anupama Mohan Rao" userId="d322dacc-95b1-4059-ade2-f5d9ec3e6992" providerId="ADAL" clId="{1FC134B5-DB5D-6648-A9D4-CEBB39D89198}"/>
    <pc:docChg chg="undo custSel mod addSld delSld modSld sldOrd">
      <pc:chgData name="Anupama Mohan Rao" userId="d322dacc-95b1-4059-ade2-f5d9ec3e6992" providerId="ADAL" clId="{1FC134B5-DB5D-6648-A9D4-CEBB39D89198}" dt="2020-10-14T03:31:05.097" v="1274" actId="20577"/>
      <pc:docMkLst>
        <pc:docMk/>
      </pc:docMkLst>
      <pc:sldChg chg="addSp delSp modSp mod setBg">
        <pc:chgData name="Anupama Mohan Rao" userId="d322dacc-95b1-4059-ade2-f5d9ec3e6992" providerId="ADAL" clId="{1FC134B5-DB5D-6648-A9D4-CEBB39D89198}" dt="2020-10-14T03:31:05.097" v="1274" actId="20577"/>
        <pc:sldMkLst>
          <pc:docMk/>
          <pc:sldMk cId="3963149004" sldId="256"/>
        </pc:sldMkLst>
        <pc:spChg chg="mod">
          <ac:chgData name="Anupama Mohan Rao" userId="d322dacc-95b1-4059-ade2-f5d9ec3e6992" providerId="ADAL" clId="{1FC134B5-DB5D-6648-A9D4-CEBB39D89198}" dt="2020-10-14T03:31:05.097" v="1274" actId="20577"/>
          <ac:spMkLst>
            <pc:docMk/>
            <pc:sldMk cId="3963149004" sldId="256"/>
            <ac:spMk id="2" creationId="{38692365-4529-5E49-A725-DEDF8D47AD63}"/>
          </ac:spMkLst>
        </pc:spChg>
        <pc:spChg chg="mod">
          <ac:chgData name="Anupama Mohan Rao" userId="d322dacc-95b1-4059-ade2-f5d9ec3e6992" providerId="ADAL" clId="{1FC134B5-DB5D-6648-A9D4-CEBB39D89198}" dt="2020-10-14T01:03:57.316" v="1077" actId="113"/>
          <ac:spMkLst>
            <pc:docMk/>
            <pc:sldMk cId="3963149004" sldId="256"/>
            <ac:spMk id="3" creationId="{A0A532EF-1F85-3F44-B3D8-F504C09450F0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10" creationId="{2D6FBB9D-1CAA-4D05-AB33-BABDFE17B843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12" creationId="{04727B71-B4B6-4823-80A1-68C40B475118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14" creationId="{79A6DB05-9FB5-4B07-8675-74C23D4FD89D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16" creationId="{2C9A9DA9-7DC8-488B-A882-123947B0F3D9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18" creationId="{57F6BDD4-E066-4008-8011-6CC31AEB4556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20" creationId="{2711A8FB-68FC-45FC-B01E-38F809E2D439}"/>
          </ac:spMkLst>
        </pc:spChg>
        <pc:spChg chg="add del">
          <ac:chgData name="Anupama Mohan Rao" userId="d322dacc-95b1-4059-ade2-f5d9ec3e6992" providerId="ADAL" clId="{1FC134B5-DB5D-6648-A9D4-CEBB39D89198}" dt="2020-10-12T23:46:41.888" v="834" actId="26606"/>
          <ac:spMkLst>
            <pc:docMk/>
            <pc:sldMk cId="3963149004" sldId="256"/>
            <ac:spMk id="22" creationId="{2A865FE3-5FC9-4049-87CF-30019C46C0F5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24" creationId="{2D6FBB9D-1CAA-4D05-AB33-BABDFE17B843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25" creationId="{04727B71-B4B6-4823-80A1-68C40B475118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26" creationId="{79A6DB05-9FB5-4B07-8675-74C23D4FD89D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27" creationId="{2C9A9DA9-7DC8-488B-A882-123947B0F3D9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28" creationId="{57F6BDD4-E066-4008-8011-6CC31AEB4556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30" creationId="{2711A8FB-68FC-45FC-B01E-38F809E2D439}"/>
          </ac:spMkLst>
        </pc:spChg>
        <pc:spChg chg="add del">
          <ac:chgData name="Anupama Mohan Rao" userId="d322dacc-95b1-4059-ade2-f5d9ec3e6992" providerId="ADAL" clId="{1FC134B5-DB5D-6648-A9D4-CEBB39D89198}" dt="2020-10-12T23:46:44.441" v="836" actId="26606"/>
          <ac:spMkLst>
            <pc:docMk/>
            <pc:sldMk cId="3963149004" sldId="256"/>
            <ac:spMk id="31" creationId="{2A865FE3-5FC9-4049-87CF-30019C46C0F5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3" creationId="{2D6FBB9D-1CAA-4D05-AB33-BABDFE17B843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4" creationId="{04727B71-B4B6-4823-80A1-68C40B475118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5" creationId="{79A6DB05-9FB5-4B07-8675-74C23D4FD89D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6" creationId="{2C9A9DA9-7DC8-488B-A882-123947B0F3D9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7" creationId="{57F6BDD4-E066-4008-8011-6CC31AEB4556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39" creationId="{2711A8FB-68FC-45FC-B01E-38F809E2D439}"/>
          </ac:spMkLst>
        </pc:spChg>
        <pc:spChg chg="add">
          <ac:chgData name="Anupama Mohan Rao" userId="d322dacc-95b1-4059-ade2-f5d9ec3e6992" providerId="ADAL" clId="{1FC134B5-DB5D-6648-A9D4-CEBB39D89198}" dt="2020-10-12T23:46:44.462" v="837" actId="26606"/>
          <ac:spMkLst>
            <pc:docMk/>
            <pc:sldMk cId="3963149004" sldId="256"/>
            <ac:spMk id="40" creationId="{2A865FE3-5FC9-4049-87CF-30019C46C0F5}"/>
          </ac:spMkLst>
        </pc:spChg>
        <pc:picChg chg="add del">
          <ac:chgData name="Anupama Mohan Rao" userId="d322dacc-95b1-4059-ade2-f5d9ec3e6992" providerId="ADAL" clId="{1FC134B5-DB5D-6648-A9D4-CEBB39D89198}" dt="2020-10-12T23:46:41.888" v="834" actId="26606"/>
          <ac:picMkLst>
            <pc:docMk/>
            <pc:sldMk cId="3963149004" sldId="256"/>
            <ac:picMk id="7" creationId="{EB9BEB7B-A6C2-4874-9039-1584A56B76FC}"/>
          </ac:picMkLst>
        </pc:picChg>
        <pc:picChg chg="add del">
          <ac:chgData name="Anupama Mohan Rao" userId="d322dacc-95b1-4059-ade2-f5d9ec3e6992" providerId="ADAL" clId="{1FC134B5-DB5D-6648-A9D4-CEBB39D89198}" dt="2020-10-12T23:46:44.441" v="836" actId="26606"/>
          <ac:picMkLst>
            <pc:docMk/>
            <pc:sldMk cId="3963149004" sldId="256"/>
            <ac:picMk id="29" creationId="{B2C659C5-7E08-4C43-8C0F-50ADA2872694}"/>
          </ac:picMkLst>
        </pc:picChg>
        <pc:picChg chg="add">
          <ac:chgData name="Anupama Mohan Rao" userId="d322dacc-95b1-4059-ade2-f5d9ec3e6992" providerId="ADAL" clId="{1FC134B5-DB5D-6648-A9D4-CEBB39D89198}" dt="2020-10-12T23:46:44.462" v="837" actId="26606"/>
          <ac:picMkLst>
            <pc:docMk/>
            <pc:sldMk cId="3963149004" sldId="256"/>
            <ac:picMk id="38" creationId="{EB9BEB7B-A6C2-4874-9039-1584A56B76FC}"/>
          </ac:picMkLst>
        </pc:picChg>
      </pc:sldChg>
      <pc:sldChg chg="addSp delSp modSp mod setBg">
        <pc:chgData name="Anupama Mohan Rao" userId="d322dacc-95b1-4059-ade2-f5d9ec3e6992" providerId="ADAL" clId="{1FC134B5-DB5D-6648-A9D4-CEBB39D89198}" dt="2020-10-13T18:40:59.504" v="1063" actId="404"/>
        <pc:sldMkLst>
          <pc:docMk/>
          <pc:sldMk cId="1929185620" sldId="257"/>
        </pc:sldMkLst>
        <pc:spChg chg="mod">
          <ac:chgData name="Anupama Mohan Rao" userId="d322dacc-95b1-4059-ade2-f5d9ec3e6992" providerId="ADAL" clId="{1FC134B5-DB5D-6648-A9D4-CEBB39D89198}" dt="2020-10-12T23:47:13.542" v="857" actId="20577"/>
          <ac:spMkLst>
            <pc:docMk/>
            <pc:sldMk cId="1929185620" sldId="257"/>
            <ac:spMk id="2" creationId="{EADD2840-10CA-864B-874F-678DF72149AF}"/>
          </ac:spMkLst>
        </pc:spChg>
        <pc:spChg chg="del mod">
          <ac:chgData name="Anupama Mohan Rao" userId="d322dacc-95b1-4059-ade2-f5d9ec3e6992" providerId="ADAL" clId="{1FC134B5-DB5D-6648-A9D4-CEBB39D89198}" dt="2020-10-12T23:47:00.583" v="838" actId="26606"/>
          <ac:spMkLst>
            <pc:docMk/>
            <pc:sldMk cId="1929185620" sldId="257"/>
            <ac:spMk id="3" creationId="{F2416B8F-CF68-B94F-A9D2-CD733112A96D}"/>
          </ac:spMkLst>
        </pc:spChg>
        <pc:spChg chg="add">
          <ac:chgData name="Anupama Mohan Rao" userId="d322dacc-95b1-4059-ade2-f5d9ec3e6992" providerId="ADAL" clId="{1FC134B5-DB5D-6648-A9D4-CEBB39D89198}" dt="2020-10-12T23:47:00.583" v="838" actId="26606"/>
          <ac:spMkLst>
            <pc:docMk/>
            <pc:sldMk cId="1929185620" sldId="257"/>
            <ac:spMk id="9" creationId="{BC68A55F-7B32-44D8-AEE5-1AF40532656C}"/>
          </ac:spMkLst>
        </pc:spChg>
        <pc:spChg chg="add">
          <ac:chgData name="Anupama Mohan Rao" userId="d322dacc-95b1-4059-ade2-f5d9ec3e6992" providerId="ADAL" clId="{1FC134B5-DB5D-6648-A9D4-CEBB39D89198}" dt="2020-10-12T23:47:00.583" v="838" actId="26606"/>
          <ac:spMkLst>
            <pc:docMk/>
            <pc:sldMk cId="1929185620" sldId="257"/>
            <ac:spMk id="11" creationId="{CD1AAA2C-FBBE-42AA-B869-31D524B7653F}"/>
          </ac:spMkLst>
        </pc:spChg>
        <pc:spChg chg="add">
          <ac:chgData name="Anupama Mohan Rao" userId="d322dacc-95b1-4059-ade2-f5d9ec3e6992" providerId="ADAL" clId="{1FC134B5-DB5D-6648-A9D4-CEBB39D89198}" dt="2020-10-12T23:47:00.583" v="838" actId="26606"/>
          <ac:spMkLst>
            <pc:docMk/>
            <pc:sldMk cId="1929185620" sldId="257"/>
            <ac:spMk id="13" creationId="{5F937BBF-9326-4230-AB1B-F1795E350559}"/>
          </ac:spMkLst>
        </pc:spChg>
        <pc:graphicFrameChg chg="add mod">
          <ac:chgData name="Anupama Mohan Rao" userId="d322dacc-95b1-4059-ade2-f5d9ec3e6992" providerId="ADAL" clId="{1FC134B5-DB5D-6648-A9D4-CEBB39D89198}" dt="2020-10-13T18:40:59.504" v="1063" actId="404"/>
          <ac:graphicFrameMkLst>
            <pc:docMk/>
            <pc:sldMk cId="1929185620" sldId="257"/>
            <ac:graphicFrameMk id="5" creationId="{CB72E027-2480-46F7-8756-F2544D816A0B}"/>
          </ac:graphicFrameMkLst>
        </pc:graphicFrameChg>
      </pc:sldChg>
      <pc:sldChg chg="modSp mod ord">
        <pc:chgData name="Anupama Mohan Rao" userId="d322dacc-95b1-4059-ade2-f5d9ec3e6992" providerId="ADAL" clId="{1FC134B5-DB5D-6648-A9D4-CEBB39D89198}" dt="2020-10-14T03:23:53.627" v="1231" actId="20578"/>
        <pc:sldMkLst>
          <pc:docMk/>
          <pc:sldMk cId="3616717182" sldId="258"/>
        </pc:sldMkLst>
        <pc:spChg chg="mod">
          <ac:chgData name="Anupama Mohan Rao" userId="d322dacc-95b1-4059-ade2-f5d9ec3e6992" providerId="ADAL" clId="{1FC134B5-DB5D-6648-A9D4-CEBB39D89198}" dt="2020-10-14T01:14:54.489" v="1147" actId="122"/>
          <ac:spMkLst>
            <pc:docMk/>
            <pc:sldMk cId="3616717182" sldId="258"/>
            <ac:spMk id="2" creationId="{EADD2840-10CA-864B-874F-678DF72149AF}"/>
          </ac:spMkLst>
        </pc:spChg>
        <pc:spChg chg="mod">
          <ac:chgData name="Anupama Mohan Rao" userId="d322dacc-95b1-4059-ade2-f5d9ec3e6992" providerId="ADAL" clId="{1FC134B5-DB5D-6648-A9D4-CEBB39D89198}" dt="2020-10-12T23:44:47.615" v="701" actId="20577"/>
          <ac:spMkLst>
            <pc:docMk/>
            <pc:sldMk cId="3616717182" sldId="258"/>
            <ac:spMk id="3" creationId="{F2416B8F-CF68-B94F-A9D2-CD733112A96D}"/>
          </ac:spMkLst>
        </pc:spChg>
        <pc:graphicFrameChg chg="mod">
          <ac:chgData name="Anupama Mohan Rao" userId="d322dacc-95b1-4059-ade2-f5d9ec3e6992" providerId="ADAL" clId="{1FC134B5-DB5D-6648-A9D4-CEBB39D89198}" dt="2020-10-14T01:15:20.532" v="1155" actId="20577"/>
          <ac:graphicFrameMkLst>
            <pc:docMk/>
            <pc:sldMk cId="3616717182" sldId="258"/>
            <ac:graphicFrameMk id="4" creationId="{D36EA82C-0439-4255-99CD-23BA7B22A88A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14:11.991" v="1133" actId="122"/>
        <pc:sldMkLst>
          <pc:docMk/>
          <pc:sldMk cId="3156582349" sldId="259"/>
        </pc:sldMkLst>
        <pc:spChg chg="mod">
          <ac:chgData name="Anupama Mohan Rao" userId="d322dacc-95b1-4059-ade2-f5d9ec3e6992" providerId="ADAL" clId="{1FC134B5-DB5D-6648-A9D4-CEBB39D89198}" dt="2020-10-14T01:14:11.991" v="1133" actId="122"/>
          <ac:spMkLst>
            <pc:docMk/>
            <pc:sldMk cId="3156582349" sldId="259"/>
            <ac:spMk id="2" creationId="{EADD2840-10CA-864B-874F-678DF72149AF}"/>
          </ac:spMkLst>
        </pc:spChg>
      </pc:sldChg>
      <pc:sldChg chg="addSp delSp modSp add mod ord setBg">
        <pc:chgData name="Anupama Mohan Rao" userId="d322dacc-95b1-4059-ade2-f5d9ec3e6992" providerId="ADAL" clId="{1FC134B5-DB5D-6648-A9D4-CEBB39D89198}" dt="2020-10-12T23:47:30.872" v="858" actId="26606"/>
        <pc:sldMkLst>
          <pc:docMk/>
          <pc:sldMk cId="3208087077" sldId="260"/>
        </pc:sldMkLst>
        <pc:spChg chg="mo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2" creationId="{EADD2840-10CA-864B-874F-678DF72149AF}"/>
          </ac:spMkLst>
        </pc:spChg>
        <pc:spChg chg="del mo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3" creationId="{F2416B8F-CF68-B94F-A9D2-CD733112A96D}"/>
          </ac:spMkLst>
        </pc:spChg>
        <pc:spChg chg="ad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9" creationId="{89A320C9-9735-4D13-8279-C1C674841392}"/>
          </ac:spMkLst>
        </pc:spChg>
        <pc:spChg chg="ad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11" creationId="{92544CF4-9B52-4A7B-A4B3-88C72729B77D}"/>
          </ac:spMkLst>
        </pc:spChg>
        <pc:spChg chg="ad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13" creationId="{E75862C5-5C00-4421-BC7B-9B7B86DBC80D}"/>
          </ac:spMkLst>
        </pc:spChg>
        <pc:spChg chg="add">
          <ac:chgData name="Anupama Mohan Rao" userId="d322dacc-95b1-4059-ade2-f5d9ec3e6992" providerId="ADAL" clId="{1FC134B5-DB5D-6648-A9D4-CEBB39D89198}" dt="2020-10-12T23:47:30.872" v="858" actId="26606"/>
          <ac:spMkLst>
            <pc:docMk/>
            <pc:sldMk cId="3208087077" sldId="260"/>
            <ac:spMk id="15" creationId="{089440EF-9BE9-4AE9-8C28-00B02296CDB6}"/>
          </ac:spMkLst>
        </pc:spChg>
        <pc:graphicFrameChg chg="add">
          <ac:chgData name="Anupama Mohan Rao" userId="d322dacc-95b1-4059-ade2-f5d9ec3e6992" providerId="ADAL" clId="{1FC134B5-DB5D-6648-A9D4-CEBB39D89198}" dt="2020-10-12T23:47:30.872" v="858" actId="26606"/>
          <ac:graphicFrameMkLst>
            <pc:docMk/>
            <pc:sldMk cId="3208087077" sldId="260"/>
            <ac:graphicFrameMk id="5" creationId="{46D02BF3-59A8-4A27-946A-355B695F1FEA}"/>
          </ac:graphicFrameMkLst>
        </pc:graphicFrameChg>
      </pc:sldChg>
      <pc:sldChg chg="addSp delSp modSp add del mod">
        <pc:chgData name="Anupama Mohan Rao" userId="d322dacc-95b1-4059-ade2-f5d9ec3e6992" providerId="ADAL" clId="{1FC134B5-DB5D-6648-A9D4-CEBB39D89198}" dt="2020-10-12T23:46:16.434" v="818" actId="2696"/>
        <pc:sldMkLst>
          <pc:docMk/>
          <pc:sldMk cId="2102896078" sldId="261"/>
        </pc:sldMkLst>
        <pc:spChg chg="del">
          <ac:chgData name="Anupama Mohan Rao" userId="d322dacc-95b1-4059-ade2-f5d9ec3e6992" providerId="ADAL" clId="{1FC134B5-DB5D-6648-A9D4-CEBB39D89198}" dt="2020-10-12T23:46:06.262" v="816" actId="478"/>
          <ac:spMkLst>
            <pc:docMk/>
            <pc:sldMk cId="2102896078" sldId="261"/>
            <ac:spMk id="3" creationId="{F2416B8F-CF68-B94F-A9D2-CD733112A96D}"/>
          </ac:spMkLst>
        </pc:spChg>
        <pc:spChg chg="add mod">
          <ac:chgData name="Anupama Mohan Rao" userId="d322dacc-95b1-4059-ade2-f5d9ec3e6992" providerId="ADAL" clId="{1FC134B5-DB5D-6648-A9D4-CEBB39D89198}" dt="2020-10-12T23:46:06.262" v="816" actId="478"/>
          <ac:spMkLst>
            <pc:docMk/>
            <pc:sldMk cId="2102896078" sldId="261"/>
            <ac:spMk id="5" creationId="{2A3168A6-F2A8-6146-B40A-669F79A555FE}"/>
          </ac:spMkLst>
        </pc:spChg>
      </pc:sldChg>
      <pc:sldChg chg="modSp add mod">
        <pc:chgData name="Anupama Mohan Rao" userId="d322dacc-95b1-4059-ade2-f5d9ec3e6992" providerId="ADAL" clId="{1FC134B5-DB5D-6648-A9D4-CEBB39D89198}" dt="2020-10-14T01:17:22.668" v="1179" actId="1076"/>
        <pc:sldMkLst>
          <pc:docMk/>
          <pc:sldMk cId="3895159353" sldId="262"/>
        </pc:sldMkLst>
        <pc:spChg chg="mod">
          <ac:chgData name="Anupama Mohan Rao" userId="d322dacc-95b1-4059-ade2-f5d9ec3e6992" providerId="ADAL" clId="{1FC134B5-DB5D-6648-A9D4-CEBB39D89198}" dt="2020-10-14T01:17:22.668" v="1179" actId="1076"/>
          <ac:spMkLst>
            <pc:docMk/>
            <pc:sldMk cId="3895159353" sldId="262"/>
            <ac:spMk id="2" creationId="{B5F27BE2-5933-5542-9A26-8FCF4154C6B8}"/>
          </ac:spMkLst>
        </pc:spChg>
      </pc:sldChg>
      <pc:sldChg chg="modSp mod">
        <pc:chgData name="Anupama Mohan Rao" userId="d322dacc-95b1-4059-ade2-f5d9ec3e6992" providerId="ADAL" clId="{1FC134B5-DB5D-6648-A9D4-CEBB39D89198}" dt="2020-10-14T01:05:34.822" v="1085" actId="2711"/>
        <pc:sldMkLst>
          <pc:docMk/>
          <pc:sldMk cId="1382846391" sldId="263"/>
        </pc:sldMkLst>
        <pc:spChg chg="mod">
          <ac:chgData name="Anupama Mohan Rao" userId="d322dacc-95b1-4059-ade2-f5d9ec3e6992" providerId="ADAL" clId="{1FC134B5-DB5D-6648-A9D4-CEBB39D89198}" dt="2020-10-14T01:04:45.971" v="1078" actId="2711"/>
          <ac:spMkLst>
            <pc:docMk/>
            <pc:sldMk cId="1382846391" sldId="263"/>
            <ac:spMk id="2" creationId="{1148AD72-4E15-47FC-BBCE-BD7A36AE180B}"/>
          </ac:spMkLst>
        </pc:spChg>
        <pc:spChg chg="mod">
          <ac:chgData name="Anupama Mohan Rao" userId="d322dacc-95b1-4059-ade2-f5d9ec3e6992" providerId="ADAL" clId="{1FC134B5-DB5D-6648-A9D4-CEBB39D89198}" dt="2020-10-14T01:04:59.736" v="1080" actId="2711"/>
          <ac:spMkLst>
            <pc:docMk/>
            <pc:sldMk cId="1382846391" sldId="263"/>
            <ac:spMk id="16" creationId="{42F9C8E1-2F3F-4FFC-8D79-EFA51C8EE8CC}"/>
          </ac:spMkLst>
        </pc:spChg>
        <pc:spChg chg="mod">
          <ac:chgData name="Anupama Mohan Rao" userId="d322dacc-95b1-4059-ade2-f5d9ec3e6992" providerId="ADAL" clId="{1FC134B5-DB5D-6648-A9D4-CEBB39D89198}" dt="2020-10-14T01:05:20.528" v="1082" actId="2711"/>
          <ac:spMkLst>
            <pc:docMk/>
            <pc:sldMk cId="1382846391" sldId="263"/>
            <ac:spMk id="19" creationId="{0867F657-5994-4BDF-A0BE-84576827ABEA}"/>
          </ac:spMkLst>
        </pc:spChg>
        <pc:spChg chg="mod">
          <ac:chgData name="Anupama Mohan Rao" userId="d322dacc-95b1-4059-ade2-f5d9ec3e6992" providerId="ADAL" clId="{1FC134B5-DB5D-6648-A9D4-CEBB39D89198}" dt="2020-10-14T01:05:34.822" v="1085" actId="2711"/>
          <ac:spMkLst>
            <pc:docMk/>
            <pc:sldMk cId="1382846391" sldId="263"/>
            <ac:spMk id="21" creationId="{478317CF-5E29-409B-8CF3-E67987362F21}"/>
          </ac:spMkLst>
        </pc:spChg>
        <pc:spChg chg="mod">
          <ac:chgData name="Anupama Mohan Rao" userId="d322dacc-95b1-4059-ade2-f5d9ec3e6992" providerId="ADAL" clId="{1FC134B5-DB5D-6648-A9D4-CEBB39D89198}" dt="2020-10-14T01:05:10.001" v="1081" actId="2711"/>
          <ac:spMkLst>
            <pc:docMk/>
            <pc:sldMk cId="1382846391" sldId="263"/>
            <ac:spMk id="22" creationId="{6E964B15-A0CE-4335-833E-E012DE3B1210}"/>
          </ac:spMkLst>
        </pc:spChg>
        <pc:spChg chg="mod">
          <ac:chgData name="Anupama Mohan Rao" userId="d322dacc-95b1-4059-ade2-f5d9ec3e6992" providerId="ADAL" clId="{1FC134B5-DB5D-6648-A9D4-CEBB39D89198}" dt="2020-10-14T01:04:53.152" v="1079" actId="2711"/>
          <ac:spMkLst>
            <pc:docMk/>
            <pc:sldMk cId="1382846391" sldId="263"/>
            <ac:spMk id="23" creationId="{AC91BA48-C1BF-4966-9C2E-797E5967493F}"/>
          </ac:spMkLst>
        </pc:spChg>
      </pc:sldChg>
      <pc:sldChg chg="modSp mod">
        <pc:chgData name="Anupama Mohan Rao" userId="d322dacc-95b1-4059-ade2-f5d9ec3e6992" providerId="ADAL" clId="{1FC134B5-DB5D-6648-A9D4-CEBB39D89198}" dt="2020-10-14T01:06:27.060" v="1099" actId="2711"/>
        <pc:sldMkLst>
          <pc:docMk/>
          <pc:sldMk cId="1782032785" sldId="264"/>
        </pc:sldMkLst>
        <pc:spChg chg="mod">
          <ac:chgData name="Anupama Mohan Rao" userId="d322dacc-95b1-4059-ade2-f5d9ec3e6992" providerId="ADAL" clId="{1FC134B5-DB5D-6648-A9D4-CEBB39D89198}" dt="2020-10-14T01:06:17.004" v="1097" actId="2711"/>
          <ac:spMkLst>
            <pc:docMk/>
            <pc:sldMk cId="1782032785" sldId="264"/>
            <ac:spMk id="2" creationId="{2266DCE3-1A71-4426-8145-5DDFB9547C9E}"/>
          </ac:spMkLst>
        </pc:spChg>
        <pc:graphicFrameChg chg="mod">
          <ac:chgData name="Anupama Mohan Rao" userId="d322dacc-95b1-4059-ade2-f5d9ec3e6992" providerId="ADAL" clId="{1FC134B5-DB5D-6648-A9D4-CEBB39D89198}" dt="2020-10-14T01:06:27.060" v="1099" actId="2711"/>
          <ac:graphicFrameMkLst>
            <pc:docMk/>
            <pc:sldMk cId="1782032785" sldId="264"/>
            <ac:graphicFrameMk id="5" creationId="{8C676D76-E448-457D-B5C4-B1F097CB8D29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07:07.705" v="1107" actId="108"/>
        <pc:sldMkLst>
          <pc:docMk/>
          <pc:sldMk cId="1772259694" sldId="265"/>
        </pc:sldMkLst>
        <pc:spChg chg="mod">
          <ac:chgData name="Anupama Mohan Rao" userId="d322dacc-95b1-4059-ade2-f5d9ec3e6992" providerId="ADAL" clId="{1FC134B5-DB5D-6648-A9D4-CEBB39D89198}" dt="2020-10-14T01:06:35.813" v="1100" actId="2711"/>
          <ac:spMkLst>
            <pc:docMk/>
            <pc:sldMk cId="1772259694" sldId="265"/>
            <ac:spMk id="2" creationId="{EAADBDDF-D392-4998-9D1D-EAA5FD22C63A}"/>
          </ac:spMkLst>
        </pc:spChg>
        <pc:graphicFrameChg chg="mod">
          <ac:chgData name="Anupama Mohan Rao" userId="d322dacc-95b1-4059-ade2-f5d9ec3e6992" providerId="ADAL" clId="{1FC134B5-DB5D-6648-A9D4-CEBB39D89198}" dt="2020-10-14T01:07:07.705" v="1107" actId="108"/>
          <ac:graphicFrameMkLst>
            <pc:docMk/>
            <pc:sldMk cId="1772259694" sldId="265"/>
            <ac:graphicFrameMk id="6" creationId="{344DE213-6498-42CF-8179-5294F68FF527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08:11.312" v="1124" actId="2711"/>
        <pc:sldMkLst>
          <pc:docMk/>
          <pc:sldMk cId="1228951222" sldId="267"/>
        </pc:sldMkLst>
        <pc:spChg chg="mod">
          <ac:chgData name="Anupama Mohan Rao" userId="d322dacc-95b1-4059-ade2-f5d9ec3e6992" providerId="ADAL" clId="{1FC134B5-DB5D-6648-A9D4-CEBB39D89198}" dt="2020-10-14T01:07:51.679" v="1122" actId="2711"/>
          <ac:spMkLst>
            <pc:docMk/>
            <pc:sldMk cId="1228951222" sldId="267"/>
            <ac:spMk id="2" creationId="{1C0AA436-A719-46C6-9507-B17FF43237E8}"/>
          </ac:spMkLst>
        </pc:spChg>
        <pc:graphicFrameChg chg="mod">
          <ac:chgData name="Anupama Mohan Rao" userId="d322dacc-95b1-4059-ade2-f5d9ec3e6992" providerId="ADAL" clId="{1FC134B5-DB5D-6648-A9D4-CEBB39D89198}" dt="2020-10-14T01:08:11.312" v="1124" actId="2711"/>
          <ac:graphicFrameMkLst>
            <pc:docMk/>
            <pc:sldMk cId="1228951222" sldId="267"/>
            <ac:graphicFrameMk id="5" creationId="{C8C07923-A236-4687-9619-39CF5637994D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08:18.364" v="1125" actId="2711"/>
        <pc:sldMkLst>
          <pc:docMk/>
          <pc:sldMk cId="779314605" sldId="268"/>
        </pc:sldMkLst>
        <pc:spChg chg="mod">
          <ac:chgData name="Anupama Mohan Rao" userId="d322dacc-95b1-4059-ade2-f5d9ec3e6992" providerId="ADAL" clId="{1FC134B5-DB5D-6648-A9D4-CEBB39D89198}" dt="2020-10-14T01:08:18.364" v="1125" actId="2711"/>
          <ac:spMkLst>
            <pc:docMk/>
            <pc:sldMk cId="779314605" sldId="268"/>
            <ac:spMk id="2" creationId="{891580FB-EB8D-4695-97EF-DB6986D2AAE4}"/>
          </ac:spMkLst>
        </pc:spChg>
      </pc:sldChg>
      <pc:sldChg chg="modSp mod">
        <pc:chgData name="Anupama Mohan Rao" userId="d322dacc-95b1-4059-ade2-f5d9ec3e6992" providerId="ADAL" clId="{1FC134B5-DB5D-6648-A9D4-CEBB39D89198}" dt="2020-10-14T01:13:43.767" v="1128" actId="14100"/>
        <pc:sldMkLst>
          <pc:docMk/>
          <pc:sldMk cId="2925292284" sldId="269"/>
        </pc:sldMkLst>
        <pc:spChg chg="mod">
          <ac:chgData name="Anupama Mohan Rao" userId="d322dacc-95b1-4059-ade2-f5d9ec3e6992" providerId="ADAL" clId="{1FC134B5-DB5D-6648-A9D4-CEBB39D89198}" dt="2020-10-14T01:13:43.767" v="1128" actId="14100"/>
          <ac:spMkLst>
            <pc:docMk/>
            <pc:sldMk cId="2925292284" sldId="269"/>
            <ac:spMk id="2" creationId="{D1547777-150D-40B4-9470-85E9A22FFD3F}"/>
          </ac:spMkLst>
        </pc:spChg>
      </pc:sldChg>
      <pc:sldChg chg="modSp mod">
        <pc:chgData name="Anupama Mohan Rao" userId="d322dacc-95b1-4059-ade2-f5d9ec3e6992" providerId="ADAL" clId="{1FC134B5-DB5D-6648-A9D4-CEBB39D89198}" dt="2020-10-14T01:14:03.325" v="1131" actId="108"/>
        <pc:sldMkLst>
          <pc:docMk/>
          <pc:sldMk cId="2478569294" sldId="270"/>
        </pc:sldMkLst>
        <pc:spChg chg="mod">
          <ac:chgData name="Anupama Mohan Rao" userId="d322dacc-95b1-4059-ade2-f5d9ec3e6992" providerId="ADAL" clId="{1FC134B5-DB5D-6648-A9D4-CEBB39D89198}" dt="2020-10-14T01:13:53.289" v="1129" actId="2711"/>
          <ac:spMkLst>
            <pc:docMk/>
            <pc:sldMk cId="2478569294" sldId="270"/>
            <ac:spMk id="2" creationId="{3362C046-76FC-4886-A743-ED630083AE2C}"/>
          </ac:spMkLst>
        </pc:spChg>
        <pc:spChg chg="mod">
          <ac:chgData name="Anupama Mohan Rao" userId="d322dacc-95b1-4059-ade2-f5d9ec3e6992" providerId="ADAL" clId="{1FC134B5-DB5D-6648-A9D4-CEBB39D89198}" dt="2020-10-14T01:14:03.325" v="1131" actId="108"/>
          <ac:spMkLst>
            <pc:docMk/>
            <pc:sldMk cId="2478569294" sldId="270"/>
            <ac:spMk id="3" creationId="{57819826-9C6B-4BCA-B0DA-A6F25792ABFF}"/>
          </ac:spMkLst>
        </pc:spChg>
      </pc:sldChg>
      <pc:sldChg chg="modSp mod">
        <pc:chgData name="Anupama Mohan Rao" userId="d322dacc-95b1-4059-ade2-f5d9ec3e6992" providerId="ADAL" clId="{1FC134B5-DB5D-6648-A9D4-CEBB39D89198}" dt="2020-10-14T01:14:42.476" v="1145" actId="20577"/>
        <pc:sldMkLst>
          <pc:docMk/>
          <pc:sldMk cId="1990060356" sldId="271"/>
        </pc:sldMkLst>
        <pc:spChg chg="mod">
          <ac:chgData name="Anupama Mohan Rao" userId="d322dacc-95b1-4059-ade2-f5d9ec3e6992" providerId="ADAL" clId="{1FC134B5-DB5D-6648-A9D4-CEBB39D89198}" dt="2020-10-14T01:14:22.641" v="1135" actId="122"/>
          <ac:spMkLst>
            <pc:docMk/>
            <pc:sldMk cId="1990060356" sldId="271"/>
            <ac:spMk id="2" creationId="{7B52412A-BB9F-4968-8789-5B918A611DD4}"/>
          </ac:spMkLst>
        </pc:spChg>
        <pc:spChg chg="mod">
          <ac:chgData name="Anupama Mohan Rao" userId="d322dacc-95b1-4059-ade2-f5d9ec3e6992" providerId="ADAL" clId="{1FC134B5-DB5D-6648-A9D4-CEBB39D89198}" dt="2020-10-14T01:14:42.476" v="1145" actId="20577"/>
          <ac:spMkLst>
            <pc:docMk/>
            <pc:sldMk cId="1990060356" sldId="271"/>
            <ac:spMk id="3" creationId="{04AA1712-CB82-467E-B152-AB1919760D78}"/>
          </ac:spMkLst>
        </pc:spChg>
      </pc:sldChg>
      <pc:sldChg chg="modSp mod ord">
        <pc:chgData name="Anupama Mohan Rao" userId="d322dacc-95b1-4059-ade2-f5d9ec3e6992" providerId="ADAL" clId="{1FC134B5-DB5D-6648-A9D4-CEBB39D89198}" dt="2020-10-14T03:20:24.189" v="1230" actId="20578"/>
        <pc:sldMkLst>
          <pc:docMk/>
          <pc:sldMk cId="926098356" sldId="272"/>
        </pc:sldMkLst>
        <pc:spChg chg="mod">
          <ac:chgData name="Anupama Mohan Rao" userId="d322dacc-95b1-4059-ade2-f5d9ec3e6992" providerId="ADAL" clId="{1FC134B5-DB5D-6648-A9D4-CEBB39D89198}" dt="2020-10-14T01:15:32.184" v="1156" actId="2711"/>
          <ac:spMkLst>
            <pc:docMk/>
            <pc:sldMk cId="926098356" sldId="272"/>
            <ac:spMk id="2" creationId="{87EFB5C1-CA05-4430-8305-DB926C2D3077}"/>
          </ac:spMkLst>
        </pc:spChg>
        <pc:spChg chg="mod">
          <ac:chgData name="Anupama Mohan Rao" userId="d322dacc-95b1-4059-ade2-f5d9ec3e6992" providerId="ADAL" clId="{1FC134B5-DB5D-6648-A9D4-CEBB39D89198}" dt="2020-10-14T01:16:00.536" v="1165" actId="12"/>
          <ac:spMkLst>
            <pc:docMk/>
            <pc:sldMk cId="926098356" sldId="272"/>
            <ac:spMk id="5" creationId="{4E427752-2288-4F3C-B9B4-C5D8588CC529}"/>
          </ac:spMkLst>
        </pc:spChg>
      </pc:sldChg>
      <pc:sldChg chg="modSp mod">
        <pc:chgData name="Anupama Mohan Rao" userId="d322dacc-95b1-4059-ade2-f5d9ec3e6992" providerId="ADAL" clId="{1FC134B5-DB5D-6648-A9D4-CEBB39D89198}" dt="2020-10-14T01:06:09.621" v="1096" actId="2711"/>
        <pc:sldMkLst>
          <pc:docMk/>
          <pc:sldMk cId="775824932" sldId="273"/>
        </pc:sldMkLst>
        <pc:spChg chg="mod">
          <ac:chgData name="Anupama Mohan Rao" userId="d322dacc-95b1-4059-ade2-f5d9ec3e6992" providerId="ADAL" clId="{1FC134B5-DB5D-6648-A9D4-CEBB39D89198}" dt="2020-10-14T01:05:41.107" v="1086" actId="2711"/>
          <ac:spMkLst>
            <pc:docMk/>
            <pc:sldMk cId="775824932" sldId="273"/>
            <ac:spMk id="2" creationId="{AE9E07B2-0EBD-4655-890F-4BF46E67D7D3}"/>
          </ac:spMkLst>
        </pc:spChg>
        <pc:graphicFrameChg chg="mod">
          <ac:chgData name="Anupama Mohan Rao" userId="d322dacc-95b1-4059-ade2-f5d9ec3e6992" providerId="ADAL" clId="{1FC134B5-DB5D-6648-A9D4-CEBB39D89198}" dt="2020-10-14T01:06:09.621" v="1096" actId="2711"/>
          <ac:graphicFrameMkLst>
            <pc:docMk/>
            <pc:sldMk cId="775824932" sldId="273"/>
            <ac:graphicFrameMk id="4" creationId="{577D599D-887F-4EC6-8B62-AF50329A0556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07:43.450" v="1121" actId="108"/>
        <pc:sldMkLst>
          <pc:docMk/>
          <pc:sldMk cId="3189199829" sldId="275"/>
        </pc:sldMkLst>
        <pc:spChg chg="mod">
          <ac:chgData name="Anupama Mohan Rao" userId="d322dacc-95b1-4059-ade2-f5d9ec3e6992" providerId="ADAL" clId="{1FC134B5-DB5D-6648-A9D4-CEBB39D89198}" dt="2020-10-14T01:07:14.174" v="1108" actId="2711"/>
          <ac:spMkLst>
            <pc:docMk/>
            <pc:sldMk cId="3189199829" sldId="275"/>
            <ac:spMk id="2" creationId="{EAADBDDF-D392-4998-9D1D-EAA5FD22C63A}"/>
          </ac:spMkLst>
        </pc:spChg>
        <pc:graphicFrameChg chg="mod">
          <ac:chgData name="Anupama Mohan Rao" userId="d322dacc-95b1-4059-ade2-f5d9ec3e6992" providerId="ADAL" clId="{1FC134B5-DB5D-6648-A9D4-CEBB39D89198}" dt="2020-10-14T01:07:43.450" v="1121" actId="108"/>
          <ac:graphicFrameMkLst>
            <pc:docMk/>
            <pc:sldMk cId="3189199829" sldId="275"/>
            <ac:graphicFrameMk id="6" creationId="{344DE213-6498-42CF-8179-5294F68FF527}"/>
          </ac:graphicFrameMkLst>
        </pc:graphicFrameChg>
      </pc:sldChg>
      <pc:sldChg chg="modSp mod">
        <pc:chgData name="Anupama Mohan Rao" userId="d322dacc-95b1-4059-ade2-f5d9ec3e6992" providerId="ADAL" clId="{1FC134B5-DB5D-6648-A9D4-CEBB39D89198}" dt="2020-10-14T01:17:10.328" v="1177" actId="108"/>
        <pc:sldMkLst>
          <pc:docMk/>
          <pc:sldMk cId="2547862896" sldId="276"/>
        </pc:sldMkLst>
        <pc:spChg chg="mod">
          <ac:chgData name="Anupama Mohan Rao" userId="d322dacc-95b1-4059-ade2-f5d9ec3e6992" providerId="ADAL" clId="{1FC134B5-DB5D-6648-A9D4-CEBB39D89198}" dt="2020-10-14T01:16:35.941" v="1166" actId="2711"/>
          <ac:spMkLst>
            <pc:docMk/>
            <pc:sldMk cId="2547862896" sldId="276"/>
            <ac:spMk id="2" creationId="{4EF23CE1-9C32-42C4-B173-9A5F60E6F735}"/>
          </ac:spMkLst>
        </pc:spChg>
        <pc:graphicFrameChg chg="mod">
          <ac:chgData name="Anupama Mohan Rao" userId="d322dacc-95b1-4059-ade2-f5d9ec3e6992" providerId="ADAL" clId="{1FC134B5-DB5D-6648-A9D4-CEBB39D89198}" dt="2020-10-14T01:17:10.328" v="1177" actId="108"/>
          <ac:graphicFrameMkLst>
            <pc:docMk/>
            <pc:sldMk cId="2547862896" sldId="276"/>
            <ac:graphicFrameMk id="4" creationId="{340E47D7-874C-4F11-9276-B58490D5B99B}"/>
          </ac:graphicFrameMkLst>
        </pc:graphicFrameChg>
      </pc:sldChg>
      <pc:sldChg chg="addSp delSp modSp add mod setBg">
        <pc:chgData name="Anupama Mohan Rao" userId="d322dacc-95b1-4059-ade2-f5d9ec3e6992" providerId="ADAL" clId="{1FC134B5-DB5D-6648-A9D4-CEBB39D89198}" dt="2020-10-14T03:18:21.482" v="1229" actId="113"/>
        <pc:sldMkLst>
          <pc:docMk/>
          <pc:sldMk cId="2294367992" sldId="277"/>
        </pc:sldMkLst>
        <pc:spChg chg="mod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2" creationId="{A92D2071-DB6D-C541-B3CC-10E2BCFFB81A}"/>
          </ac:spMkLst>
        </pc:spChg>
        <pc:spChg chg="del mod">
          <ac:chgData name="Anupama Mohan Rao" userId="d322dacc-95b1-4059-ade2-f5d9ec3e6992" providerId="ADAL" clId="{1FC134B5-DB5D-6648-A9D4-CEBB39D89198}" dt="2020-10-14T03:15:58.502" v="1209" actId="478"/>
          <ac:spMkLst>
            <pc:docMk/>
            <pc:sldMk cId="2294367992" sldId="277"/>
            <ac:spMk id="3" creationId="{D04514DC-DBA5-7C43-AD26-DAE94C96D2D7}"/>
          </ac:spMkLst>
        </pc:spChg>
        <pc:spChg chg="add del mod">
          <ac:chgData name="Anupama Mohan Rao" userId="d322dacc-95b1-4059-ade2-f5d9ec3e6992" providerId="ADAL" clId="{1FC134B5-DB5D-6648-A9D4-CEBB39D89198}" dt="2020-10-14T03:17:27.309" v="1218" actId="47"/>
          <ac:spMkLst>
            <pc:docMk/>
            <pc:sldMk cId="2294367992" sldId="277"/>
            <ac:spMk id="6" creationId="{91C7CEFF-0F4F-DA4B-8FD8-AA8313E28609}"/>
          </ac:spMkLst>
        </pc:spChg>
        <pc:spChg chg="add del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40" creationId="{B8FE8EF1-7AF2-4864-A8DE-7EE3481DA1D4}"/>
          </ac:spMkLst>
        </pc:spChg>
        <pc:spChg chg="add del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42" creationId="{76CB6AE4-A444-41E5-A744-47F048A15E7D}"/>
          </ac:spMkLst>
        </pc:spChg>
        <pc:spChg chg="add del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44" creationId="{A922CC7D-9AB0-495B-8AEC-81B7CDEE1AC0}"/>
          </ac:spMkLst>
        </pc:spChg>
        <pc:spChg chg="add del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74" creationId="{AA4E6AA2-BEA6-4D9C-940A-56C57341D1C4}"/>
          </ac:spMkLst>
        </pc:spChg>
        <pc:spChg chg="add del">
          <ac:chgData name="Anupama Mohan Rao" userId="d322dacc-95b1-4059-ade2-f5d9ec3e6992" providerId="ADAL" clId="{1FC134B5-DB5D-6648-A9D4-CEBB39D89198}" dt="2020-10-14T03:17:28.281" v="1219" actId="26606"/>
          <ac:spMkLst>
            <pc:docMk/>
            <pc:sldMk cId="2294367992" sldId="277"/>
            <ac:spMk id="76" creationId="{ED642ED3-CFED-4142-8502-CCC199447083}"/>
          </ac:spMkLst>
        </pc:spChg>
        <pc:grpChg chg="add del">
          <ac:chgData name="Anupama Mohan Rao" userId="d322dacc-95b1-4059-ade2-f5d9ec3e6992" providerId="ADAL" clId="{1FC134B5-DB5D-6648-A9D4-CEBB39D89198}" dt="2020-10-14T03:17:28.281" v="1219" actId="26606"/>
          <ac:grpSpMkLst>
            <pc:docMk/>
            <pc:sldMk cId="2294367992" sldId="277"/>
            <ac:grpSpMk id="12" creationId="{7B7EFD05-5F12-420E-8AEF-74D5EF9D58BC}"/>
          </ac:grpSpMkLst>
        </pc:grpChg>
        <pc:grpChg chg="add del">
          <ac:chgData name="Anupama Mohan Rao" userId="d322dacc-95b1-4059-ade2-f5d9ec3e6992" providerId="ADAL" clId="{1FC134B5-DB5D-6648-A9D4-CEBB39D89198}" dt="2020-10-14T03:17:28.281" v="1219" actId="26606"/>
          <ac:grpSpMkLst>
            <pc:docMk/>
            <pc:sldMk cId="2294367992" sldId="277"/>
            <ac:grpSpMk id="26" creationId="{B64F33C7-E158-4057-87E7-6F42AA6D034A}"/>
          </ac:grpSpMkLst>
        </pc:grpChg>
        <pc:grpChg chg="add del">
          <ac:chgData name="Anupama Mohan Rao" userId="d322dacc-95b1-4059-ade2-f5d9ec3e6992" providerId="ADAL" clId="{1FC134B5-DB5D-6648-A9D4-CEBB39D89198}" dt="2020-10-14T03:17:28.281" v="1219" actId="26606"/>
          <ac:grpSpMkLst>
            <pc:docMk/>
            <pc:sldMk cId="2294367992" sldId="277"/>
            <ac:grpSpMk id="46" creationId="{001EF6D3-851E-4B24-A9CD-D38CA18A5B9F}"/>
          </ac:grpSpMkLst>
        </pc:grpChg>
        <pc:grpChg chg="add del">
          <ac:chgData name="Anupama Mohan Rao" userId="d322dacc-95b1-4059-ade2-f5d9ec3e6992" providerId="ADAL" clId="{1FC134B5-DB5D-6648-A9D4-CEBB39D89198}" dt="2020-10-14T03:17:28.281" v="1219" actId="26606"/>
          <ac:grpSpMkLst>
            <pc:docMk/>
            <pc:sldMk cId="2294367992" sldId="277"/>
            <ac:grpSpMk id="60" creationId="{84A5389E-FAF0-49F8-B7DE-5DB1D39A4380}"/>
          </ac:grpSpMkLst>
        </pc:grpChg>
        <pc:graphicFrameChg chg="add mod modGraphic">
          <ac:chgData name="Anupama Mohan Rao" userId="d322dacc-95b1-4059-ade2-f5d9ec3e6992" providerId="ADAL" clId="{1FC134B5-DB5D-6648-A9D4-CEBB39D89198}" dt="2020-10-14T03:18:21.482" v="1229" actId="113"/>
          <ac:graphicFrameMkLst>
            <pc:docMk/>
            <pc:sldMk cId="2294367992" sldId="277"/>
            <ac:graphicFrameMk id="7" creationId="{BFE1E1BF-986C-1B4C-924A-2CFBC568CFEB}"/>
          </ac:graphicFrameMkLst>
        </pc:graphicFrameChg>
        <pc:picChg chg="add del mod">
          <ac:chgData name="Anupama Mohan Rao" userId="d322dacc-95b1-4059-ade2-f5d9ec3e6992" providerId="ADAL" clId="{1FC134B5-DB5D-6648-A9D4-CEBB39D89198}" dt="2020-10-14T03:16:36.329" v="1210" actId="478"/>
          <ac:picMkLst>
            <pc:docMk/>
            <pc:sldMk cId="2294367992" sldId="277"/>
            <ac:picMk id="5" creationId="{5A7E6ACA-1147-E64B-A54E-6ECBB784A10B}"/>
          </ac:picMkLst>
        </pc:picChg>
      </pc:sldChg>
    </pc:docChg>
  </pc:docChgLst>
  <pc:docChgLst>
    <pc:chgData name="Aatish Suman" userId="S::asuman@syr.edu::85634d75-7ad6-4713-9df1-862ebfca4080" providerId="AD" clId="Web-{108286A1-1B92-6D7A-EDB9-EF975708BCE7}"/>
    <pc:docChg chg="addSld modSld sldOrd">
      <pc:chgData name="Aatish Suman" userId="S::asuman@syr.edu::85634d75-7ad6-4713-9df1-862ebfca4080" providerId="AD" clId="Web-{108286A1-1B92-6D7A-EDB9-EF975708BCE7}" dt="2020-10-13T21:17:51.378" v="107" actId="20577"/>
      <pc:docMkLst>
        <pc:docMk/>
      </pc:docMkLst>
      <pc:sldChg chg="addSp delSp modSp">
        <pc:chgData name="Aatish Suman" userId="S::asuman@syr.edu::85634d75-7ad6-4713-9df1-862ebfca4080" providerId="AD" clId="Web-{108286A1-1B92-6D7A-EDB9-EF975708BCE7}" dt="2020-10-13T21:17:22.096" v="98" actId="20577"/>
        <pc:sldMkLst>
          <pc:docMk/>
          <pc:sldMk cId="3156582349" sldId="259"/>
        </pc:sldMkLst>
        <pc:spChg chg="mod">
          <ac:chgData name="Aatish Suman" userId="S::asuman@syr.edu::85634d75-7ad6-4713-9df1-862ebfca4080" providerId="AD" clId="Web-{108286A1-1B92-6D7A-EDB9-EF975708BCE7}" dt="2020-10-13T21:17:22.096" v="98" actId="20577"/>
          <ac:spMkLst>
            <pc:docMk/>
            <pc:sldMk cId="3156582349" sldId="259"/>
            <ac:spMk id="2" creationId="{EADD2840-10CA-864B-874F-678DF72149AF}"/>
          </ac:spMkLst>
        </pc:spChg>
        <pc:picChg chg="add del mod">
          <ac:chgData name="Aatish Suman" userId="S::asuman@syr.edu::85634d75-7ad6-4713-9df1-862ebfca4080" providerId="AD" clId="Web-{108286A1-1B92-6D7A-EDB9-EF975708BCE7}" dt="2020-10-13T21:09:09.298" v="1"/>
          <ac:picMkLst>
            <pc:docMk/>
            <pc:sldMk cId="3156582349" sldId="259"/>
            <ac:picMk id="3" creationId="{32E7DE6C-FB70-4BD5-A0AF-4938900735A6}"/>
          </ac:picMkLst>
        </pc:picChg>
        <pc:picChg chg="add del mod">
          <ac:chgData name="Aatish Suman" userId="S::asuman@syr.edu::85634d75-7ad6-4713-9df1-862ebfca4080" providerId="AD" clId="Web-{108286A1-1B92-6D7A-EDB9-EF975708BCE7}" dt="2020-10-13T21:09:19.423" v="3"/>
          <ac:picMkLst>
            <pc:docMk/>
            <pc:sldMk cId="3156582349" sldId="259"/>
            <ac:picMk id="4" creationId="{849B224F-94AF-4790-8E4B-448DD21F83A7}"/>
          </ac:picMkLst>
        </pc:picChg>
      </pc:sldChg>
      <pc:sldChg chg="addSp delSp modSp new ord">
        <pc:chgData name="Aatish Suman" userId="S::asuman@syr.edu::85634d75-7ad6-4713-9df1-862ebfca4080" providerId="AD" clId="Web-{108286A1-1B92-6D7A-EDB9-EF975708BCE7}" dt="2020-10-13T21:17:48.487" v="105" actId="20577"/>
        <pc:sldMkLst>
          <pc:docMk/>
          <pc:sldMk cId="1990060356" sldId="271"/>
        </pc:sldMkLst>
        <pc:spChg chg="mod">
          <ac:chgData name="Aatish Suman" userId="S::asuman@syr.edu::85634d75-7ad6-4713-9df1-862ebfca4080" providerId="AD" clId="Web-{108286A1-1B92-6D7A-EDB9-EF975708BCE7}" dt="2020-10-13T21:11:42.814" v="81" actId="20577"/>
          <ac:spMkLst>
            <pc:docMk/>
            <pc:sldMk cId="1990060356" sldId="271"/>
            <ac:spMk id="2" creationId="{7B52412A-BB9F-4968-8789-5B918A611DD4}"/>
          </ac:spMkLst>
        </pc:spChg>
        <pc:spChg chg="add del mod">
          <ac:chgData name="Aatish Suman" userId="S::asuman@syr.edu::85634d75-7ad6-4713-9df1-862ebfca4080" providerId="AD" clId="Web-{108286A1-1B92-6D7A-EDB9-EF975708BCE7}" dt="2020-10-13T21:17:48.487" v="105" actId="20577"/>
          <ac:spMkLst>
            <pc:docMk/>
            <pc:sldMk cId="1990060356" sldId="271"/>
            <ac:spMk id="3" creationId="{04AA1712-CB82-467E-B152-AB1919760D78}"/>
          </ac:spMkLst>
        </pc:spChg>
        <pc:picChg chg="add del mod ord">
          <ac:chgData name="Aatish Suman" userId="S::asuman@syr.edu::85634d75-7ad6-4713-9df1-862ebfca4080" providerId="AD" clId="Web-{108286A1-1B92-6D7A-EDB9-EF975708BCE7}" dt="2020-10-13T21:10:23.236" v="7"/>
          <ac:picMkLst>
            <pc:docMk/>
            <pc:sldMk cId="1990060356" sldId="271"/>
            <ac:picMk id="4" creationId="{7D00D1E5-36B0-494C-8D71-E2D9AE248977}"/>
          </ac:picMkLst>
        </pc:picChg>
        <pc:picChg chg="add mod">
          <ac:chgData name="Aatish Suman" userId="S::asuman@syr.edu::85634d75-7ad6-4713-9df1-862ebfca4080" providerId="AD" clId="Web-{108286A1-1B92-6D7A-EDB9-EF975708BCE7}" dt="2020-10-13T21:12:06.736" v="85" actId="1076"/>
          <ac:picMkLst>
            <pc:docMk/>
            <pc:sldMk cId="1990060356" sldId="271"/>
            <ac:picMk id="5" creationId="{926A9BD5-42BC-4DF3-A780-ED7505066554}"/>
          </ac:picMkLst>
        </pc:picChg>
        <pc:picChg chg="add mod">
          <ac:chgData name="Aatish Suman" userId="S::asuman@syr.edu::85634d75-7ad6-4713-9df1-862ebfca4080" providerId="AD" clId="Web-{108286A1-1B92-6D7A-EDB9-EF975708BCE7}" dt="2020-10-13T21:12:26.799" v="87" actId="1076"/>
          <ac:picMkLst>
            <pc:docMk/>
            <pc:sldMk cId="1990060356" sldId="271"/>
            <ac:picMk id="6" creationId="{28D36616-0962-45E8-AA4C-4A8650B00BFB}"/>
          </ac:picMkLst>
        </pc:picChg>
      </pc:sldChg>
    </pc:docChg>
  </pc:docChgLst>
  <pc:docChgLst>
    <pc:chgData name="Aatish Suman" userId="S::asuman@syr.edu::85634d75-7ad6-4713-9df1-862ebfca4080" providerId="AD" clId="Web-{92B56540-1813-6E64-E911-2807AAB33A56}"/>
    <pc:docChg chg="addSld modSld sldOrd">
      <pc:chgData name="Aatish Suman" userId="S::asuman@syr.edu::85634d75-7ad6-4713-9df1-862ebfca4080" providerId="AD" clId="Web-{92B56540-1813-6E64-E911-2807AAB33A56}" dt="2020-10-14T07:57:51.514" v="686" actId="20577"/>
      <pc:docMkLst>
        <pc:docMk/>
      </pc:docMkLst>
      <pc:sldChg chg="modSp">
        <pc:chgData name="Aatish Suman" userId="S::asuman@syr.edu::85634d75-7ad6-4713-9df1-862ebfca4080" providerId="AD" clId="Web-{92B56540-1813-6E64-E911-2807AAB33A56}" dt="2020-10-14T07:10:24.245" v="225" actId="14100"/>
        <pc:sldMkLst>
          <pc:docMk/>
          <pc:sldMk cId="3156582349" sldId="259"/>
        </pc:sldMkLst>
        <pc:spChg chg="mod">
          <ac:chgData name="Aatish Suman" userId="S::asuman@syr.edu::85634d75-7ad6-4713-9df1-862ebfca4080" providerId="AD" clId="Web-{92B56540-1813-6E64-E911-2807AAB33A56}" dt="2020-10-14T07:10:24.245" v="225" actId="14100"/>
          <ac:spMkLst>
            <pc:docMk/>
            <pc:sldMk cId="3156582349" sldId="259"/>
            <ac:spMk id="2" creationId="{EADD2840-10CA-864B-874F-678DF72149AF}"/>
          </ac:spMkLst>
        </pc:spChg>
      </pc:sldChg>
      <pc:sldChg chg="addSp delSp modSp mod ord setBg">
        <pc:chgData name="Aatish Suman" userId="S::asuman@syr.edu::85634d75-7ad6-4713-9df1-862ebfca4080" providerId="AD" clId="Web-{92B56540-1813-6E64-E911-2807AAB33A56}" dt="2020-10-14T07:57:51.514" v="685" actId="20577"/>
        <pc:sldMkLst>
          <pc:docMk/>
          <pc:sldMk cId="1990060356" sldId="271"/>
        </pc:sldMkLst>
        <pc:spChg chg="mod">
          <ac:chgData name="Aatish Suman" userId="S::asuman@syr.edu::85634d75-7ad6-4713-9df1-862ebfca4080" providerId="AD" clId="Web-{92B56540-1813-6E64-E911-2807AAB33A56}" dt="2020-10-14T07:15:58.711" v="257"/>
          <ac:spMkLst>
            <pc:docMk/>
            <pc:sldMk cId="1990060356" sldId="271"/>
            <ac:spMk id="2" creationId="{7B52412A-BB9F-4968-8789-5B918A611DD4}"/>
          </ac:spMkLst>
        </pc:spChg>
        <pc:spChg chg="mod">
          <ac:chgData name="Aatish Suman" userId="S::asuman@syr.edu::85634d75-7ad6-4713-9df1-862ebfca4080" providerId="AD" clId="Web-{92B56540-1813-6E64-E911-2807AAB33A56}" dt="2020-10-14T07:57:51.514" v="685" actId="20577"/>
          <ac:spMkLst>
            <pc:docMk/>
            <pc:sldMk cId="1990060356" sldId="271"/>
            <ac:spMk id="3" creationId="{04AA1712-CB82-467E-B152-AB1919760D78}"/>
          </ac:spMkLst>
        </pc:spChg>
        <pc:spChg chg="add del">
          <ac:chgData name="Aatish Suman" userId="S::asuman@syr.edu::85634d75-7ad6-4713-9df1-862ebfca4080" providerId="AD" clId="Web-{92B56540-1813-6E64-E911-2807AAB33A56}" dt="2020-10-14T07:14:56.853" v="246"/>
          <ac:spMkLst>
            <pc:docMk/>
            <pc:sldMk cId="1990060356" sldId="271"/>
            <ac:spMk id="8" creationId="{9D7813A9-0B0D-46CD-AD80-2BC54E0D13D9}"/>
          </ac:spMkLst>
        </pc:spChg>
        <pc:spChg chg="add del">
          <ac:chgData name="Aatish Suman" userId="S::asuman@syr.edu::85634d75-7ad6-4713-9df1-862ebfca4080" providerId="AD" clId="Web-{92B56540-1813-6E64-E911-2807AAB33A56}" dt="2020-10-14T07:15:02.228" v="248"/>
          <ac:spMkLst>
            <pc:docMk/>
            <pc:sldMk cId="1990060356" sldId="271"/>
            <ac:spMk id="9" creationId="{78E58EB9-6FE7-48F9-8C71-74043C9B0B74}"/>
          </ac:spMkLst>
        </pc:spChg>
        <pc:spChg chg="add del">
          <ac:chgData name="Aatish Suman" userId="S::asuman@syr.edu::85634d75-7ad6-4713-9df1-862ebfca4080" providerId="AD" clId="Web-{92B56540-1813-6E64-E911-2807AAB33A56}" dt="2020-10-14T07:15:15.415" v="250"/>
          <ac:spMkLst>
            <pc:docMk/>
            <pc:sldMk cId="1990060356" sldId="271"/>
            <ac:spMk id="10" creationId="{9D7813A9-0B0D-46CD-AD80-2BC54E0D13D9}"/>
          </ac:spMkLst>
        </pc:spChg>
        <pc:spChg chg="add del">
          <ac:chgData name="Aatish Suman" userId="S::asuman@syr.edu::85634d75-7ad6-4713-9df1-862ebfca4080" providerId="AD" clId="Web-{92B56540-1813-6E64-E911-2807AAB33A56}" dt="2020-10-14T07:14:44.385" v="244"/>
          <ac:spMkLst>
            <pc:docMk/>
            <pc:sldMk cId="1990060356" sldId="271"/>
            <ac:spMk id="11" creationId="{78E58EB9-6FE7-48F9-8C71-74043C9B0B74}"/>
          </ac:spMkLst>
        </pc:spChg>
        <pc:spChg chg="add del">
          <ac:chgData name="Aatish Suman" userId="S::asuman@syr.edu::85634d75-7ad6-4713-9df1-862ebfca4080" providerId="AD" clId="Web-{92B56540-1813-6E64-E911-2807AAB33A56}" dt="2020-10-14T07:15:28.087" v="254"/>
          <ac:spMkLst>
            <pc:docMk/>
            <pc:sldMk cId="1990060356" sldId="271"/>
            <ac:spMk id="12" creationId="{9D7813A9-0B0D-46CD-AD80-2BC54E0D13D9}"/>
          </ac:spMkLst>
        </pc:spChg>
        <pc:spChg chg="add">
          <ac:chgData name="Aatish Suman" userId="S::asuman@syr.edu::85634d75-7ad6-4713-9df1-862ebfca4080" providerId="AD" clId="Web-{92B56540-1813-6E64-E911-2807AAB33A56}" dt="2020-10-14T07:15:58.711" v="257"/>
          <ac:spMkLst>
            <pc:docMk/>
            <pc:sldMk cId="1990060356" sldId="271"/>
            <ac:spMk id="13" creationId="{9D7813A9-0B0D-46CD-AD80-2BC54E0D13D9}"/>
          </ac:spMkLst>
        </pc:spChg>
        <pc:picChg chg="mod">
          <ac:chgData name="Aatish Suman" userId="S::asuman@syr.edu::85634d75-7ad6-4713-9df1-862ebfca4080" providerId="AD" clId="Web-{92B56540-1813-6E64-E911-2807AAB33A56}" dt="2020-10-14T07:15:58.711" v="257"/>
          <ac:picMkLst>
            <pc:docMk/>
            <pc:sldMk cId="1990060356" sldId="271"/>
            <ac:picMk id="5" creationId="{926A9BD5-42BC-4DF3-A780-ED7505066554}"/>
          </ac:picMkLst>
        </pc:picChg>
        <pc:picChg chg="mod">
          <ac:chgData name="Aatish Suman" userId="S::asuman@syr.edu::85634d75-7ad6-4713-9df1-862ebfca4080" providerId="AD" clId="Web-{92B56540-1813-6E64-E911-2807AAB33A56}" dt="2020-10-14T07:15:58.711" v="257"/>
          <ac:picMkLst>
            <pc:docMk/>
            <pc:sldMk cId="1990060356" sldId="271"/>
            <ac:picMk id="6" creationId="{28D36616-0962-45E8-AA4C-4A8650B00BFB}"/>
          </ac:picMkLst>
        </pc:picChg>
      </pc:sldChg>
      <pc:sldChg chg="addSp delSp modSp new mod ord setBg">
        <pc:chgData name="Aatish Suman" userId="S::asuman@syr.edu::85634d75-7ad6-4713-9df1-862ebfca4080" providerId="AD" clId="Web-{92B56540-1813-6E64-E911-2807AAB33A56}" dt="2020-10-14T07:13:53.995" v="242" actId="14100"/>
        <pc:sldMkLst>
          <pc:docMk/>
          <pc:sldMk cId="784638455" sldId="278"/>
        </pc:sldMkLst>
        <pc:spChg chg="mod">
          <ac:chgData name="Aatish Suman" userId="S::asuman@syr.edu::85634d75-7ad6-4713-9df1-862ebfca4080" providerId="AD" clId="Web-{92B56540-1813-6E64-E911-2807AAB33A56}" dt="2020-10-14T07:13:53.995" v="242" actId="14100"/>
          <ac:spMkLst>
            <pc:docMk/>
            <pc:sldMk cId="784638455" sldId="278"/>
            <ac:spMk id="2" creationId="{D6835052-8168-4175-A25B-C306C6C1260E}"/>
          </ac:spMkLst>
        </pc:spChg>
        <pc:spChg chg="del mod">
          <ac:chgData name="Aatish Suman" userId="S::asuman@syr.edu::85634d75-7ad6-4713-9df1-862ebfca4080" providerId="AD" clId="Web-{92B56540-1813-6E64-E911-2807AAB33A56}" dt="2020-10-14T07:13:22.808" v="238"/>
          <ac:spMkLst>
            <pc:docMk/>
            <pc:sldMk cId="784638455" sldId="278"/>
            <ac:spMk id="3" creationId="{3F7E294D-4177-4C81-826C-51EC12D08584}"/>
          </ac:spMkLst>
        </pc:spChg>
        <pc:spChg chg="add">
          <ac:chgData name="Aatish Suman" userId="S::asuman@syr.edu::85634d75-7ad6-4713-9df1-862ebfca4080" providerId="AD" clId="Web-{92B56540-1813-6E64-E911-2807AAB33A56}" dt="2020-10-14T07:13:22.808" v="238"/>
          <ac:spMkLst>
            <pc:docMk/>
            <pc:sldMk cId="784638455" sldId="278"/>
            <ac:spMk id="9" creationId="{51BE15AD-74D9-4540-AECA-6A338D3028BB}"/>
          </ac:spMkLst>
        </pc:spChg>
        <pc:spChg chg="add">
          <ac:chgData name="Aatish Suman" userId="S::asuman@syr.edu::85634d75-7ad6-4713-9df1-862ebfca4080" providerId="AD" clId="Web-{92B56540-1813-6E64-E911-2807AAB33A56}" dt="2020-10-14T07:13:22.808" v="238"/>
          <ac:spMkLst>
            <pc:docMk/>
            <pc:sldMk cId="784638455" sldId="278"/>
            <ac:spMk id="11" creationId="{5E2E47D1-2C32-4FB7-A5F0-F31C8F390B83}"/>
          </ac:spMkLst>
        </pc:spChg>
        <pc:spChg chg="add">
          <ac:chgData name="Aatish Suman" userId="S::asuman@syr.edu::85634d75-7ad6-4713-9df1-862ebfca4080" providerId="AD" clId="Web-{92B56540-1813-6E64-E911-2807AAB33A56}" dt="2020-10-14T07:13:22.808" v="238"/>
          <ac:spMkLst>
            <pc:docMk/>
            <pc:sldMk cId="784638455" sldId="278"/>
            <ac:spMk id="13" creationId="{884C5A90-A356-4F6E-92BE-AA6527470833}"/>
          </ac:spMkLst>
        </pc:spChg>
        <pc:graphicFrameChg chg="add">
          <ac:chgData name="Aatish Suman" userId="S::asuman@syr.edu::85634d75-7ad6-4713-9df1-862ebfca4080" providerId="AD" clId="Web-{92B56540-1813-6E64-E911-2807AAB33A56}" dt="2020-10-14T07:13:22.808" v="238"/>
          <ac:graphicFrameMkLst>
            <pc:docMk/>
            <pc:sldMk cId="784638455" sldId="278"/>
            <ac:graphicFrameMk id="5" creationId="{FC2A4B63-697E-4587-96DD-7EC79F62A3D2}"/>
          </ac:graphicFrameMkLst>
        </pc:graphicFrameChg>
      </pc:sldChg>
      <pc:sldChg chg="modSp new">
        <pc:chgData name="Aatish Suman" userId="S::asuman@syr.edu::85634d75-7ad6-4713-9df1-862ebfca4080" providerId="AD" clId="Web-{92B56540-1813-6E64-E911-2807AAB33A56}" dt="2020-10-14T07:33:49.304" v="678" actId="20577"/>
        <pc:sldMkLst>
          <pc:docMk/>
          <pc:sldMk cId="1726032681" sldId="279"/>
        </pc:sldMkLst>
        <pc:spChg chg="mod">
          <ac:chgData name="Aatish Suman" userId="S::asuman@syr.edu::85634d75-7ad6-4713-9df1-862ebfca4080" providerId="AD" clId="Web-{92B56540-1813-6E64-E911-2807AAB33A56}" dt="2020-10-14T07:19:46.991" v="275" actId="20577"/>
          <ac:spMkLst>
            <pc:docMk/>
            <pc:sldMk cId="1726032681" sldId="279"/>
            <ac:spMk id="2" creationId="{E34236E2-A4F4-481A-A79E-35F8195F61B6}"/>
          </ac:spMkLst>
        </pc:spChg>
        <pc:spChg chg="mod">
          <ac:chgData name="Aatish Suman" userId="S::asuman@syr.edu::85634d75-7ad6-4713-9df1-862ebfca4080" providerId="AD" clId="Web-{92B56540-1813-6E64-E911-2807AAB33A56}" dt="2020-10-14T07:33:49.304" v="678" actId="20577"/>
          <ac:spMkLst>
            <pc:docMk/>
            <pc:sldMk cId="1726032681" sldId="279"/>
            <ac:spMk id="3" creationId="{9CD80B73-1C85-4FE6-A49A-7166E5A6C1AD}"/>
          </ac:spMkLst>
        </pc:spChg>
      </pc:sldChg>
    </pc:docChg>
  </pc:docChgLst>
  <pc:docChgLst>
    <pc:chgData name="Adheesh Ajit Phadnis" userId="S::aphadnis@syr.edu::f1d3617e-6d2a-445f-8bad-21af7e278a0e" providerId="AD" clId="Web-{C1D98435-C745-090E-783D-08A4FEAD07EB}"/>
    <pc:docChg chg="addSld delSld modSld">
      <pc:chgData name="Adheesh Ajit Phadnis" userId="S::aphadnis@syr.edu::f1d3617e-6d2a-445f-8bad-21af7e278a0e" providerId="AD" clId="Web-{C1D98435-C745-090E-783D-08A4FEAD07EB}" dt="2020-10-14T17:47:08.926" v="212" actId="20577"/>
      <pc:docMkLst>
        <pc:docMk/>
      </pc:docMkLst>
      <pc:sldChg chg="modSp">
        <pc:chgData name="Adheesh Ajit Phadnis" userId="S::aphadnis@syr.edu::f1d3617e-6d2a-445f-8bad-21af7e278a0e" providerId="AD" clId="Web-{C1D98435-C745-090E-783D-08A4FEAD07EB}" dt="2020-10-14T17:47:08.926" v="212" actId="20577"/>
        <pc:sldMkLst>
          <pc:docMk/>
          <pc:sldMk cId="1772259694" sldId="265"/>
        </pc:sldMkLst>
        <pc:graphicFrameChg chg="modGraphic">
          <ac:chgData name="Adheesh Ajit Phadnis" userId="S::aphadnis@syr.edu::f1d3617e-6d2a-445f-8bad-21af7e278a0e" providerId="AD" clId="Web-{C1D98435-C745-090E-783D-08A4FEAD07EB}" dt="2020-10-14T17:47:08.926" v="212" actId="20577"/>
          <ac:graphicFrameMkLst>
            <pc:docMk/>
            <pc:sldMk cId="1772259694" sldId="265"/>
            <ac:graphicFrameMk id="6" creationId="{344DE213-6498-42CF-8179-5294F68FF527}"/>
          </ac:graphicFrameMkLst>
        </pc:graphicFrameChg>
      </pc:sldChg>
      <pc:sldChg chg="modSp">
        <pc:chgData name="Adheesh Ajit Phadnis" userId="S::aphadnis@syr.edu::f1d3617e-6d2a-445f-8bad-21af7e278a0e" providerId="AD" clId="Web-{C1D98435-C745-090E-783D-08A4FEAD07EB}" dt="2020-10-14T17:46:41.658" v="172" actId="20577"/>
        <pc:sldMkLst>
          <pc:docMk/>
          <pc:sldMk cId="2478569294" sldId="270"/>
        </pc:sldMkLst>
        <pc:spChg chg="mod">
          <ac:chgData name="Adheesh Ajit Phadnis" userId="S::aphadnis@syr.edu::f1d3617e-6d2a-445f-8bad-21af7e278a0e" providerId="AD" clId="Web-{C1D98435-C745-090E-783D-08A4FEAD07EB}" dt="2020-10-14T17:46:41.658" v="172" actId="20577"/>
          <ac:spMkLst>
            <pc:docMk/>
            <pc:sldMk cId="2478569294" sldId="270"/>
            <ac:spMk id="3" creationId="{57819826-9C6B-4BCA-B0DA-A6F25792ABFF}"/>
          </ac:spMkLst>
        </pc:spChg>
      </pc:sldChg>
      <pc:sldChg chg="modSp">
        <pc:chgData name="Adheesh Ajit Phadnis" userId="S::aphadnis@syr.edu::f1d3617e-6d2a-445f-8bad-21af7e278a0e" providerId="AD" clId="Web-{C1D98435-C745-090E-783D-08A4FEAD07EB}" dt="2020-10-14T17:44:53.511" v="33" actId="20577"/>
        <pc:sldMkLst>
          <pc:docMk/>
          <pc:sldMk cId="775824932" sldId="273"/>
        </pc:sldMkLst>
        <pc:spChg chg="mod">
          <ac:chgData name="Adheesh Ajit Phadnis" userId="S::aphadnis@syr.edu::f1d3617e-6d2a-445f-8bad-21af7e278a0e" providerId="AD" clId="Web-{C1D98435-C745-090E-783D-08A4FEAD07EB}" dt="2020-10-14T17:44:53.511" v="33" actId="20577"/>
          <ac:spMkLst>
            <pc:docMk/>
            <pc:sldMk cId="775824932" sldId="273"/>
            <ac:spMk id="2" creationId="{AE9E07B2-0EBD-4655-890F-4BF46E67D7D3}"/>
          </ac:spMkLst>
        </pc:spChg>
      </pc:sldChg>
      <pc:sldChg chg="modSp new">
        <pc:chgData name="Adheesh Ajit Phadnis" userId="S::aphadnis@syr.edu::f1d3617e-6d2a-445f-8bad-21af7e278a0e" providerId="AD" clId="Web-{C1D98435-C745-090E-783D-08A4FEAD07EB}" dt="2020-10-14T17:46:04.140" v="157" actId="20577"/>
        <pc:sldMkLst>
          <pc:docMk/>
          <pc:sldMk cId="1061573524" sldId="281"/>
        </pc:sldMkLst>
        <pc:spChg chg="mod">
          <ac:chgData name="Adheesh Ajit Phadnis" userId="S::aphadnis@syr.edu::f1d3617e-6d2a-445f-8bad-21af7e278a0e" providerId="AD" clId="Web-{C1D98435-C745-090E-783D-08A4FEAD07EB}" dt="2020-10-14T17:45:18.731" v="53" actId="20577"/>
          <ac:spMkLst>
            <pc:docMk/>
            <pc:sldMk cId="1061573524" sldId="281"/>
            <ac:spMk id="2" creationId="{DA47D59D-FE05-4C98-9A9F-DB777D7AC55F}"/>
          </ac:spMkLst>
        </pc:spChg>
        <pc:spChg chg="mod">
          <ac:chgData name="Adheesh Ajit Phadnis" userId="S::aphadnis@syr.edu::f1d3617e-6d2a-445f-8bad-21af7e278a0e" providerId="AD" clId="Web-{C1D98435-C745-090E-783D-08A4FEAD07EB}" dt="2020-10-14T17:46:04.140" v="157" actId="20577"/>
          <ac:spMkLst>
            <pc:docMk/>
            <pc:sldMk cId="1061573524" sldId="281"/>
            <ac:spMk id="3" creationId="{80C37E6F-5CE0-446E-8A0A-1B1D2CB4DD69}"/>
          </ac:spMkLst>
        </pc:spChg>
      </pc:sldChg>
      <pc:sldChg chg="new del">
        <pc:chgData name="Adheesh Ajit Phadnis" userId="S::aphadnis@syr.edu::f1d3617e-6d2a-445f-8bad-21af7e278a0e" providerId="AD" clId="Web-{C1D98435-C745-090E-783D-08A4FEAD07EB}" dt="2020-10-14T17:45:02.339" v="37"/>
        <pc:sldMkLst>
          <pc:docMk/>
          <pc:sldMk cId="3572777171" sldId="281"/>
        </pc:sldMkLst>
      </pc:sldChg>
    </pc:docChg>
  </pc:docChgLst>
  <pc:docChgLst>
    <pc:chgData name="Adheesh Ajit Phadnis" userId="S::aphadnis@syr.edu::f1d3617e-6d2a-445f-8bad-21af7e278a0e" providerId="AD" clId="Web-{0E745CF4-B730-4356-A941-4FB6F27B0AF6}"/>
    <pc:docChg chg="addSld modSld">
      <pc:chgData name="Adheesh Ajit Phadnis" userId="S::aphadnis@syr.edu::f1d3617e-6d2a-445f-8bad-21af7e278a0e" providerId="AD" clId="Web-{0E745CF4-B730-4356-A941-4FB6F27B0AF6}" dt="2020-10-13T20:03:27.821" v="2492"/>
      <pc:docMkLst>
        <pc:docMk/>
      </pc:docMkLst>
      <pc:sldChg chg="modSp new">
        <pc:chgData name="Adheesh Ajit Phadnis" userId="S::aphadnis@syr.edu::f1d3617e-6d2a-445f-8bad-21af7e278a0e" providerId="AD" clId="Web-{0E745CF4-B730-4356-A941-4FB6F27B0AF6}" dt="2020-10-13T19:48:51.547" v="2489" actId="14100"/>
        <pc:sldMkLst>
          <pc:docMk/>
          <pc:sldMk cId="1782032785" sldId="264"/>
        </pc:sldMkLst>
        <pc:spChg chg="mod">
          <ac:chgData name="Adheesh Ajit Phadnis" userId="S::aphadnis@syr.edu::f1d3617e-6d2a-445f-8bad-21af7e278a0e" providerId="AD" clId="Web-{0E745CF4-B730-4356-A941-4FB6F27B0AF6}" dt="2020-10-13T19:22:48.190" v="50" actId="20577"/>
          <ac:spMkLst>
            <pc:docMk/>
            <pc:sldMk cId="1782032785" sldId="264"/>
            <ac:spMk id="2" creationId="{2266DCE3-1A71-4426-8145-5DDFB9547C9E}"/>
          </ac:spMkLst>
        </pc:spChg>
        <pc:spChg chg="mod">
          <ac:chgData name="Adheesh Ajit Phadnis" userId="S::aphadnis@syr.edu::f1d3617e-6d2a-445f-8bad-21af7e278a0e" providerId="AD" clId="Web-{0E745CF4-B730-4356-A941-4FB6F27B0AF6}" dt="2020-10-13T19:48:51.547" v="2489" actId="14100"/>
          <ac:spMkLst>
            <pc:docMk/>
            <pc:sldMk cId="1782032785" sldId="264"/>
            <ac:spMk id="3" creationId="{FAB837E4-8103-4B93-9835-EF72DCBBF5DE}"/>
          </ac:spMkLst>
        </pc:spChg>
      </pc:sldChg>
      <pc:sldChg chg="modSp new">
        <pc:chgData name="Adheesh Ajit Phadnis" userId="S::aphadnis@syr.edu::f1d3617e-6d2a-445f-8bad-21af7e278a0e" providerId="AD" clId="Web-{0E745CF4-B730-4356-A941-4FB6F27B0AF6}" dt="2020-10-13T19:28:17.293" v="921" actId="20577"/>
        <pc:sldMkLst>
          <pc:docMk/>
          <pc:sldMk cId="1772259694" sldId="265"/>
        </pc:sldMkLst>
        <pc:spChg chg="mod">
          <ac:chgData name="Adheesh Ajit Phadnis" userId="S::aphadnis@syr.edu::f1d3617e-6d2a-445f-8bad-21af7e278a0e" providerId="AD" clId="Web-{0E745CF4-B730-4356-A941-4FB6F27B0AF6}" dt="2020-10-13T19:28:11.496" v="914" actId="20577"/>
          <ac:spMkLst>
            <pc:docMk/>
            <pc:sldMk cId="1772259694" sldId="265"/>
            <ac:spMk id="2" creationId="{EAADBDDF-D392-4998-9D1D-EAA5FD22C63A}"/>
          </ac:spMkLst>
        </pc:spChg>
        <pc:spChg chg="mod">
          <ac:chgData name="Adheesh Ajit Phadnis" userId="S::aphadnis@syr.edu::f1d3617e-6d2a-445f-8bad-21af7e278a0e" providerId="AD" clId="Web-{0E745CF4-B730-4356-A941-4FB6F27B0AF6}" dt="2020-10-13T19:28:17.293" v="921" actId="20577"/>
          <ac:spMkLst>
            <pc:docMk/>
            <pc:sldMk cId="1772259694" sldId="265"/>
            <ac:spMk id="3" creationId="{0BEC0765-0080-4E62-9CE5-A7CAAB1C45E8}"/>
          </ac:spMkLst>
        </pc:spChg>
      </pc:sldChg>
      <pc:sldChg chg="modSp new">
        <pc:chgData name="Adheesh Ajit Phadnis" userId="S::aphadnis@syr.edu::f1d3617e-6d2a-445f-8bad-21af7e278a0e" providerId="AD" clId="Web-{0E745CF4-B730-4356-A941-4FB6F27B0AF6}" dt="2020-10-13T19:46:52.059" v="2486" actId="20577"/>
        <pc:sldMkLst>
          <pc:docMk/>
          <pc:sldMk cId="2660222509" sldId="266"/>
        </pc:sldMkLst>
        <pc:spChg chg="mod">
          <ac:chgData name="Adheesh Ajit Phadnis" userId="S::aphadnis@syr.edu::f1d3617e-6d2a-445f-8bad-21af7e278a0e" providerId="AD" clId="Web-{0E745CF4-B730-4356-A941-4FB6F27B0AF6}" dt="2020-10-13T19:28:56.310" v="959" actId="20577"/>
          <ac:spMkLst>
            <pc:docMk/>
            <pc:sldMk cId="2660222509" sldId="266"/>
            <ac:spMk id="2" creationId="{0F1DFBCD-64A2-45F4-BF1B-A5AD62F8A111}"/>
          </ac:spMkLst>
        </pc:spChg>
        <pc:spChg chg="mod">
          <ac:chgData name="Adheesh Ajit Phadnis" userId="S::aphadnis@syr.edu::f1d3617e-6d2a-445f-8bad-21af7e278a0e" providerId="AD" clId="Web-{0E745CF4-B730-4356-A941-4FB6F27B0AF6}" dt="2020-10-13T19:46:52.059" v="2486" actId="20577"/>
          <ac:spMkLst>
            <pc:docMk/>
            <pc:sldMk cId="2660222509" sldId="266"/>
            <ac:spMk id="3" creationId="{ECDEC487-D20F-4AC1-A15A-5D7562303266}"/>
          </ac:spMkLst>
        </pc:spChg>
      </pc:sldChg>
      <pc:sldChg chg="modSp new">
        <pc:chgData name="Adheesh Ajit Phadnis" userId="S::aphadnis@syr.edu::f1d3617e-6d2a-445f-8bad-21af7e278a0e" providerId="AD" clId="Web-{0E745CF4-B730-4356-A941-4FB6F27B0AF6}" dt="2020-10-13T19:36:19.432" v="2046" actId="20577"/>
        <pc:sldMkLst>
          <pc:docMk/>
          <pc:sldMk cId="1228951222" sldId="267"/>
        </pc:sldMkLst>
        <pc:spChg chg="mod">
          <ac:chgData name="Adheesh Ajit Phadnis" userId="S::aphadnis@syr.edu::f1d3617e-6d2a-445f-8bad-21af7e278a0e" providerId="AD" clId="Web-{0E745CF4-B730-4356-A941-4FB6F27B0AF6}" dt="2020-10-13T19:34:25.741" v="1798" actId="20577"/>
          <ac:spMkLst>
            <pc:docMk/>
            <pc:sldMk cId="1228951222" sldId="267"/>
            <ac:spMk id="2" creationId="{1C0AA436-A719-46C6-9507-B17FF43237E8}"/>
          </ac:spMkLst>
        </pc:spChg>
        <pc:spChg chg="mod">
          <ac:chgData name="Adheesh Ajit Phadnis" userId="S::aphadnis@syr.edu::f1d3617e-6d2a-445f-8bad-21af7e278a0e" providerId="AD" clId="Web-{0E745CF4-B730-4356-A941-4FB6F27B0AF6}" dt="2020-10-13T19:36:19.432" v="2046" actId="20577"/>
          <ac:spMkLst>
            <pc:docMk/>
            <pc:sldMk cId="1228951222" sldId="267"/>
            <ac:spMk id="3" creationId="{5173F291-423A-4FFD-A6F4-6D3455F9E1C1}"/>
          </ac:spMkLst>
        </pc:spChg>
      </pc:sldChg>
      <pc:sldChg chg="addSp delSp modSp new">
        <pc:chgData name="Adheesh Ajit Phadnis" userId="S::aphadnis@syr.edu::f1d3617e-6d2a-445f-8bad-21af7e278a0e" providerId="AD" clId="Web-{0E745CF4-B730-4356-A941-4FB6F27B0AF6}" dt="2020-10-13T19:36:49.323" v="2110"/>
        <pc:sldMkLst>
          <pc:docMk/>
          <pc:sldMk cId="779314605" sldId="268"/>
        </pc:sldMkLst>
        <pc:spChg chg="mod">
          <ac:chgData name="Adheesh Ajit Phadnis" userId="S::aphadnis@syr.edu::f1d3617e-6d2a-445f-8bad-21af7e278a0e" providerId="AD" clId="Web-{0E745CF4-B730-4356-A941-4FB6F27B0AF6}" dt="2020-10-13T19:36:32.432" v="2107" actId="20577"/>
          <ac:spMkLst>
            <pc:docMk/>
            <pc:sldMk cId="779314605" sldId="268"/>
            <ac:spMk id="2" creationId="{891580FB-EB8D-4695-97EF-DB6986D2AAE4}"/>
          </ac:spMkLst>
        </pc:spChg>
        <pc:spChg chg="del">
          <ac:chgData name="Adheesh Ajit Phadnis" userId="S::aphadnis@syr.edu::f1d3617e-6d2a-445f-8bad-21af7e278a0e" providerId="AD" clId="Web-{0E745CF4-B730-4356-A941-4FB6F27B0AF6}" dt="2020-10-13T19:36:49.323" v="2110"/>
          <ac:spMkLst>
            <pc:docMk/>
            <pc:sldMk cId="779314605" sldId="268"/>
            <ac:spMk id="3" creationId="{EA76E2AD-49D7-49B1-BBB5-7C2E7E7C3901}"/>
          </ac:spMkLst>
        </pc:spChg>
        <pc:picChg chg="add mod ord">
          <ac:chgData name="Adheesh Ajit Phadnis" userId="S::aphadnis@syr.edu::f1d3617e-6d2a-445f-8bad-21af7e278a0e" providerId="AD" clId="Web-{0E745CF4-B730-4356-A941-4FB6F27B0AF6}" dt="2020-10-13T19:36:49.323" v="2110"/>
          <ac:picMkLst>
            <pc:docMk/>
            <pc:sldMk cId="779314605" sldId="268"/>
            <ac:picMk id="4" creationId="{ED07387C-C09E-4AED-B68C-0DE9A5F2A779}"/>
          </ac:picMkLst>
        </pc:picChg>
      </pc:sldChg>
      <pc:sldChg chg="addSp delSp modSp new mod setBg">
        <pc:chgData name="Adheesh Ajit Phadnis" userId="S::aphadnis@syr.edu::f1d3617e-6d2a-445f-8bad-21af7e278a0e" providerId="AD" clId="Web-{0E745CF4-B730-4356-A941-4FB6F27B0AF6}" dt="2020-10-13T19:37:44.043" v="2142" actId="20577"/>
        <pc:sldMkLst>
          <pc:docMk/>
          <pc:sldMk cId="2925292284" sldId="269"/>
        </pc:sldMkLst>
        <pc:spChg chg="mod">
          <ac:chgData name="Adheesh Ajit Phadnis" userId="S::aphadnis@syr.edu::f1d3617e-6d2a-445f-8bad-21af7e278a0e" providerId="AD" clId="Web-{0E745CF4-B730-4356-A941-4FB6F27B0AF6}" dt="2020-10-13T19:37:44.043" v="2142" actId="20577"/>
          <ac:spMkLst>
            <pc:docMk/>
            <pc:sldMk cId="2925292284" sldId="269"/>
            <ac:spMk id="2" creationId="{D1547777-150D-40B4-9470-85E9A22FFD3F}"/>
          </ac:spMkLst>
        </pc:spChg>
        <pc:spChg chg="del">
          <ac:chgData name="Adheesh Ajit Phadnis" userId="S::aphadnis@syr.edu::f1d3617e-6d2a-445f-8bad-21af7e278a0e" providerId="AD" clId="Web-{0E745CF4-B730-4356-A941-4FB6F27B0AF6}" dt="2020-10-13T19:37:11.683" v="2131"/>
          <ac:spMkLst>
            <pc:docMk/>
            <pc:sldMk cId="2925292284" sldId="269"/>
            <ac:spMk id="3" creationId="{29EF0316-B6C6-4072-B7C2-04F6EC18B13A}"/>
          </ac:spMkLst>
        </pc:spChg>
        <pc:spChg chg="add">
          <ac:chgData name="Adheesh Ajit Phadnis" userId="S::aphadnis@syr.edu::f1d3617e-6d2a-445f-8bad-21af7e278a0e" providerId="AD" clId="Web-{0E745CF4-B730-4356-A941-4FB6F27B0AF6}" dt="2020-10-13T19:37:18.574" v="2132"/>
          <ac:spMkLst>
            <pc:docMk/>
            <pc:sldMk cId="2925292284" sldId="269"/>
            <ac:spMk id="9" creationId="{8D06CE56-3881-4ADA-8CEF-D18B02C242A3}"/>
          </ac:spMkLst>
        </pc:spChg>
        <pc:spChg chg="add">
          <ac:chgData name="Adheesh Ajit Phadnis" userId="S::aphadnis@syr.edu::f1d3617e-6d2a-445f-8bad-21af7e278a0e" providerId="AD" clId="Web-{0E745CF4-B730-4356-A941-4FB6F27B0AF6}" dt="2020-10-13T19:37:18.574" v="2132"/>
          <ac:spMkLst>
            <pc:docMk/>
            <pc:sldMk cId="2925292284" sldId="269"/>
            <ac:spMk id="11" creationId="{79F3C543-62EC-4433-9C93-A2CD8764E9B4}"/>
          </ac:spMkLst>
        </pc:spChg>
        <pc:spChg chg="add">
          <ac:chgData name="Adheesh Ajit Phadnis" userId="S::aphadnis@syr.edu::f1d3617e-6d2a-445f-8bad-21af7e278a0e" providerId="AD" clId="Web-{0E745CF4-B730-4356-A941-4FB6F27B0AF6}" dt="2020-10-13T19:37:18.574" v="2132"/>
          <ac:spMkLst>
            <pc:docMk/>
            <pc:sldMk cId="2925292284" sldId="269"/>
            <ac:spMk id="13" creationId="{68AF5748-FED8-45BA-8631-26D1D10F3246}"/>
          </ac:spMkLst>
        </pc:spChg>
        <pc:spChg chg="add">
          <ac:chgData name="Adheesh Ajit Phadnis" userId="S::aphadnis@syr.edu::f1d3617e-6d2a-445f-8bad-21af7e278a0e" providerId="AD" clId="Web-{0E745CF4-B730-4356-A941-4FB6F27B0AF6}" dt="2020-10-13T19:37:18.574" v="2132"/>
          <ac:spMkLst>
            <pc:docMk/>
            <pc:sldMk cId="2925292284" sldId="269"/>
            <ac:spMk id="15" creationId="{AF2F604E-43BE-4DC3-B983-E071523364F8}"/>
          </ac:spMkLst>
        </pc:spChg>
        <pc:spChg chg="add">
          <ac:chgData name="Adheesh Ajit Phadnis" userId="S::aphadnis@syr.edu::f1d3617e-6d2a-445f-8bad-21af7e278a0e" providerId="AD" clId="Web-{0E745CF4-B730-4356-A941-4FB6F27B0AF6}" dt="2020-10-13T19:37:18.574" v="2132"/>
          <ac:spMkLst>
            <pc:docMk/>
            <pc:sldMk cId="2925292284" sldId="269"/>
            <ac:spMk id="17" creationId="{08C9B587-E65E-4B52-B37C-ABEBB6E87928}"/>
          </ac:spMkLst>
        </pc:spChg>
        <pc:picChg chg="add mod ord">
          <ac:chgData name="Adheesh Ajit Phadnis" userId="S::aphadnis@syr.edu::f1d3617e-6d2a-445f-8bad-21af7e278a0e" providerId="AD" clId="Web-{0E745CF4-B730-4356-A941-4FB6F27B0AF6}" dt="2020-10-13T19:37:30.668" v="2135" actId="14100"/>
          <ac:picMkLst>
            <pc:docMk/>
            <pc:sldMk cId="2925292284" sldId="269"/>
            <ac:picMk id="4" creationId="{60C7B296-3436-4EDA-B6BD-1BC25C524299}"/>
          </ac:picMkLst>
        </pc:picChg>
      </pc:sldChg>
      <pc:sldChg chg="addSp delSp modSp new mod setBg">
        <pc:chgData name="Adheesh Ajit Phadnis" userId="S::aphadnis@syr.edu::f1d3617e-6d2a-445f-8bad-21af7e278a0e" providerId="AD" clId="Web-{0E745CF4-B730-4356-A941-4FB6F27B0AF6}" dt="2020-10-13T20:03:27.821" v="2492"/>
        <pc:sldMkLst>
          <pc:docMk/>
          <pc:sldMk cId="2478569294" sldId="270"/>
        </pc:sldMkLst>
        <pc:spChg chg="mod">
          <ac:chgData name="Adheesh Ajit Phadnis" userId="S::aphadnis@syr.edu::f1d3617e-6d2a-445f-8bad-21af7e278a0e" providerId="AD" clId="Web-{0E745CF4-B730-4356-A941-4FB6F27B0AF6}" dt="2020-10-13T19:46:18.245" v="2400"/>
          <ac:spMkLst>
            <pc:docMk/>
            <pc:sldMk cId="2478569294" sldId="270"/>
            <ac:spMk id="2" creationId="{3362C046-76FC-4886-A743-ED630083AE2C}"/>
          </ac:spMkLst>
        </pc:spChg>
        <pc:spChg chg="mod">
          <ac:chgData name="Adheesh Ajit Phadnis" userId="S::aphadnis@syr.edu::f1d3617e-6d2a-445f-8bad-21af7e278a0e" providerId="AD" clId="Web-{0E745CF4-B730-4356-A941-4FB6F27B0AF6}" dt="2020-10-13T19:46:18.245" v="2400"/>
          <ac:spMkLst>
            <pc:docMk/>
            <pc:sldMk cId="2478569294" sldId="270"/>
            <ac:spMk id="3" creationId="{57819826-9C6B-4BCA-B0DA-A6F25792ABFF}"/>
          </ac:spMkLst>
        </pc:spChg>
        <pc:spChg chg="add del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9" creationId="{2C9A9DA9-7DC8-488B-A882-123947B0F3D9}"/>
          </ac:spMkLst>
        </pc:spChg>
        <pc:spChg chg="add del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11" creationId="{57F6BDD4-E066-4008-8011-6CC31AEB4556}"/>
          </ac:spMkLst>
        </pc:spChg>
        <pc:spChg chg="add del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13" creationId="{2711A8FB-68FC-45FC-B01E-38F809E2D439}"/>
          </ac:spMkLst>
        </pc:spChg>
        <pc:spChg chg="add del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15" creationId="{2A865FE3-5FC9-4049-87CF-30019C46C0F5}"/>
          </ac:spMkLst>
        </pc:spChg>
        <pc:spChg chg="add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20" creationId="{2C9A9DA9-7DC8-488B-A882-123947B0F3D9}"/>
          </ac:spMkLst>
        </pc:spChg>
        <pc:spChg chg="add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22" creationId="{57F6BDD4-E066-4008-8011-6CC31AEB4556}"/>
          </ac:spMkLst>
        </pc:spChg>
        <pc:spChg chg="add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24" creationId="{2711A8FB-68FC-45FC-B01E-38F809E2D439}"/>
          </ac:spMkLst>
        </pc:spChg>
        <pc:spChg chg="add">
          <ac:chgData name="Adheesh Ajit Phadnis" userId="S::aphadnis@syr.edu::f1d3617e-6d2a-445f-8bad-21af7e278a0e" providerId="AD" clId="Web-{0E745CF4-B730-4356-A941-4FB6F27B0AF6}" dt="2020-10-13T20:03:27.821" v="2492"/>
          <ac:spMkLst>
            <pc:docMk/>
            <pc:sldMk cId="2478569294" sldId="270"/>
            <ac:spMk id="26" creationId="{2A865FE3-5FC9-4049-87CF-30019C46C0F5}"/>
          </ac:spMkLst>
        </pc:spChg>
        <pc:picChg chg="add del mod">
          <ac:chgData name="Adheesh Ajit Phadnis" userId="S::aphadnis@syr.edu::f1d3617e-6d2a-445f-8bad-21af7e278a0e" providerId="AD" clId="Web-{0E745CF4-B730-4356-A941-4FB6F27B0AF6}" dt="2020-10-13T20:03:14.368" v="2490"/>
          <ac:picMkLst>
            <pc:docMk/>
            <pc:sldMk cId="2478569294" sldId="270"/>
            <ac:picMk id="4" creationId="{51B6CE8D-1997-4027-BBAD-464DDA2F4529}"/>
          </ac:picMkLst>
        </pc:picChg>
        <pc:picChg chg="add mod">
          <ac:chgData name="Adheesh Ajit Phadnis" userId="S::aphadnis@syr.edu::f1d3617e-6d2a-445f-8bad-21af7e278a0e" providerId="AD" clId="Web-{0E745CF4-B730-4356-A941-4FB6F27B0AF6}" dt="2020-10-13T20:03:27.821" v="2492"/>
          <ac:picMkLst>
            <pc:docMk/>
            <pc:sldMk cId="2478569294" sldId="270"/>
            <ac:picMk id="5" creationId="{084CB738-E47A-4E45-AB33-AC411928C0A5}"/>
          </ac:picMkLst>
        </pc:picChg>
      </pc:sldChg>
    </pc:docChg>
  </pc:docChgLst>
  <pc:docChgLst>
    <pc:chgData name="Aatish Suman" userId="S::asuman@syr.edu::85634d75-7ad6-4713-9df1-862ebfca4080" providerId="AD" clId="Web-{E6DA2F89-DB30-ED8F-5CAE-56504223CEB2}"/>
    <pc:docChg chg="modSld">
      <pc:chgData name="Aatish Suman" userId="S::asuman@syr.edu::85634d75-7ad6-4713-9df1-862ebfca4080" providerId="AD" clId="Web-{E6DA2F89-DB30-ED8F-5CAE-56504223CEB2}" dt="2020-10-14T08:56:02.500" v="71" actId="20577"/>
      <pc:docMkLst>
        <pc:docMk/>
      </pc:docMkLst>
      <pc:sldChg chg="modSp">
        <pc:chgData name="Aatish Suman" userId="S::asuman@syr.edu::85634d75-7ad6-4713-9df1-862ebfca4080" providerId="AD" clId="Web-{E6DA2F89-DB30-ED8F-5CAE-56504223CEB2}" dt="2020-10-14T08:28:21.691" v="17" actId="20577"/>
        <pc:sldMkLst>
          <pc:docMk/>
          <pc:sldMk cId="3156582349" sldId="259"/>
        </pc:sldMkLst>
        <pc:spChg chg="mod">
          <ac:chgData name="Aatish Suman" userId="S::asuman@syr.edu::85634d75-7ad6-4713-9df1-862ebfca4080" providerId="AD" clId="Web-{E6DA2F89-DB30-ED8F-5CAE-56504223CEB2}" dt="2020-10-14T08:28:21.691" v="17" actId="20577"/>
          <ac:spMkLst>
            <pc:docMk/>
            <pc:sldMk cId="3156582349" sldId="259"/>
            <ac:spMk id="2" creationId="{EADD2840-10CA-864B-874F-678DF72149AF}"/>
          </ac:spMkLst>
        </pc:spChg>
      </pc:sldChg>
      <pc:sldChg chg="modSp">
        <pc:chgData name="Aatish Suman" userId="S::asuman@syr.edu::85634d75-7ad6-4713-9df1-862ebfca4080" providerId="AD" clId="Web-{E6DA2F89-DB30-ED8F-5CAE-56504223CEB2}" dt="2020-10-14T08:50:11.982" v="60" actId="20577"/>
        <pc:sldMkLst>
          <pc:docMk/>
          <pc:sldMk cId="784638455" sldId="278"/>
        </pc:sldMkLst>
        <pc:spChg chg="mod">
          <ac:chgData name="Aatish Suman" userId="S::asuman@syr.edu::85634d75-7ad6-4713-9df1-862ebfca4080" providerId="AD" clId="Web-{E6DA2F89-DB30-ED8F-5CAE-56504223CEB2}" dt="2020-10-14T08:50:11.982" v="60" actId="20577"/>
          <ac:spMkLst>
            <pc:docMk/>
            <pc:sldMk cId="784638455" sldId="278"/>
            <ac:spMk id="2" creationId="{D6835052-8168-4175-A25B-C306C6C1260E}"/>
          </ac:spMkLst>
        </pc:spChg>
      </pc:sldChg>
      <pc:sldChg chg="addSp delSp modSp mod setBg">
        <pc:chgData name="Aatish Suman" userId="S::asuman@syr.edu::85634d75-7ad6-4713-9df1-862ebfca4080" providerId="AD" clId="Web-{E6DA2F89-DB30-ED8F-5CAE-56504223CEB2}" dt="2020-10-14T08:56:01.469" v="69" actId="20577"/>
        <pc:sldMkLst>
          <pc:docMk/>
          <pc:sldMk cId="1726032681" sldId="279"/>
        </pc:sldMkLst>
        <pc:spChg chg="mod">
          <ac:chgData name="Aatish Suman" userId="S::asuman@syr.edu::85634d75-7ad6-4713-9df1-862ebfca4080" providerId="AD" clId="Web-{E6DA2F89-DB30-ED8F-5CAE-56504223CEB2}" dt="2020-10-14T08:29:02.537" v="36" actId="14100"/>
          <ac:spMkLst>
            <pc:docMk/>
            <pc:sldMk cId="1726032681" sldId="279"/>
            <ac:spMk id="2" creationId="{E34236E2-A4F4-481A-A79E-35F8195F61B6}"/>
          </ac:spMkLst>
        </pc:spChg>
        <pc:spChg chg="add del mod">
          <ac:chgData name="Aatish Suman" userId="S::asuman@syr.edu::85634d75-7ad6-4713-9df1-862ebfca4080" providerId="AD" clId="Web-{E6DA2F89-DB30-ED8F-5CAE-56504223CEB2}" dt="2020-10-14T08:56:01.469" v="69" actId="20577"/>
          <ac:spMkLst>
            <pc:docMk/>
            <pc:sldMk cId="1726032681" sldId="279"/>
            <ac:spMk id="3" creationId="{9CD80B73-1C85-4FE6-A49A-7166E5A6C1AD}"/>
          </ac:spMkLst>
        </pc:spChg>
        <pc:spChg chg="add del">
          <ac:chgData name="Aatish Suman" userId="S::asuman@syr.edu::85634d75-7ad6-4713-9df1-862ebfca4080" providerId="AD" clId="Web-{E6DA2F89-DB30-ED8F-5CAE-56504223CEB2}" dt="2020-10-14T08:17:29.246" v="5"/>
          <ac:spMkLst>
            <pc:docMk/>
            <pc:sldMk cId="1726032681" sldId="279"/>
            <ac:spMk id="6" creationId="{51BE15AD-74D9-4540-AECA-6A338D3028BB}"/>
          </ac:spMkLst>
        </pc:spChg>
        <pc:spChg chg="add del">
          <ac:chgData name="Aatish Suman" userId="S::asuman@syr.edu::85634d75-7ad6-4713-9df1-862ebfca4080" providerId="AD" clId="Web-{E6DA2F89-DB30-ED8F-5CAE-56504223CEB2}" dt="2020-10-14T08:17:29.246" v="5"/>
          <ac:spMkLst>
            <pc:docMk/>
            <pc:sldMk cId="1726032681" sldId="279"/>
            <ac:spMk id="7" creationId="{5E2E47D1-2C32-4FB7-A5F0-F31C8F390B83}"/>
          </ac:spMkLst>
        </pc:spChg>
        <pc:spChg chg="add del">
          <ac:chgData name="Aatish Suman" userId="S::asuman@syr.edu::85634d75-7ad6-4713-9df1-862ebfca4080" providerId="AD" clId="Web-{E6DA2F89-DB30-ED8F-5CAE-56504223CEB2}" dt="2020-10-14T08:17:03.840" v="3"/>
          <ac:spMkLst>
            <pc:docMk/>
            <pc:sldMk cId="1726032681" sldId="279"/>
            <ac:spMk id="8" creationId="{CD306B45-25EE-434D-ABA9-A27B79320CFF}"/>
          </ac:spMkLst>
        </pc:spChg>
        <pc:spChg chg="add del">
          <ac:chgData name="Aatish Suman" userId="S::asuman@syr.edu::85634d75-7ad6-4713-9df1-862ebfca4080" providerId="AD" clId="Web-{E6DA2F89-DB30-ED8F-5CAE-56504223CEB2}" dt="2020-10-14T08:16:50.746" v="1"/>
          <ac:spMkLst>
            <pc:docMk/>
            <pc:sldMk cId="1726032681" sldId="279"/>
            <ac:spMk id="9" creationId="{51BE15AD-74D9-4540-AECA-6A338D3028BB}"/>
          </ac:spMkLst>
        </pc:spChg>
        <pc:spChg chg="add del">
          <ac:chgData name="Aatish Suman" userId="S::asuman@syr.edu::85634d75-7ad6-4713-9df1-862ebfca4080" providerId="AD" clId="Web-{E6DA2F89-DB30-ED8F-5CAE-56504223CEB2}" dt="2020-10-14T08:17:03.840" v="3"/>
          <ac:spMkLst>
            <pc:docMk/>
            <pc:sldMk cId="1726032681" sldId="279"/>
            <ac:spMk id="10" creationId="{0A42F85E-4939-431E-8B4A-EC07C8E0AB65}"/>
          </ac:spMkLst>
        </pc:spChg>
        <pc:spChg chg="add del">
          <ac:chgData name="Aatish Suman" userId="S::asuman@syr.edu::85634d75-7ad6-4713-9df1-862ebfca4080" providerId="AD" clId="Web-{E6DA2F89-DB30-ED8F-5CAE-56504223CEB2}" dt="2020-10-14T08:16:50.746" v="1"/>
          <ac:spMkLst>
            <pc:docMk/>
            <pc:sldMk cId="1726032681" sldId="279"/>
            <ac:spMk id="11" creationId="{5E2E47D1-2C32-4FB7-A5F0-F31C8F390B83}"/>
          </ac:spMkLst>
        </pc:spChg>
        <pc:spChg chg="add del">
          <ac:chgData name="Aatish Suman" userId="S::asuman@syr.edu::85634d75-7ad6-4713-9df1-862ebfca4080" providerId="AD" clId="Web-{E6DA2F89-DB30-ED8F-5CAE-56504223CEB2}" dt="2020-10-14T08:16:50.746" v="1"/>
          <ac:spMkLst>
            <pc:docMk/>
            <pc:sldMk cId="1726032681" sldId="279"/>
            <ac:spMk id="13" creationId="{884C5A90-A356-4F6E-92BE-AA6527470833}"/>
          </ac:spMkLst>
        </pc:spChg>
        <pc:spChg chg="add del">
          <ac:chgData name="Aatish Suman" userId="S::asuman@syr.edu::85634d75-7ad6-4713-9df1-862ebfca4080" providerId="AD" clId="Web-{E6DA2F89-DB30-ED8F-5CAE-56504223CEB2}" dt="2020-10-14T08:17:29.246" v="5"/>
          <ac:spMkLst>
            <pc:docMk/>
            <pc:sldMk cId="1726032681" sldId="279"/>
            <ac:spMk id="15" creationId="{884C5A90-A356-4F6E-92BE-AA6527470833}"/>
          </ac:spMkLst>
        </pc:spChg>
        <pc:spChg chg="add del">
          <ac:chgData name="Aatish Suman" userId="S::asuman@syr.edu::85634d75-7ad6-4713-9df1-862ebfca4080" providerId="AD" clId="Web-{E6DA2F89-DB30-ED8F-5CAE-56504223CEB2}" dt="2020-10-14T08:18:19.106" v="7"/>
          <ac:spMkLst>
            <pc:docMk/>
            <pc:sldMk cId="1726032681" sldId="279"/>
            <ac:spMk id="17" creationId="{341901B5-54FD-4B44-A07E-D651282DFC4F}"/>
          </ac:spMkLst>
        </pc:spChg>
        <pc:spChg chg="add del">
          <ac:chgData name="Aatish Suman" userId="S::asuman@syr.edu::85634d75-7ad6-4713-9df1-862ebfca4080" providerId="AD" clId="Web-{E6DA2F89-DB30-ED8F-5CAE-56504223CEB2}" dt="2020-10-14T08:18:19.106" v="7"/>
          <ac:spMkLst>
            <pc:docMk/>
            <pc:sldMk cId="1726032681" sldId="279"/>
            <ac:spMk id="18" creationId="{27405D71-C37E-449D-A61C-11064F760AFF}"/>
          </ac:spMkLst>
        </pc:spChg>
        <pc:spChg chg="add del">
          <ac:chgData name="Aatish Suman" userId="S::asuman@syr.edu::85634d75-7ad6-4713-9df1-862ebfca4080" providerId="AD" clId="Web-{E6DA2F89-DB30-ED8F-5CAE-56504223CEB2}" dt="2020-10-14T08:18:19.106" v="7"/>
          <ac:spMkLst>
            <pc:docMk/>
            <pc:sldMk cId="1726032681" sldId="279"/>
            <ac:spMk id="19" creationId="{6C97661C-87C2-4FD2-AE84-0FA740CF5B27}"/>
          </ac:spMkLst>
        </pc:spChg>
        <pc:spChg chg="add del">
          <ac:chgData name="Aatish Suman" userId="S::asuman@syr.edu::85634d75-7ad6-4713-9df1-862ebfca4080" providerId="AD" clId="Web-{E6DA2F89-DB30-ED8F-5CAE-56504223CEB2}" dt="2020-10-14T08:18:50.856" v="9"/>
          <ac:spMkLst>
            <pc:docMk/>
            <pc:sldMk cId="1726032681" sldId="279"/>
            <ac:spMk id="21" creationId="{51BE15AD-74D9-4540-AECA-6A338D3028BB}"/>
          </ac:spMkLst>
        </pc:spChg>
        <pc:spChg chg="add del">
          <ac:chgData name="Aatish Suman" userId="S::asuman@syr.edu::85634d75-7ad6-4713-9df1-862ebfca4080" providerId="AD" clId="Web-{E6DA2F89-DB30-ED8F-5CAE-56504223CEB2}" dt="2020-10-14T08:18:50.856" v="9"/>
          <ac:spMkLst>
            <pc:docMk/>
            <pc:sldMk cId="1726032681" sldId="279"/>
            <ac:spMk id="22" creationId="{5E2E47D1-2C32-4FB7-A5F0-F31C8F390B83}"/>
          </ac:spMkLst>
        </pc:spChg>
        <pc:spChg chg="add del">
          <ac:chgData name="Aatish Suman" userId="S::asuman@syr.edu::85634d75-7ad6-4713-9df1-862ebfca4080" providerId="AD" clId="Web-{E6DA2F89-DB30-ED8F-5CAE-56504223CEB2}" dt="2020-10-14T08:18:50.856" v="9"/>
          <ac:spMkLst>
            <pc:docMk/>
            <pc:sldMk cId="1726032681" sldId="279"/>
            <ac:spMk id="23" creationId="{884C5A90-A356-4F6E-92BE-AA6527470833}"/>
          </ac:spMkLst>
        </pc:spChg>
        <pc:grpChg chg="add del">
          <ac:chgData name="Aatish Suman" userId="S::asuman@syr.edu::85634d75-7ad6-4713-9df1-862ebfca4080" providerId="AD" clId="Web-{E6DA2F89-DB30-ED8F-5CAE-56504223CEB2}" dt="2020-10-14T08:17:03.840" v="3"/>
          <ac:grpSpMkLst>
            <pc:docMk/>
            <pc:sldMk cId="1726032681" sldId="279"/>
            <ac:grpSpMk id="14" creationId="{5D2B17EF-74EB-4C33-B2E2-8E727B2E7D68}"/>
          </ac:grpSpMkLst>
        </pc:grpChg>
        <pc:graphicFrameChg chg="add del">
          <ac:chgData name="Aatish Suman" userId="S::asuman@syr.edu::85634d75-7ad6-4713-9df1-862ebfca4080" providerId="AD" clId="Web-{E6DA2F89-DB30-ED8F-5CAE-56504223CEB2}" dt="2020-10-14T08:16:50.746" v="1"/>
          <ac:graphicFrameMkLst>
            <pc:docMk/>
            <pc:sldMk cId="1726032681" sldId="279"/>
            <ac:graphicFrameMk id="5" creationId="{90FF9DC7-28B2-4E34-AB14-A059094D6BA2}"/>
          </ac:graphicFrameMkLst>
        </pc:graphicFrameChg>
        <pc:graphicFrameChg chg="add del">
          <ac:chgData name="Aatish Suman" userId="S::asuman@syr.edu::85634d75-7ad6-4713-9df1-862ebfca4080" providerId="AD" clId="Web-{E6DA2F89-DB30-ED8F-5CAE-56504223CEB2}" dt="2020-10-14T08:17:29.246" v="5"/>
          <ac:graphicFrameMkLst>
            <pc:docMk/>
            <pc:sldMk cId="1726032681" sldId="279"/>
            <ac:graphicFrameMk id="16" creationId="{90FF9DC7-28B2-4E34-AB14-A059094D6BA2}"/>
          </ac:graphicFrameMkLst>
        </pc:graphicFrameChg>
        <pc:graphicFrameChg chg="add del">
          <ac:chgData name="Aatish Suman" userId="S::asuman@syr.edu::85634d75-7ad6-4713-9df1-862ebfca4080" providerId="AD" clId="Web-{E6DA2F89-DB30-ED8F-5CAE-56504223CEB2}" dt="2020-10-14T08:18:19.106" v="7"/>
          <ac:graphicFrameMkLst>
            <pc:docMk/>
            <pc:sldMk cId="1726032681" sldId="279"/>
            <ac:graphicFrameMk id="20" creationId="{FC059FED-E58E-4282-BDB5-8D25699355B2}"/>
          </ac:graphicFrameMkLst>
        </pc:graphicFrameChg>
        <pc:graphicFrameChg chg="add del">
          <ac:chgData name="Aatish Suman" userId="S::asuman@syr.edu::85634d75-7ad6-4713-9df1-862ebfca4080" providerId="AD" clId="Web-{E6DA2F89-DB30-ED8F-5CAE-56504223CEB2}" dt="2020-10-14T08:18:50.856" v="9"/>
          <ac:graphicFrameMkLst>
            <pc:docMk/>
            <pc:sldMk cId="1726032681" sldId="279"/>
            <ac:graphicFrameMk id="24" creationId="{90FF9DC7-28B2-4E34-AB14-A059094D6BA2}"/>
          </ac:graphicFrameMkLst>
        </pc:graphicFrameChg>
        <pc:picChg chg="add del">
          <ac:chgData name="Aatish Suman" userId="S::asuman@syr.edu::85634d75-7ad6-4713-9df1-862ebfca4080" providerId="AD" clId="Web-{E6DA2F89-DB30-ED8F-5CAE-56504223CEB2}" dt="2020-10-14T08:19:05.544" v="11"/>
          <ac:picMkLst>
            <pc:docMk/>
            <pc:sldMk cId="1726032681" sldId="279"/>
            <ac:picMk id="25" creationId="{073F27AA-2DE0-4A6A-B890-7D76C82D042E}"/>
          </ac:picMkLst>
        </pc:picChg>
        <pc:picChg chg="add">
          <ac:chgData name="Aatish Suman" userId="S::asuman@syr.edu::85634d75-7ad6-4713-9df1-862ebfca4080" providerId="AD" clId="Web-{E6DA2F89-DB30-ED8F-5CAE-56504223CEB2}" dt="2020-10-14T08:19:05.559" v="12"/>
          <ac:picMkLst>
            <pc:docMk/>
            <pc:sldMk cId="1726032681" sldId="279"/>
            <ac:picMk id="26" creationId="{06CFD258-F4FE-43A1-BED0-57F0A97F6FE2}"/>
          </ac:picMkLst>
        </pc:picChg>
        <pc:cxnChg chg="add del">
          <ac:chgData name="Aatish Suman" userId="S::asuman@syr.edu::85634d75-7ad6-4713-9df1-862ebfca4080" providerId="AD" clId="Web-{E6DA2F89-DB30-ED8F-5CAE-56504223CEB2}" dt="2020-10-14T08:17:03.840" v="3"/>
          <ac:cxnSpMkLst>
            <pc:docMk/>
            <pc:sldMk cId="1726032681" sldId="279"/>
            <ac:cxnSpMk id="12" creationId="{27EBB3F9-D6F7-4F6A-8843-9FEBA15E4969}"/>
          </ac:cxnSpMkLst>
        </pc:cxnChg>
      </pc:sldChg>
    </pc:docChg>
  </pc:docChgLst>
  <pc:docChgLst>
    <pc:chgData name="Aatish Suman" userId="S::asuman@syr.edu::85634d75-7ad6-4713-9df1-862ebfca4080" providerId="AD" clId="Web-{1C4EFF4F-EC85-16A1-22E9-8E20693C0054}"/>
    <pc:docChg chg="modSld">
      <pc:chgData name="Aatish Suman" userId="S::asuman@syr.edu::85634d75-7ad6-4713-9df1-862ebfca4080" providerId="AD" clId="Web-{1C4EFF4F-EC85-16A1-22E9-8E20693C0054}" dt="2020-10-13T23:42:48.451" v="136" actId="20577"/>
      <pc:docMkLst>
        <pc:docMk/>
      </pc:docMkLst>
      <pc:sldChg chg="modSp">
        <pc:chgData name="Aatish Suman" userId="S::asuman@syr.edu::85634d75-7ad6-4713-9df1-862ebfca4080" providerId="AD" clId="Web-{1C4EFF4F-EC85-16A1-22E9-8E20693C0054}" dt="2020-10-13T23:38:11.960" v="131" actId="20577"/>
        <pc:sldMkLst>
          <pc:docMk/>
          <pc:sldMk cId="1382846391" sldId="263"/>
        </pc:sldMkLst>
        <pc:spChg chg="mod">
          <ac:chgData name="Aatish Suman" userId="S::asuman@syr.edu::85634d75-7ad6-4713-9df1-862ebfca4080" providerId="AD" clId="Web-{1C4EFF4F-EC85-16A1-22E9-8E20693C0054}" dt="2020-10-13T23:38:11.960" v="131" actId="20577"/>
          <ac:spMkLst>
            <pc:docMk/>
            <pc:sldMk cId="1382846391" sldId="263"/>
            <ac:spMk id="23" creationId="{AC91BA48-C1BF-4966-9C2E-797E5967493F}"/>
          </ac:spMkLst>
        </pc:spChg>
      </pc:sldChg>
      <pc:sldChg chg="modSp">
        <pc:chgData name="Aatish Suman" userId="S::asuman@syr.edu::85634d75-7ad6-4713-9df1-862ebfca4080" providerId="AD" clId="Web-{1C4EFF4F-EC85-16A1-22E9-8E20693C0054}" dt="2020-10-13T23:42:48.451" v="135" actId="20577"/>
        <pc:sldMkLst>
          <pc:docMk/>
          <pc:sldMk cId="926098356" sldId="272"/>
        </pc:sldMkLst>
        <pc:spChg chg="mod">
          <ac:chgData name="Aatish Suman" userId="S::asuman@syr.edu::85634d75-7ad6-4713-9df1-862ebfca4080" providerId="AD" clId="Web-{1C4EFF4F-EC85-16A1-22E9-8E20693C0054}" dt="2020-10-13T23:42:48.451" v="135" actId="20577"/>
          <ac:spMkLst>
            <pc:docMk/>
            <pc:sldMk cId="926098356" sldId="272"/>
            <ac:spMk id="5" creationId="{4E427752-2288-4F3C-B9B4-C5D8588CC529}"/>
          </ac:spMkLst>
        </pc:spChg>
      </pc:sldChg>
    </pc:docChg>
  </pc:docChgLst>
  <pc:docChgLst>
    <pc:chgData name="Lakshya Kumar Gupta" userId="S::lkgupta@syr.edu::514a784b-6a6a-4dd3-8cf8-f2b770a40507" providerId="AD" clId="Web-{DDBA17DB-7D92-D5B0-7346-672252260EC8}"/>
    <pc:docChg chg="addSld delSld modSld">
      <pc:chgData name="Lakshya Kumar Gupta" userId="S::lkgupta@syr.edu::514a784b-6a6a-4dd3-8cf8-f2b770a40507" providerId="AD" clId="Web-{DDBA17DB-7D92-D5B0-7346-672252260EC8}" dt="2020-10-14T17:49:36.038" v="44"/>
      <pc:docMkLst>
        <pc:docMk/>
      </pc:docMkLst>
      <pc:sldChg chg="addSp delSp modSp del">
        <pc:chgData name="Lakshya Kumar Gupta" userId="S::lkgupta@syr.edu::514a784b-6a6a-4dd3-8cf8-f2b770a40507" providerId="AD" clId="Web-{DDBA17DB-7D92-D5B0-7346-672252260EC8}" dt="2020-10-14T17:49:36.038" v="44"/>
        <pc:sldMkLst>
          <pc:docMk/>
          <pc:sldMk cId="1061573524" sldId="281"/>
        </pc:sldMkLst>
        <pc:spChg chg="del mod">
          <ac:chgData name="Lakshya Kumar Gupta" userId="S::lkgupta@syr.edu::514a784b-6a6a-4dd3-8cf8-f2b770a40507" providerId="AD" clId="Web-{DDBA17DB-7D92-D5B0-7346-672252260EC8}" dt="2020-10-14T17:47:53.491" v="14"/>
          <ac:spMkLst>
            <pc:docMk/>
            <pc:sldMk cId="1061573524" sldId="281"/>
            <ac:spMk id="3" creationId="{80C37E6F-5CE0-446E-8A0A-1B1D2CB4DD69}"/>
          </ac:spMkLst>
        </pc:spChg>
        <pc:graphicFrameChg chg="add mod modGraphic">
          <ac:chgData name="Lakshya Kumar Gupta" userId="S::lkgupta@syr.edu::514a784b-6a6a-4dd3-8cf8-f2b770a40507" providerId="AD" clId="Web-{DDBA17DB-7D92-D5B0-7346-672252260EC8}" dt="2020-10-14T17:47:56.116" v="15" actId="1076"/>
          <ac:graphicFrameMkLst>
            <pc:docMk/>
            <pc:sldMk cId="1061573524" sldId="281"/>
            <ac:graphicFrameMk id="4" creationId="{CB22345D-D505-47C8-BAE4-6B2817DA63F1}"/>
          </ac:graphicFrameMkLst>
        </pc:graphicFrameChg>
      </pc:sldChg>
      <pc:sldChg chg="modSp add replId">
        <pc:chgData name="Lakshya Kumar Gupta" userId="S::lkgupta@syr.edu::514a784b-6a6a-4dd3-8cf8-f2b770a40507" providerId="AD" clId="Web-{DDBA17DB-7D92-D5B0-7346-672252260EC8}" dt="2020-10-14T17:49:33.402" v="42"/>
        <pc:sldMkLst>
          <pc:docMk/>
          <pc:sldMk cId="3292167817" sldId="282"/>
        </pc:sldMkLst>
        <pc:spChg chg="mod">
          <ac:chgData name="Lakshya Kumar Gupta" userId="S::lkgupta@syr.edu::514a784b-6a6a-4dd3-8cf8-f2b770a40507" providerId="AD" clId="Web-{DDBA17DB-7D92-D5B0-7346-672252260EC8}" dt="2020-10-14T17:49:33.402" v="42"/>
          <ac:spMkLst>
            <pc:docMk/>
            <pc:sldMk cId="3292167817" sldId="282"/>
            <ac:spMk id="2" creationId="{2266DCE3-1A71-4426-8145-5DDFB9547C9E}"/>
          </ac:spMkLst>
        </pc:spChg>
        <pc:graphicFrameChg chg="modGraphic">
          <ac:chgData name="Lakshya Kumar Gupta" userId="S::lkgupta@syr.edu::514a784b-6a6a-4dd3-8cf8-f2b770a40507" providerId="AD" clId="Web-{DDBA17DB-7D92-D5B0-7346-672252260EC8}" dt="2020-10-14T17:49:06.726" v="18" actId="20577"/>
          <ac:graphicFrameMkLst>
            <pc:docMk/>
            <pc:sldMk cId="3292167817" sldId="282"/>
            <ac:graphicFrameMk id="5" creationId="{8C676D76-E448-457D-B5C4-B1F097CB8D29}"/>
          </ac:graphicFrameMkLst>
        </pc:graphicFrameChg>
      </pc:sldChg>
    </pc:docChg>
  </pc:docChgLst>
  <pc:docChgLst>
    <pc:chgData name="Adheesh Ajit Phadnis" userId="S::aphadnis@syr.edu::f1d3617e-6d2a-445f-8bad-21af7e278a0e" providerId="AD" clId="Web-{9487F765-598F-A51A-CC96-01324A7D7A40}"/>
    <pc:docChg chg="modSld">
      <pc:chgData name="Adheesh Ajit Phadnis" userId="S::aphadnis@syr.edu::f1d3617e-6d2a-445f-8bad-21af7e278a0e" providerId="AD" clId="Web-{9487F765-598F-A51A-CC96-01324A7D7A40}" dt="2020-10-13T23:56:36.345" v="19"/>
      <pc:docMkLst>
        <pc:docMk/>
      </pc:docMkLst>
      <pc:sldChg chg="addSp delSp modSp">
        <pc:chgData name="Adheesh Ajit Phadnis" userId="S::aphadnis@syr.edu::f1d3617e-6d2a-445f-8bad-21af7e278a0e" providerId="AD" clId="Web-{9487F765-598F-A51A-CC96-01324A7D7A40}" dt="2020-10-13T23:55:28.656" v="15" actId="14100"/>
        <pc:sldMkLst>
          <pc:docMk/>
          <pc:sldMk cId="2925292284" sldId="269"/>
        </pc:sldMkLst>
        <pc:spChg chg="add del mod">
          <ac:chgData name="Adheesh Ajit Phadnis" userId="S::aphadnis@syr.edu::f1d3617e-6d2a-445f-8bad-21af7e278a0e" providerId="AD" clId="Web-{9487F765-598F-A51A-CC96-01324A7D7A40}" dt="2020-10-13T23:54:39.249" v="7"/>
          <ac:spMkLst>
            <pc:docMk/>
            <pc:sldMk cId="2925292284" sldId="269"/>
            <ac:spMk id="5" creationId="{10F54AE1-C3F3-45F3-A5F4-EBDDC9B0DBD6}"/>
          </ac:spMkLst>
        </pc:spChg>
        <pc:spChg chg="add del mod">
          <ac:chgData name="Adheesh Ajit Phadnis" userId="S::aphadnis@syr.edu::f1d3617e-6d2a-445f-8bad-21af7e278a0e" providerId="AD" clId="Web-{9487F765-598F-A51A-CC96-01324A7D7A40}" dt="2020-10-13T23:55:10.484" v="11"/>
          <ac:spMkLst>
            <pc:docMk/>
            <pc:sldMk cId="2925292284" sldId="269"/>
            <ac:spMk id="8" creationId="{5E2C81D3-42F2-41BA-BDAF-46467FB1038B}"/>
          </ac:spMkLst>
        </pc:spChg>
        <pc:spChg chg="add del mod">
          <ac:chgData name="Adheesh Ajit Phadnis" userId="S::aphadnis@syr.edu::f1d3617e-6d2a-445f-8bad-21af7e278a0e" providerId="AD" clId="Web-{9487F765-598F-A51A-CC96-01324A7D7A40}" dt="2020-10-13T23:55:23.078" v="13"/>
          <ac:spMkLst>
            <pc:docMk/>
            <pc:sldMk cId="2925292284" sldId="269"/>
            <ac:spMk id="11" creationId="{0A30EF08-93BB-45BD-889D-A34E071D1B28}"/>
          </ac:spMkLst>
        </pc:spChg>
        <pc:picChg chg="del">
          <ac:chgData name="Adheesh Ajit Phadnis" userId="S::aphadnis@syr.edu::f1d3617e-6d2a-445f-8bad-21af7e278a0e" providerId="AD" clId="Web-{9487F765-598F-A51A-CC96-01324A7D7A40}" dt="2020-10-13T23:54:30.842" v="6"/>
          <ac:picMkLst>
            <pc:docMk/>
            <pc:sldMk cId="2925292284" sldId="269"/>
            <ac:picMk id="4" creationId="{60C7B296-3436-4EDA-B6BD-1BC25C524299}"/>
          </ac:picMkLst>
        </pc:picChg>
        <pc:picChg chg="add del mod ord">
          <ac:chgData name="Adheesh Ajit Phadnis" userId="S::aphadnis@syr.edu::f1d3617e-6d2a-445f-8bad-21af7e278a0e" providerId="AD" clId="Web-{9487F765-598F-A51A-CC96-01324A7D7A40}" dt="2020-10-13T23:55:04.171" v="10"/>
          <ac:picMkLst>
            <pc:docMk/>
            <pc:sldMk cId="2925292284" sldId="269"/>
            <ac:picMk id="6" creationId="{093CFD2C-DE40-4D0D-B7FF-B3F97808F144}"/>
          </ac:picMkLst>
        </pc:picChg>
        <pc:picChg chg="add del mod ord">
          <ac:chgData name="Adheesh Ajit Phadnis" userId="S::aphadnis@syr.edu::f1d3617e-6d2a-445f-8bad-21af7e278a0e" providerId="AD" clId="Web-{9487F765-598F-A51A-CC96-01324A7D7A40}" dt="2020-10-13T23:55:19.812" v="12"/>
          <ac:picMkLst>
            <pc:docMk/>
            <pc:sldMk cId="2925292284" sldId="269"/>
            <ac:picMk id="9" creationId="{9154C5BE-120A-491F-BC26-DB2F91ECCD2E}"/>
          </ac:picMkLst>
        </pc:picChg>
        <pc:picChg chg="add mod ord">
          <ac:chgData name="Adheesh Ajit Phadnis" userId="S::aphadnis@syr.edu::f1d3617e-6d2a-445f-8bad-21af7e278a0e" providerId="AD" clId="Web-{9487F765-598F-A51A-CC96-01324A7D7A40}" dt="2020-10-13T23:55:28.656" v="15" actId="14100"/>
          <ac:picMkLst>
            <pc:docMk/>
            <pc:sldMk cId="2925292284" sldId="269"/>
            <ac:picMk id="12" creationId="{9282D34B-E296-4912-97B8-73F5D258448C}"/>
          </ac:picMkLst>
        </pc:picChg>
      </pc:sldChg>
      <pc:sldChg chg="addSp delSp modSp mod setBg">
        <pc:chgData name="Adheesh Ajit Phadnis" userId="S::aphadnis@syr.edu::f1d3617e-6d2a-445f-8bad-21af7e278a0e" providerId="AD" clId="Web-{9487F765-598F-A51A-CC96-01324A7D7A40}" dt="2020-10-13T23:56:36.345" v="19"/>
        <pc:sldMkLst>
          <pc:docMk/>
          <pc:sldMk cId="2478569294" sldId="270"/>
        </pc:sldMkLst>
        <pc:spChg chg="mod">
          <ac:chgData name="Adheesh Ajit Phadnis" userId="S::aphadnis@syr.edu::f1d3617e-6d2a-445f-8bad-21af7e278a0e" providerId="AD" clId="Web-{9487F765-598F-A51A-CC96-01324A7D7A40}" dt="2020-10-13T23:56:36.345" v="19"/>
          <ac:spMkLst>
            <pc:docMk/>
            <pc:sldMk cId="2478569294" sldId="270"/>
            <ac:spMk id="2" creationId="{3362C046-76FC-4886-A743-ED630083AE2C}"/>
          </ac:spMkLst>
        </pc:spChg>
        <pc:spChg chg="mod">
          <ac:chgData name="Adheesh Ajit Phadnis" userId="S::aphadnis@syr.edu::f1d3617e-6d2a-445f-8bad-21af7e278a0e" providerId="AD" clId="Web-{9487F765-598F-A51A-CC96-01324A7D7A40}" dt="2020-10-13T23:56:36.345" v="19"/>
          <ac:spMkLst>
            <pc:docMk/>
            <pc:sldMk cId="2478569294" sldId="270"/>
            <ac:spMk id="3" creationId="{57819826-9C6B-4BCA-B0DA-A6F25792ABFF}"/>
          </ac:spMkLst>
        </pc:spChg>
        <pc:spChg chg="add">
          <ac:chgData name="Adheesh Ajit Phadnis" userId="S::aphadnis@syr.edu::f1d3617e-6d2a-445f-8bad-21af7e278a0e" providerId="AD" clId="Web-{9487F765-598F-A51A-CC96-01324A7D7A40}" dt="2020-10-13T23:56:36.345" v="19"/>
          <ac:spMkLst>
            <pc:docMk/>
            <pc:sldMk cId="2478569294" sldId="270"/>
            <ac:spMk id="6" creationId="{E9D11FD5-487C-4A6B-836F-3831DC830FB7}"/>
          </ac:spMkLst>
        </pc:spChg>
        <pc:spChg chg="add">
          <ac:chgData name="Adheesh Ajit Phadnis" userId="S::aphadnis@syr.edu::f1d3617e-6d2a-445f-8bad-21af7e278a0e" providerId="AD" clId="Web-{9487F765-598F-A51A-CC96-01324A7D7A40}" dt="2020-10-13T23:56:36.345" v="19"/>
          <ac:spMkLst>
            <pc:docMk/>
            <pc:sldMk cId="2478569294" sldId="270"/>
            <ac:spMk id="7" creationId="{99765169-F70D-4841-BE65-62E10CBED84D}"/>
          </ac:spMkLst>
        </pc:spChg>
        <pc:spChg chg="add">
          <ac:chgData name="Adheesh Ajit Phadnis" userId="S::aphadnis@syr.edu::f1d3617e-6d2a-445f-8bad-21af7e278a0e" providerId="AD" clId="Web-{9487F765-598F-A51A-CC96-01324A7D7A40}" dt="2020-10-13T23:56:36.345" v="19"/>
          <ac:spMkLst>
            <pc:docMk/>
            <pc:sldMk cId="2478569294" sldId="270"/>
            <ac:spMk id="8" creationId="{2A2CC818-8106-45C0-93D5-7051F99F2C81}"/>
          </ac:spMkLst>
        </pc:spChg>
        <pc:picChg chg="add mod">
          <ac:chgData name="Adheesh Ajit Phadnis" userId="S::aphadnis@syr.edu::f1d3617e-6d2a-445f-8bad-21af7e278a0e" providerId="AD" clId="Web-{9487F765-598F-A51A-CC96-01324A7D7A40}" dt="2020-10-13T23:56:36.345" v="19"/>
          <ac:picMkLst>
            <pc:docMk/>
            <pc:sldMk cId="2478569294" sldId="270"/>
            <ac:picMk id="4" creationId="{C11D3FC1-F25B-4FE0-81A2-C20CE923AAE4}"/>
          </ac:picMkLst>
        </pc:picChg>
        <pc:picChg chg="del">
          <ac:chgData name="Adheesh Ajit Phadnis" userId="S::aphadnis@syr.edu::f1d3617e-6d2a-445f-8bad-21af7e278a0e" providerId="AD" clId="Web-{9487F765-598F-A51A-CC96-01324A7D7A40}" dt="2020-10-13T23:56:21.095" v="16"/>
          <ac:picMkLst>
            <pc:docMk/>
            <pc:sldMk cId="2478569294" sldId="270"/>
            <ac:picMk id="5" creationId="{084CB738-E47A-4E45-AB33-AC411928C0A5}"/>
          </ac:picMkLst>
        </pc:picChg>
      </pc:sldChg>
      <pc:sldChg chg="modSp">
        <pc:chgData name="Adheesh Ajit Phadnis" userId="S::aphadnis@syr.edu::f1d3617e-6d2a-445f-8bad-21af7e278a0e" providerId="AD" clId="Web-{9487F765-598F-A51A-CC96-01324A7D7A40}" dt="2020-10-13T23:54:12.764" v="5" actId="20577"/>
        <pc:sldMkLst>
          <pc:docMk/>
          <pc:sldMk cId="3189199829" sldId="275"/>
        </pc:sldMkLst>
        <pc:graphicFrameChg chg="modGraphic">
          <ac:chgData name="Adheesh Ajit Phadnis" userId="S::aphadnis@syr.edu::f1d3617e-6d2a-445f-8bad-21af7e278a0e" providerId="AD" clId="Web-{9487F765-598F-A51A-CC96-01324A7D7A40}" dt="2020-10-13T23:54:12.764" v="5" actId="20577"/>
          <ac:graphicFrameMkLst>
            <pc:docMk/>
            <pc:sldMk cId="3189199829" sldId="275"/>
            <ac:graphicFrameMk id="6" creationId="{344DE213-6498-42CF-8179-5294F68FF527}"/>
          </ac:graphicFrameMkLst>
        </pc:graphicFrameChg>
      </pc:sldChg>
    </pc:docChg>
  </pc:docChgLst>
  <pc:docChgLst>
    <pc:chgData name="Aatish Suman" userId="S::asuman@syr.edu::85634d75-7ad6-4713-9df1-862ebfca4080" providerId="AD" clId="Web-{FDFCC59B-92CA-AC9C-0512-6D2208FF01B7}"/>
    <pc:docChg chg="modSld">
      <pc:chgData name="Aatish Suman" userId="S::asuman@syr.edu::85634d75-7ad6-4713-9df1-862ebfca4080" providerId="AD" clId="Web-{FDFCC59B-92CA-AC9C-0512-6D2208FF01B7}" dt="2020-10-14T00:10:04.081" v="29" actId="20577"/>
      <pc:docMkLst>
        <pc:docMk/>
      </pc:docMkLst>
      <pc:sldChg chg="modSp">
        <pc:chgData name="Aatish Suman" userId="S::asuman@syr.edu::85634d75-7ad6-4713-9df1-862ebfca4080" providerId="AD" clId="Web-{FDFCC59B-92CA-AC9C-0512-6D2208FF01B7}" dt="2020-10-14T00:10:01.534" v="27" actId="20577"/>
        <pc:sldMkLst>
          <pc:docMk/>
          <pc:sldMk cId="1382846391" sldId="263"/>
        </pc:sldMkLst>
        <pc:spChg chg="mod">
          <ac:chgData name="Aatish Suman" userId="S::asuman@syr.edu::85634d75-7ad6-4713-9df1-862ebfca4080" providerId="AD" clId="Web-{FDFCC59B-92CA-AC9C-0512-6D2208FF01B7}" dt="2020-10-14T00:09:55.206" v="8" actId="20577"/>
          <ac:spMkLst>
            <pc:docMk/>
            <pc:sldMk cId="1382846391" sldId="263"/>
            <ac:spMk id="2" creationId="{1148AD72-4E15-47FC-BBCE-BD7A36AE180B}"/>
          </ac:spMkLst>
        </pc:spChg>
        <pc:spChg chg="mod">
          <ac:chgData name="Aatish Suman" userId="S::asuman@syr.edu::85634d75-7ad6-4713-9df1-862ebfca4080" providerId="AD" clId="Web-{FDFCC59B-92CA-AC9C-0512-6D2208FF01B7}" dt="2020-10-14T00:10:01.534" v="27" actId="20577"/>
          <ac:spMkLst>
            <pc:docMk/>
            <pc:sldMk cId="1382846391" sldId="263"/>
            <ac:spMk id="23" creationId="{AC91BA48-C1BF-4966-9C2E-797E5967493F}"/>
          </ac:spMkLst>
        </pc:spChg>
      </pc:sldChg>
    </pc:docChg>
  </pc:docChgLst>
  <pc:docChgLst>
    <pc:chgData name="Lakshya Kumar Gupta" userId="S::lkgupta@syr.edu::514a784b-6a6a-4dd3-8cf8-f2b770a40507" providerId="AD" clId="Web-{5747A762-3534-4914-A227-FA78B2B41C64}"/>
    <pc:docChg chg="addSld delSld modSld sldOrd addMainMaster delMainMaster">
      <pc:chgData name="Lakshya Kumar Gupta" userId="S::lkgupta@syr.edu::514a784b-6a6a-4dd3-8cf8-f2b770a40507" providerId="AD" clId="Web-{5747A762-3534-4914-A227-FA78B2B41C64}" dt="2020-10-14T00:06:16.773" v="2673"/>
      <pc:docMkLst>
        <pc:docMk/>
      </pc:docMkLst>
      <pc:sldChg chg="addSp delSp modSp mod setBg modClrScheme delDesignElem chgLayout">
        <pc:chgData name="Lakshya Kumar Gupta" userId="S::lkgupta@syr.edu::514a784b-6a6a-4dd3-8cf8-f2b770a40507" providerId="AD" clId="Web-{5747A762-3534-4914-A227-FA78B2B41C64}" dt="2020-10-13T23:50:26.643" v="2605" actId="14100"/>
        <pc:sldMkLst>
          <pc:docMk/>
          <pc:sldMk cId="3963149004" sldId="256"/>
        </pc:sldMkLst>
        <pc:spChg chg="mod ord">
          <ac:chgData name="Lakshya Kumar Gupta" userId="S::lkgupta@syr.edu::514a784b-6a6a-4dd3-8cf8-f2b770a40507" providerId="AD" clId="Web-{5747A762-3534-4914-A227-FA78B2B41C64}" dt="2020-10-13T23:49:59.064" v="2599" actId="1076"/>
          <ac:spMkLst>
            <pc:docMk/>
            <pc:sldMk cId="3963149004" sldId="256"/>
            <ac:spMk id="2" creationId="{38692365-4529-5E49-A725-DEDF8D47AD63}"/>
          </ac:spMkLst>
        </pc:spChg>
        <pc:spChg chg="mod ord">
          <ac:chgData name="Lakshya Kumar Gupta" userId="S::lkgupta@syr.edu::514a784b-6a6a-4dd3-8cf8-f2b770a40507" providerId="AD" clId="Web-{5747A762-3534-4914-A227-FA78B2B41C64}" dt="2020-10-13T23:47:20.986" v="2580" actId="20577"/>
          <ac:spMkLst>
            <pc:docMk/>
            <pc:sldMk cId="3963149004" sldId="256"/>
            <ac:spMk id="3" creationId="{A0A532EF-1F85-3F44-B3D8-F504C09450F0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3" creationId="{2D6FBB9D-1CAA-4D05-AB33-BABDFE17B843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4" creationId="{04727B71-B4B6-4823-80A1-68C40B475118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5" creationId="{79A6DB05-9FB5-4B07-8675-74C23D4FD89D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6" creationId="{2C9A9DA9-7DC8-488B-A882-123947B0F3D9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7" creationId="{57F6BDD4-E066-4008-8011-6CC31AEB4556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39" creationId="{2711A8FB-68FC-45FC-B01E-38F809E2D439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963149004" sldId="256"/>
            <ac:spMk id="40" creationId="{2A865FE3-5FC9-4049-87CF-30019C46C0F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0:11.424" v="1825"/>
          <ac:spMkLst>
            <pc:docMk/>
            <pc:sldMk cId="3963149004" sldId="256"/>
            <ac:spMk id="43" creationId="{25F129D9-8F3D-4302-AB5D-DE987A6B127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0:11.424" v="1825"/>
          <ac:spMkLst>
            <pc:docMk/>
            <pc:sldMk cId="3963149004" sldId="256"/>
            <ac:spMk id="45" creationId="{1F4A57F6-BEF1-4CA6-A0F1-3A01F6AB48E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0:11.424" v="1825"/>
          <ac:spMkLst>
            <pc:docMk/>
            <pc:sldMk cId="3963149004" sldId="256"/>
            <ac:spMk id="47" creationId="{E3336A73-1C9B-4BAA-A893-AD3C79E6660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22" v="1835"/>
          <ac:spMkLst>
            <pc:docMk/>
            <pc:sldMk cId="3963149004" sldId="256"/>
            <ac:spMk id="71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22" v="1835"/>
          <ac:spMkLst>
            <pc:docMk/>
            <pc:sldMk cId="3963149004" sldId="256"/>
            <ac:spMk id="73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22" v="1835"/>
          <ac:spMkLst>
            <pc:docMk/>
            <pc:sldMk cId="3963149004" sldId="256"/>
            <ac:spMk id="75" creationId="{82FDEACC-D224-4F5B-A0BE-6581493C366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22" v="1835"/>
          <ac:spMkLst>
            <pc:docMk/>
            <pc:sldMk cId="3963149004" sldId="256"/>
            <ac:spMk id="77" creationId="{567B8489-9450-4A50-94AF-90283270FF4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22" v="1835"/>
          <ac:spMkLst>
            <pc:docMk/>
            <pc:sldMk cId="3963149004" sldId="256"/>
            <ac:spMk id="79" creationId="{9D81556A-CBCA-4ADE-9ACA-F18F2F5E312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207" v="1850"/>
          <ac:spMkLst>
            <pc:docMk/>
            <pc:sldMk cId="3963149004" sldId="256"/>
            <ac:spMk id="83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207" v="1850"/>
          <ac:spMkLst>
            <pc:docMk/>
            <pc:sldMk cId="3963149004" sldId="256"/>
            <ac:spMk id="97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07" v="1834"/>
          <ac:spMkLst>
            <pc:docMk/>
            <pc:sldMk cId="3963149004" sldId="256"/>
            <ac:spMk id="112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6.348" v="1843"/>
          <ac:spMkLst>
            <pc:docMk/>
            <pc:sldMk cId="3963149004" sldId="256"/>
            <ac:spMk id="113" creationId="{25F129D9-8F3D-4302-AB5D-DE987A6B127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6:21.207" v="1834"/>
          <ac:spMkLst>
            <pc:docMk/>
            <pc:sldMk cId="3963149004" sldId="256"/>
            <ac:spMk id="114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6.348" v="1843"/>
          <ac:spMkLst>
            <pc:docMk/>
            <pc:sldMk cId="3963149004" sldId="256"/>
            <ac:spMk id="117" creationId="{1F4A57F6-BEF1-4CA6-A0F1-3A01F6AB48E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6.348" v="1843"/>
          <ac:spMkLst>
            <pc:docMk/>
            <pc:sldMk cId="3963149004" sldId="256"/>
            <ac:spMk id="119" creationId="{E3336A73-1C9B-4BAA-A893-AD3C79E6660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6.005" v="1921"/>
          <ac:spMkLst>
            <pc:docMk/>
            <pc:sldMk cId="3963149004" sldId="256"/>
            <ac:spMk id="123" creationId="{BFD9B651-1A2F-48FE-8995-2A7C3612BED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6.005" v="1921"/>
          <ac:spMkLst>
            <pc:docMk/>
            <pc:sldMk cId="3963149004" sldId="256"/>
            <ac:spMk id="125" creationId="{FB55866A-45B7-4F1B-B808-F5FDAE93618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2.723" v="1841"/>
          <ac:spMkLst>
            <pc:docMk/>
            <pc:sldMk cId="3963149004" sldId="256"/>
            <ac:spMk id="143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2.723" v="1841"/>
          <ac:spMkLst>
            <pc:docMk/>
            <pc:sldMk cId="3963149004" sldId="256"/>
            <ac:spMk id="145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8.957" v="1845"/>
          <ac:spMkLst>
            <pc:docMk/>
            <pc:sldMk cId="3963149004" sldId="256"/>
            <ac:spMk id="147" creationId="{A45303F1-AF94-4311-B5EF-A9C5F6D18D9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8.957" v="1845"/>
          <ac:spMkLst>
            <pc:docMk/>
            <pc:sldMk cId="3963149004" sldId="256"/>
            <ac:spMk id="148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8.957" v="1845"/>
          <ac:spMkLst>
            <pc:docMk/>
            <pc:sldMk cId="3963149004" sldId="256"/>
            <ac:spMk id="149" creationId="{11310D98-E16D-4AA1-8834-28F2202C0CC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8.957" v="1845"/>
          <ac:spMkLst>
            <pc:docMk/>
            <pc:sldMk cId="3963149004" sldId="256"/>
            <ac:spMk id="150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08.957" v="1845"/>
          <ac:spMkLst>
            <pc:docMk/>
            <pc:sldMk cId="3963149004" sldId="256"/>
            <ac:spMk id="151" creationId="{5B65E675-687B-4B31-9CB4-880C4620538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13.801" v="1847"/>
          <ac:spMkLst>
            <pc:docMk/>
            <pc:sldMk cId="3963149004" sldId="256"/>
            <ac:spMk id="154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13.801" v="1847"/>
          <ac:spMkLst>
            <pc:docMk/>
            <pc:sldMk cId="3963149004" sldId="256"/>
            <ac:spMk id="155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13.801" v="1847"/>
          <ac:spMkLst>
            <pc:docMk/>
            <pc:sldMk cId="3963149004" sldId="256"/>
            <ac:spMk id="156" creationId="{2B258D2B-6AC3-4B3A-A87C-FD7E6517826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13.801" v="1847"/>
          <ac:spMkLst>
            <pc:docMk/>
            <pc:sldMk cId="3963149004" sldId="256"/>
            <ac:spMk id="157" creationId="{8D55DD8B-9BF9-4B91-A22D-2D3F2AEFF189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176" v="1849"/>
          <ac:spMkLst>
            <pc:docMk/>
            <pc:sldMk cId="3963149004" sldId="256"/>
            <ac:spMk id="160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176" v="1849"/>
          <ac:spMkLst>
            <pc:docMk/>
            <pc:sldMk cId="3963149004" sldId="256"/>
            <ac:spMk id="161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176" v="1849"/>
          <ac:spMkLst>
            <pc:docMk/>
            <pc:sldMk cId="3963149004" sldId="256"/>
            <ac:spMk id="162" creationId="{82FDEACC-D224-4F5B-A0BE-6581493C366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176" v="1849"/>
          <ac:spMkLst>
            <pc:docMk/>
            <pc:sldMk cId="3963149004" sldId="256"/>
            <ac:spMk id="163" creationId="{567B8489-9450-4A50-94AF-90283270FF4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7:22.176" v="1849"/>
          <ac:spMkLst>
            <pc:docMk/>
            <pc:sldMk cId="3963149004" sldId="256"/>
            <ac:spMk id="164" creationId="{9D81556A-CBCA-4ADE-9ACA-F18F2F5E312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8:40.739" v="1889"/>
          <ac:spMkLst>
            <pc:docMk/>
            <pc:sldMk cId="3963149004" sldId="256"/>
            <ac:spMk id="167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8:40.739" v="1889"/>
          <ac:spMkLst>
            <pc:docMk/>
            <pc:sldMk cId="3963149004" sldId="256"/>
            <ac:spMk id="168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9:40.186" v="2362"/>
          <ac:spMkLst>
            <pc:docMk/>
            <pc:sldMk cId="3963149004" sldId="256"/>
            <ac:spMk id="182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9:40.186" v="2362"/>
          <ac:spMkLst>
            <pc:docMk/>
            <pc:sldMk cId="3963149004" sldId="256"/>
            <ac:spMk id="184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9:40.186" v="2362"/>
          <ac:spMkLst>
            <pc:docMk/>
            <pc:sldMk cId="3963149004" sldId="256"/>
            <ac:spMk id="186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9:40.186" v="2362"/>
          <ac:spMkLst>
            <pc:docMk/>
            <pc:sldMk cId="3963149004" sldId="256"/>
            <ac:spMk id="190" creationId="{2513384B-399F-47B1-9ABD-172607AA4E6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4.833" v="1906"/>
          <ac:spMkLst>
            <pc:docMk/>
            <pc:sldMk cId="3963149004" sldId="256"/>
            <ac:spMk id="201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4.833" v="1906"/>
          <ac:spMkLst>
            <pc:docMk/>
            <pc:sldMk cId="3963149004" sldId="256"/>
            <ac:spMk id="203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4.802" v="1905"/>
          <ac:spMkLst>
            <pc:docMk/>
            <pc:sldMk cId="3963149004" sldId="256"/>
            <ac:spMk id="205" creationId="{B8B04C4B-AC68-4DAC-B6E9-4BA106EEA20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4.802" v="1905"/>
          <ac:spMkLst>
            <pc:docMk/>
            <pc:sldMk cId="3963149004" sldId="256"/>
            <ac:spMk id="210" creationId="{83B8F510-7BD8-444A-82C8-5DA7E5E2A19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4.802" v="1905"/>
          <ac:spMkLst>
            <pc:docMk/>
            <pc:sldMk cId="3963149004" sldId="256"/>
            <ac:spMk id="212" creationId="{760B9607-D73D-493B-848E-23B93271796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1:28.234" v="2480"/>
          <ac:spMkLst>
            <pc:docMk/>
            <pc:sldMk cId="3963149004" sldId="256"/>
            <ac:spMk id="216" creationId="{C5E0C91A-3F1D-43D7-9AB4-5D0A17D5C46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1:28.234" v="2480"/>
          <ac:spMkLst>
            <pc:docMk/>
            <pc:sldMk cId="3963149004" sldId="256"/>
            <ac:spMk id="218" creationId="{3A6C27A1-A438-4EC6-93BF-EC26F29BBF0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2.114" v="1903"/>
          <ac:spMkLst>
            <pc:docMk/>
            <pc:sldMk cId="3963149004" sldId="256"/>
            <ac:spMk id="236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5.005" v="1913"/>
          <ac:spMkLst>
            <pc:docMk/>
            <pc:sldMk cId="3963149004" sldId="256"/>
            <ac:spMk id="237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2.114" v="1903"/>
          <ac:spMkLst>
            <pc:docMk/>
            <pc:sldMk cId="3963149004" sldId="256"/>
            <ac:spMk id="238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5.005" v="1913"/>
          <ac:spMkLst>
            <pc:docMk/>
            <pc:sldMk cId="3963149004" sldId="256"/>
            <ac:spMk id="239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2.114" v="1903"/>
          <ac:spMkLst>
            <pc:docMk/>
            <pc:sldMk cId="3963149004" sldId="256"/>
            <ac:spMk id="240" creationId="{5F305C72-8769-4E0F-B31D-F4B1C9DC933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5.005" v="1913"/>
          <ac:spMkLst>
            <pc:docMk/>
            <pc:sldMk cId="3963149004" sldId="256"/>
            <ac:spMk id="241" creationId="{82FDEACC-D224-4F5B-A0BE-6581493C366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5.005" v="1913"/>
          <ac:spMkLst>
            <pc:docMk/>
            <pc:sldMk cId="3963149004" sldId="256"/>
            <ac:spMk id="243" creationId="{567B8489-9450-4A50-94AF-90283270FF4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5.005" v="1913"/>
          <ac:spMkLst>
            <pc:docMk/>
            <pc:sldMk cId="3963149004" sldId="256"/>
            <ac:spMk id="244" creationId="{9D81556A-CBCA-4ADE-9ACA-F18F2F5E312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245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6.005" v="1921"/>
          <ac:spMkLst>
            <pc:docMk/>
            <pc:sldMk cId="3963149004" sldId="256"/>
            <ac:spMk id="247" creationId="{FEFA6F95-15B7-4307-9819-D56336B8514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0:51.036" v="1910"/>
          <ac:spMkLst>
            <pc:docMk/>
            <pc:sldMk cId="3963149004" sldId="256"/>
            <ac:spMk id="254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0:51.036" v="1910"/>
          <ac:spMkLst>
            <pc:docMk/>
            <pc:sldMk cId="3963149004" sldId="256"/>
            <ac:spMk id="255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0:51.036" v="1910"/>
          <ac:spMkLst>
            <pc:docMk/>
            <pc:sldMk cId="3963149004" sldId="256"/>
            <ac:spMk id="257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0:51.036" v="1910"/>
          <ac:spMkLst>
            <pc:docMk/>
            <pc:sldMk cId="3963149004" sldId="256"/>
            <ac:spMk id="258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0:51.036" v="1910"/>
          <ac:spMkLst>
            <pc:docMk/>
            <pc:sldMk cId="3963149004" sldId="256"/>
            <ac:spMk id="259" creationId="{2513384B-399F-47B1-9ABD-172607AA4E6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4.990" v="1912"/>
          <ac:spMkLst>
            <pc:docMk/>
            <pc:sldMk cId="3963149004" sldId="256"/>
            <ac:spMk id="262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4.990" v="1912"/>
          <ac:spMkLst>
            <pc:docMk/>
            <pc:sldMk cId="3963149004" sldId="256"/>
            <ac:spMk id="263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4.990" v="1912"/>
          <ac:spMkLst>
            <pc:docMk/>
            <pc:sldMk cId="3963149004" sldId="256"/>
            <ac:spMk id="264" creationId="{E9D11FD5-487C-4A6B-836F-3831DC830FB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4.990" v="1912"/>
          <ac:spMkLst>
            <pc:docMk/>
            <pc:sldMk cId="3963149004" sldId="256"/>
            <ac:spMk id="265" creationId="{99765169-F70D-4841-BE65-62E10CBED84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04.990" v="1912"/>
          <ac:spMkLst>
            <pc:docMk/>
            <pc:sldMk cId="3963149004" sldId="256"/>
            <ac:spMk id="266" creationId="{2A2CC818-8106-45C0-93D5-7051F99F2C8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2.114" v="1903"/>
          <ac:spMkLst>
            <pc:docMk/>
            <pc:sldMk cId="3963149004" sldId="256"/>
            <ac:spMk id="270" creationId="{C5E0C91A-3F1D-43D7-9AB4-5D0A17D5C46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09:32.114" v="1903"/>
          <ac:spMkLst>
            <pc:docMk/>
            <pc:sldMk cId="3963149004" sldId="256"/>
            <ac:spMk id="272" creationId="{3A6C27A1-A438-4EC6-93BF-EC26F29BBF0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17.740" v="1916"/>
          <ac:spMkLst>
            <pc:docMk/>
            <pc:sldMk cId="3963149004" sldId="256"/>
            <ac:spMk id="276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17.740" v="1916"/>
          <ac:spMkLst>
            <pc:docMk/>
            <pc:sldMk cId="3963149004" sldId="256"/>
            <ac:spMk id="278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5.974" v="1920"/>
          <ac:spMkLst>
            <pc:docMk/>
            <pc:sldMk cId="3963149004" sldId="256"/>
            <ac:spMk id="284" creationId="{5B65E675-687B-4B31-9CB4-880C4620538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05.906" v="2492"/>
          <ac:spMkLst>
            <pc:docMk/>
            <pc:sldMk cId="3963149004" sldId="256"/>
            <ac:spMk id="286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5.974" v="1920"/>
          <ac:spMkLst>
            <pc:docMk/>
            <pc:sldMk cId="3963149004" sldId="256"/>
            <ac:spMk id="292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5.974" v="1920"/>
          <ac:spMkLst>
            <pc:docMk/>
            <pc:sldMk cId="3963149004" sldId="256"/>
            <ac:spMk id="293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5.974" v="1920"/>
          <ac:spMkLst>
            <pc:docMk/>
            <pc:sldMk cId="3963149004" sldId="256"/>
            <ac:spMk id="294" creationId="{A45303F1-AF94-4311-B5EF-A9C5F6D18D9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5.974" v="1920"/>
          <ac:spMkLst>
            <pc:docMk/>
            <pc:sldMk cId="3963149004" sldId="256"/>
            <ac:spMk id="297" creationId="{11310D98-E16D-4AA1-8834-28F2202C0CC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3:33.350" v="1969"/>
          <ac:spMkLst>
            <pc:docMk/>
            <pc:sldMk cId="3963149004" sldId="256"/>
            <ac:spMk id="300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3:33.350" v="1969"/>
          <ac:spMkLst>
            <pc:docMk/>
            <pc:sldMk cId="3963149004" sldId="256"/>
            <ac:spMk id="301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3:33.350" v="1969"/>
          <ac:spMkLst>
            <pc:docMk/>
            <pc:sldMk cId="3963149004" sldId="256"/>
            <ac:spMk id="302" creationId="{82FDEACC-D224-4F5B-A0BE-6581493C366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3:33.350" v="1969"/>
          <ac:spMkLst>
            <pc:docMk/>
            <pc:sldMk cId="3963149004" sldId="256"/>
            <ac:spMk id="303" creationId="{567B8489-9450-4A50-94AF-90283270FF4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3:33.350" v="1969"/>
          <ac:spMkLst>
            <pc:docMk/>
            <pc:sldMk cId="3963149004" sldId="256"/>
            <ac:spMk id="304" creationId="{9D81556A-CBCA-4ADE-9ACA-F18F2F5E312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5.312" v="2478"/>
          <ac:spMkLst>
            <pc:docMk/>
            <pc:sldMk cId="3963149004" sldId="256"/>
            <ac:spMk id="309" creationId="{8D371DD5-1248-484F-AD54-775B88B37B8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1.849" v="1918"/>
          <ac:spMkLst>
            <pc:docMk/>
            <pc:sldMk cId="3963149004" sldId="256"/>
            <ac:spMk id="310" creationId="{C5E0C91A-3F1D-43D7-9AB4-5D0A17D5C46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1.849" v="1918"/>
          <ac:spMkLst>
            <pc:docMk/>
            <pc:sldMk cId="3963149004" sldId="256"/>
            <ac:spMk id="312" creationId="{3A6C27A1-A438-4EC6-93BF-EC26F29BBF0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1.849" v="1918"/>
          <ac:spMkLst>
            <pc:docMk/>
            <pc:sldMk cId="3963149004" sldId="256"/>
            <ac:spMk id="317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1.849" v="1918"/>
          <ac:spMkLst>
            <pc:docMk/>
            <pc:sldMk cId="3963149004" sldId="256"/>
            <ac:spMk id="318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1:21.849" v="1918"/>
          <ac:spMkLst>
            <pc:docMk/>
            <pc:sldMk cId="3963149004" sldId="256"/>
            <ac:spMk id="319" creationId="{5F305C72-8769-4E0F-B31D-F4B1C9DC933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5.312" v="2478"/>
          <ac:spMkLst>
            <pc:docMk/>
            <pc:sldMk cId="3963149004" sldId="256"/>
            <ac:spMk id="339" creationId="{80103E92-048D-4E5B-9638-6479E02270D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5.312" v="2478"/>
          <ac:spMkLst>
            <pc:docMk/>
            <pc:sldMk cId="3963149004" sldId="256"/>
            <ac:spMk id="341" creationId="{B0F800ED-C7E7-4672-8343-2639F79B67F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2.374" v="2475"/>
          <ac:spMkLst>
            <pc:docMk/>
            <pc:sldMk cId="3963149004" sldId="256"/>
            <ac:spMk id="344" creationId="{8D371DD5-1248-484F-AD54-775B88B37B8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9:40.186" v="2362"/>
          <ac:spMkLst>
            <pc:docMk/>
            <pc:sldMk cId="3963149004" sldId="256"/>
            <ac:spMk id="356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2.374" v="2475"/>
          <ac:spMkLst>
            <pc:docMk/>
            <pc:sldMk cId="3963149004" sldId="256"/>
            <ac:spMk id="360" creationId="{80103E92-048D-4E5B-9638-6479E02270D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2.374" v="2475"/>
          <ac:spMkLst>
            <pc:docMk/>
            <pc:sldMk cId="3963149004" sldId="256"/>
            <ac:spMk id="361" creationId="{B0F800ED-C7E7-4672-8343-2639F79B67F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5.265" v="2477"/>
          <ac:spMkLst>
            <pc:docMk/>
            <pc:sldMk cId="3963149004" sldId="256"/>
            <ac:spMk id="364" creationId="{B8FE8EF1-7AF2-4864-A8DE-7EE3481DA1D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0:35.265" v="2477"/>
          <ac:spMkLst>
            <pc:docMk/>
            <pc:sldMk cId="3963149004" sldId="256"/>
            <ac:spMk id="365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1:28.234" v="2480"/>
          <ac:spMkLst>
            <pc:docMk/>
            <pc:sldMk cId="3963149004" sldId="256"/>
            <ac:spMk id="368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1:28.234" v="2480"/>
          <ac:spMkLst>
            <pc:docMk/>
            <pc:sldMk cId="3963149004" sldId="256"/>
            <ac:spMk id="369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1:28.234" v="2480"/>
          <ac:spMkLst>
            <pc:docMk/>
            <pc:sldMk cId="3963149004" sldId="256"/>
            <ac:spMk id="370" creationId="{5F305C72-8769-4E0F-B31D-F4B1C9DC933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2:34.875" v="2484"/>
          <ac:spMkLst>
            <pc:docMk/>
            <pc:sldMk cId="3963149004" sldId="256"/>
            <ac:spMk id="380" creationId="{8D371DD5-1248-484F-AD54-775B88B37B8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2:34.875" v="2484"/>
          <ac:spMkLst>
            <pc:docMk/>
            <pc:sldMk cId="3963149004" sldId="256"/>
            <ac:spMk id="399" creationId="{80103E92-048D-4E5B-9638-6479E02270D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2:34.875" v="2484"/>
          <ac:spMkLst>
            <pc:docMk/>
            <pc:sldMk cId="3963149004" sldId="256"/>
            <ac:spMk id="401" creationId="{B0F800ED-C7E7-4672-8343-2639F79B67F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17" creationId="{5B3CCFC9-E82D-444E-9621-FE5F95E679E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05.906" v="2492"/>
          <ac:spMkLst>
            <pc:docMk/>
            <pc:sldMk cId="3963149004" sldId="256"/>
            <ac:spMk id="431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05.906" v="2492"/>
          <ac:spMkLst>
            <pc:docMk/>
            <pc:sldMk cId="3963149004" sldId="256"/>
            <ac:spMk id="432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05.906" v="2492"/>
          <ac:spMkLst>
            <pc:docMk/>
            <pc:sldMk cId="3963149004" sldId="256"/>
            <ac:spMk id="433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10.969" v="2494"/>
          <ac:spMkLst>
            <pc:docMk/>
            <pc:sldMk cId="3963149004" sldId="256"/>
            <ac:spMk id="436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10.969" v="2494"/>
          <ac:spMkLst>
            <pc:docMk/>
            <pc:sldMk cId="3963149004" sldId="256"/>
            <ac:spMk id="437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34" v="2496"/>
          <ac:spMkLst>
            <pc:docMk/>
            <pc:sldMk cId="3963149004" sldId="256"/>
            <ac:spMk id="440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34" v="2496"/>
          <ac:spMkLst>
            <pc:docMk/>
            <pc:sldMk cId="3963149004" sldId="256"/>
            <ac:spMk id="441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34" v="2496"/>
          <ac:spMkLst>
            <pc:docMk/>
            <pc:sldMk cId="3963149004" sldId="256"/>
            <ac:spMk id="442" creationId="{5F305C72-8769-4E0F-B31D-F4B1C9DC933F}"/>
          </ac:spMkLst>
        </pc:spChg>
        <pc:spChg chg="add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46" creationId="{4EB21FA6-8B6A-4699-8408-91E69980018A}"/>
          </ac:spMkLst>
        </pc:spChg>
        <pc:spChg chg="add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47" creationId="{664D6319-AE80-458F-A2C6-1F0351266C9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05.906" v="2492"/>
          <ac:spMkLst>
            <pc:docMk/>
            <pc:sldMk cId="3963149004" sldId="256"/>
            <ac:spMk id="448" creationId="{2513384B-399F-47B1-9ABD-172607AA4E6E}"/>
          </ac:spMkLst>
        </pc:spChg>
        <pc:spChg chg="add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49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34" v="2496"/>
          <ac:spMkLst>
            <pc:docMk/>
            <pc:sldMk cId="3963149004" sldId="256"/>
            <ac:spMk id="460" creationId="{C5E0C91A-3F1D-43D7-9AB4-5D0A17D5C46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43:20.234" v="2496"/>
          <ac:spMkLst>
            <pc:docMk/>
            <pc:sldMk cId="3963149004" sldId="256"/>
            <ac:spMk id="461" creationId="{3A6C27A1-A438-4EC6-93BF-EC26F29BBF0E}"/>
          </ac:spMkLst>
        </pc:spChg>
        <pc:spChg chg="add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69" creationId="{685D77DF-610F-4D0F-A3D2-4FBBC96640E4}"/>
          </ac:spMkLst>
        </pc:spChg>
        <pc:spChg chg="add">
          <ac:chgData name="Lakshya Kumar Gupta" userId="S::lkgupta@syr.edu::514a784b-6a6a-4dd3-8cf8-f2b770a40507" providerId="AD" clId="Web-{5747A762-3534-4914-A227-FA78B2B41C64}" dt="2020-10-13T23:43:20.297" v="2497"/>
          <ac:spMkLst>
            <pc:docMk/>
            <pc:sldMk cId="3963149004" sldId="256"/>
            <ac:spMk id="470" creationId="{2513384B-399F-47B1-9ABD-172607AA4E6E}"/>
          </ac:spMkLst>
        </pc:spChg>
        <pc:grpChg chg="add del">
          <ac:chgData name="Lakshya Kumar Gupta" userId="S::lkgupta@syr.edu::514a784b-6a6a-4dd3-8cf8-f2b770a40507" providerId="AD" clId="Web-{5747A762-3534-4914-A227-FA78B2B41C64}" dt="2020-10-13T23:06:21.222" v="1835"/>
          <ac:grpSpMkLst>
            <pc:docMk/>
            <pc:sldMk cId="3963149004" sldId="256"/>
            <ac:grpSpMk id="41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6:21.222" v="1835"/>
          <ac:grpSpMkLst>
            <pc:docMk/>
            <pc:sldMk cId="3963149004" sldId="256"/>
            <ac:grpSpMk id="57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22.207" v="1850"/>
          <ac:grpSpMkLst>
            <pc:docMk/>
            <pc:sldMk cId="3963149004" sldId="256"/>
            <ac:grpSpMk id="81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22.207" v="1850"/>
          <ac:grpSpMkLst>
            <pc:docMk/>
            <pc:sldMk cId="3963149004" sldId="256"/>
            <ac:grpSpMk id="82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6:21.207" v="1834"/>
          <ac:grpSpMkLst>
            <pc:docMk/>
            <pc:sldMk cId="3963149004" sldId="256"/>
            <ac:grpSpMk id="84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6:21.207" v="1834"/>
          <ac:grpSpMkLst>
            <pc:docMk/>
            <pc:sldMk cId="3963149004" sldId="256"/>
            <ac:grpSpMk id="98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02.723" v="1841"/>
          <ac:grpSpMkLst>
            <pc:docMk/>
            <pc:sldMk cId="3963149004" sldId="256"/>
            <ac:grpSpMk id="115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0:51.036" v="1910"/>
          <ac:grpSpMkLst>
            <pc:docMk/>
            <pc:sldMk cId="3963149004" sldId="256"/>
            <ac:grpSpMk id="121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08.957" v="1845"/>
          <ac:grpSpMkLst>
            <pc:docMk/>
            <pc:sldMk cId="3963149004" sldId="256"/>
            <ac:grpSpMk id="128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02.723" v="1841"/>
          <ac:grpSpMkLst>
            <pc:docMk/>
            <pc:sldMk cId="3963149004" sldId="256"/>
            <ac:grpSpMk id="129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0:51.036" v="1910"/>
          <ac:grpSpMkLst>
            <pc:docMk/>
            <pc:sldMk cId="3963149004" sldId="256"/>
            <ac:grpSpMk id="135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13.801" v="1847"/>
          <ac:grpSpMkLst>
            <pc:docMk/>
            <pc:sldMk cId="3963149004" sldId="256"/>
            <ac:grpSpMk id="142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22.176" v="1849"/>
          <ac:grpSpMkLst>
            <pc:docMk/>
            <pc:sldMk cId="3963149004" sldId="256"/>
            <ac:grpSpMk id="144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08.957" v="1845"/>
          <ac:grpSpMkLst>
            <pc:docMk/>
            <pc:sldMk cId="3963149004" sldId="256"/>
            <ac:grpSpMk id="146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8:40.739" v="1889"/>
          <ac:grpSpMkLst>
            <pc:docMk/>
            <pc:sldMk cId="3963149004" sldId="256"/>
            <ac:grpSpMk id="152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13.801" v="1847"/>
          <ac:grpSpMkLst>
            <pc:docMk/>
            <pc:sldMk cId="3963149004" sldId="256"/>
            <ac:grpSpMk id="153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7:22.176" v="1849"/>
          <ac:grpSpMkLst>
            <pc:docMk/>
            <pc:sldMk cId="3963149004" sldId="256"/>
            <ac:grpSpMk id="159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8:40.739" v="1889"/>
          <ac:grpSpMkLst>
            <pc:docMk/>
            <pc:sldMk cId="3963149004" sldId="256"/>
            <ac:grpSpMk id="166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2.374" v="2475"/>
          <ac:grpSpMkLst>
            <pc:docMk/>
            <pc:sldMk cId="3963149004" sldId="256"/>
            <ac:grpSpMk id="170" creationId="{CB9121D2-9F80-4F15-B0CD-D35E04A5F6B5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4.833" v="1906"/>
          <ac:grpSpMkLst>
            <pc:docMk/>
            <pc:sldMk cId="3963149004" sldId="256"/>
            <ac:grpSpMk id="173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05.906" v="2492"/>
          <ac:grpSpMkLst>
            <pc:docMk/>
            <pc:sldMk cId="3963149004" sldId="256"/>
            <ac:grpSpMk id="180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4.833" v="1906"/>
          <ac:grpSpMkLst>
            <pc:docMk/>
            <pc:sldMk cId="3963149004" sldId="256"/>
            <ac:grpSpMk id="187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17.740" v="1916"/>
          <ac:grpSpMkLst>
            <pc:docMk/>
            <pc:sldMk cId="3963149004" sldId="256"/>
            <ac:grpSpMk id="188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1:28.234" v="2480"/>
          <ac:grpSpMkLst>
            <pc:docMk/>
            <pc:sldMk cId="3963149004" sldId="256"/>
            <ac:grpSpMk id="202" creationId="{506F0A57-55BB-457C-9C8C-3DEE71009AD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05.005" v="1913"/>
          <ac:grpSpMkLst>
            <pc:docMk/>
            <pc:sldMk cId="3963149004" sldId="256"/>
            <ac:grpSpMk id="206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2.114" v="1903"/>
          <ac:grpSpMkLst>
            <pc:docMk/>
            <pc:sldMk cId="3963149004" sldId="256"/>
            <ac:grpSpMk id="208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217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2.114" v="1903"/>
          <ac:grpSpMkLst>
            <pc:docMk/>
            <pc:sldMk cId="3963149004" sldId="256"/>
            <ac:grpSpMk id="222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231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05.005" v="1913"/>
          <ac:grpSpMkLst>
            <pc:docMk/>
            <pc:sldMk cId="3963149004" sldId="256"/>
            <ac:grpSpMk id="235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2.114" v="1903"/>
          <ac:grpSpMkLst>
            <pc:docMk/>
            <pc:sldMk cId="3963149004" sldId="256"/>
            <ac:grpSpMk id="242" creationId="{72583CFC-05A3-4743-9A2E-7C2095B8D4C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04.990" v="1912"/>
          <ac:grpSpMkLst>
            <pc:docMk/>
            <pc:sldMk cId="3963149004" sldId="256"/>
            <ac:grpSpMk id="246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04.990" v="1912"/>
          <ac:grpSpMkLst>
            <pc:docMk/>
            <pc:sldMk cId="3963149004" sldId="256"/>
            <ac:grpSpMk id="249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1.849" v="1918"/>
          <ac:grpSpMkLst>
            <pc:docMk/>
            <pc:sldMk cId="3963149004" sldId="256"/>
            <ac:grpSpMk id="250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5.974" v="1920"/>
          <ac:grpSpMkLst>
            <pc:docMk/>
            <pc:sldMk cId="3963149004" sldId="256"/>
            <ac:grpSpMk id="251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09:32.114" v="1903"/>
          <ac:grpSpMkLst>
            <pc:docMk/>
            <pc:sldMk cId="3963149004" sldId="256"/>
            <ac:grpSpMk id="256" creationId="{506F0A57-55BB-457C-9C8C-3DEE71009AD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05.906" v="2492"/>
          <ac:grpSpMkLst>
            <pc:docMk/>
            <pc:sldMk cId="3963149004" sldId="256"/>
            <ac:grpSpMk id="260" creationId="{AAD68EE7-6E6F-4168-83FE-BCDDC20F569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3:33.350" v="1969"/>
          <ac:grpSpMkLst>
            <pc:docMk/>
            <pc:sldMk cId="3963149004" sldId="256"/>
            <ac:grpSpMk id="261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05.906" v="2492"/>
          <ac:grpSpMkLst>
            <pc:docMk/>
            <pc:sldMk cId="3963149004" sldId="256"/>
            <ac:grpSpMk id="273" creationId="{4D8D5B2B-7539-4692-96C7-956FDD481D65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17.740" v="1916"/>
          <ac:grpSpMkLst>
            <pc:docMk/>
            <pc:sldMk cId="3963149004" sldId="256"/>
            <ac:grpSpMk id="280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1.849" v="1918"/>
          <ac:grpSpMkLst>
            <pc:docMk/>
            <pc:sldMk cId="3963149004" sldId="256"/>
            <ac:grpSpMk id="282" creationId="{72583CFC-05A3-4743-9A2E-7C2095B8D4C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5.974" v="1920"/>
          <ac:grpSpMkLst>
            <pc:docMk/>
            <pc:sldMk cId="3963149004" sldId="256"/>
            <ac:grpSpMk id="285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3:33.350" v="1969"/>
          <ac:grpSpMkLst>
            <pc:docMk/>
            <pc:sldMk cId="3963149004" sldId="256"/>
            <ac:grpSpMk id="287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1.849" v="1918"/>
          <ac:grpSpMkLst>
            <pc:docMk/>
            <pc:sldMk cId="3963149004" sldId="256"/>
            <ac:grpSpMk id="295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1:21.849" v="1918"/>
          <ac:grpSpMkLst>
            <pc:docMk/>
            <pc:sldMk cId="3963149004" sldId="256"/>
            <ac:grpSpMk id="296" creationId="{506F0A57-55BB-457C-9C8C-3DEE71009AD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5.312" v="2478"/>
          <ac:grpSpMkLst>
            <pc:docMk/>
            <pc:sldMk cId="3963149004" sldId="256"/>
            <ac:grpSpMk id="311" creationId="{1DBBA65E-444E-4392-86BD-24972726C3C7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5.312" v="2478"/>
          <ac:grpSpMkLst>
            <pc:docMk/>
            <pc:sldMk cId="3963149004" sldId="256"/>
            <ac:grpSpMk id="325" creationId="{CB9121D2-9F80-4F15-B0CD-D35E04A5F6B5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39:40.186" v="2362"/>
          <ac:grpSpMkLst>
            <pc:docMk/>
            <pc:sldMk cId="3963149004" sldId="256"/>
            <ac:grpSpMk id="343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2.374" v="2475"/>
          <ac:grpSpMkLst>
            <pc:docMk/>
            <pc:sldMk cId="3963149004" sldId="256"/>
            <ac:grpSpMk id="345" creationId="{1DBBA65E-444E-4392-86BD-24972726C3C7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5.265" v="2477"/>
          <ac:grpSpMkLst>
            <pc:docMk/>
            <pc:sldMk cId="3963149004" sldId="256"/>
            <ac:grpSpMk id="346" creationId="{7B7EFD05-5F12-420E-8AEF-74D5EF9D58BC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1:28.234" v="2480"/>
          <ac:grpSpMkLst>
            <pc:docMk/>
            <pc:sldMk cId="3963149004" sldId="256"/>
            <ac:grpSpMk id="347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39:40.186" v="2362"/>
          <ac:grpSpMkLst>
            <pc:docMk/>
            <pc:sldMk cId="3963149004" sldId="256"/>
            <ac:grpSpMk id="354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0:35.265" v="2477"/>
          <ac:grpSpMkLst>
            <pc:docMk/>
            <pc:sldMk cId="3963149004" sldId="256"/>
            <ac:grpSpMk id="359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1:28.234" v="2480"/>
          <ac:grpSpMkLst>
            <pc:docMk/>
            <pc:sldMk cId="3963149004" sldId="256"/>
            <ac:grpSpMk id="363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1:28.234" v="2480"/>
          <ac:grpSpMkLst>
            <pc:docMk/>
            <pc:sldMk cId="3963149004" sldId="256"/>
            <ac:grpSpMk id="371" creationId="{72583CFC-05A3-4743-9A2E-7C2095B8D4C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2:34.875" v="2484"/>
          <ac:grpSpMkLst>
            <pc:docMk/>
            <pc:sldMk cId="3963149004" sldId="256"/>
            <ac:grpSpMk id="381" creationId="{1DBBA65E-444E-4392-86BD-24972726C3C7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2:34.875" v="2484"/>
          <ac:grpSpMkLst>
            <pc:docMk/>
            <pc:sldMk cId="3963149004" sldId="256"/>
            <ac:grpSpMk id="385" creationId="{CB9121D2-9F80-4F15-B0CD-D35E04A5F6B5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05.906" v="2492"/>
          <ac:grpSpMkLst>
            <pc:docMk/>
            <pc:sldMk cId="3963149004" sldId="256"/>
            <ac:grpSpMk id="419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10.969" v="2494"/>
          <ac:grpSpMkLst>
            <pc:docMk/>
            <pc:sldMk cId="3963149004" sldId="256"/>
            <ac:grpSpMk id="420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34" v="2496"/>
          <ac:grpSpMkLst>
            <pc:docMk/>
            <pc:sldMk cId="3963149004" sldId="256"/>
            <ac:grpSpMk id="421" creationId="{F27737A0-D7E0-4415-8E90-FD4F69E76C19}"/>
          </ac:grpSpMkLst>
        </pc:grpChg>
        <pc:grpChg chg="add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422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10.969" v="2494"/>
          <ac:grpSpMkLst>
            <pc:docMk/>
            <pc:sldMk cId="3963149004" sldId="256"/>
            <ac:grpSpMk id="425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34" v="2496"/>
          <ac:grpSpMkLst>
            <pc:docMk/>
            <pc:sldMk cId="3963149004" sldId="256"/>
            <ac:grpSpMk id="427" creationId="{57D8AB18-1DD7-4D60-B9FA-190B47BB267A}"/>
          </ac:grpSpMkLst>
        </pc:grpChg>
        <pc:grpChg chg="add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429" creationId="{57D8AB18-1DD7-4D60-B9FA-190B47BB267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34" v="2496"/>
          <ac:grpSpMkLst>
            <pc:docMk/>
            <pc:sldMk cId="3963149004" sldId="256"/>
            <ac:grpSpMk id="443" creationId="{72583CFC-05A3-4743-9A2E-7C2095B8D4CD}"/>
          </ac:grpSpMkLst>
        </pc:grpChg>
        <pc:grpChg chg="add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450" creationId="{AAD68EE7-6E6F-4168-83FE-BCDDC20F569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43:20.234" v="2496"/>
          <ac:grpSpMkLst>
            <pc:docMk/>
            <pc:sldMk cId="3963149004" sldId="256"/>
            <ac:grpSpMk id="453" creationId="{506F0A57-55BB-457C-9C8C-3DEE71009ADC}"/>
          </ac:grpSpMkLst>
        </pc:grpChg>
        <pc:grpChg chg="add">
          <ac:chgData name="Lakshya Kumar Gupta" userId="S::lkgupta@syr.edu::514a784b-6a6a-4dd3-8cf8-f2b770a40507" providerId="AD" clId="Web-{5747A762-3534-4914-A227-FA78B2B41C64}" dt="2020-10-13T23:43:20.297" v="2497"/>
          <ac:grpSpMkLst>
            <pc:docMk/>
            <pc:sldMk cId="3963149004" sldId="256"/>
            <ac:grpSpMk id="462" creationId="{4D8D5B2B-7539-4692-96C7-956FDD481D65}"/>
          </ac:grpSpMkLst>
        </pc:grpChg>
        <pc:picChg chg="add del mod ord">
          <ac:chgData name="Lakshya Kumar Gupta" userId="S::lkgupta@syr.edu::514a784b-6a6a-4dd3-8cf8-f2b770a40507" providerId="AD" clId="Web-{5747A762-3534-4914-A227-FA78B2B41C64}" dt="2020-10-13T23:42:19.343" v="2481"/>
          <ac:picMkLst>
            <pc:docMk/>
            <pc:sldMk cId="3963149004" sldId="256"/>
            <ac:picMk id="4" creationId="{22BB6F56-BDC8-42E8-8FD2-4ABBDA7E2CB3}"/>
          </ac:picMkLst>
        </pc:picChg>
        <pc:picChg chg="add mod ord">
          <ac:chgData name="Lakshya Kumar Gupta" userId="S::lkgupta@syr.edu::514a784b-6a6a-4dd3-8cf8-f2b770a40507" providerId="AD" clId="Web-{5747A762-3534-4914-A227-FA78B2B41C64}" dt="2020-10-13T23:43:20.297" v="2497"/>
          <ac:picMkLst>
            <pc:docMk/>
            <pc:sldMk cId="3963149004" sldId="256"/>
            <ac:picMk id="5" creationId="{2525F9F5-2619-445E-8AA0-1E1DC9CD38CC}"/>
          </ac:picMkLst>
        </pc:picChg>
        <pc:picChg chg="add mod ord">
          <ac:chgData name="Lakshya Kumar Gupta" userId="S::lkgupta@syr.edu::514a784b-6a6a-4dd3-8cf8-f2b770a40507" providerId="AD" clId="Web-{5747A762-3534-4914-A227-FA78B2B41C64}" dt="2020-10-13T23:50:26.643" v="2605" actId="14100"/>
          <ac:picMkLst>
            <pc:docMk/>
            <pc:sldMk cId="3963149004" sldId="256"/>
            <ac:picMk id="6" creationId="{91630121-2B81-4F21-BE75-35ED145156C5}"/>
          </ac:picMkLst>
        </pc:picChg>
        <pc:picChg chg="add del mod ord">
          <ac:chgData name="Lakshya Kumar Gupta" userId="S::lkgupta@syr.edu::514a784b-6a6a-4dd3-8cf8-f2b770a40507" providerId="AD" clId="Web-{5747A762-3534-4914-A227-FA78B2B41C64}" dt="2020-10-13T23:40:01.936" v="2469"/>
          <ac:picMkLst>
            <pc:docMk/>
            <pc:sldMk cId="3963149004" sldId="256"/>
            <ac:picMk id="38" creationId="{EB9BEB7B-A6C2-4874-9039-1584A56B76FC}"/>
          </ac:picMkLst>
        </pc:picChg>
      </pc:sldChg>
      <pc:sldChg chg="addSp delSp modSp del ord">
        <pc:chgData name="Lakshya Kumar Gupta" userId="S::lkgupta@syr.edu::514a784b-6a6a-4dd3-8cf8-f2b770a40507" providerId="AD" clId="Web-{5747A762-3534-4914-A227-FA78B2B41C64}" dt="2020-10-13T22:45:49.997" v="1778"/>
        <pc:sldMkLst>
          <pc:docMk/>
          <pc:sldMk cId="1929185620" sldId="257"/>
        </pc:sldMkLst>
        <pc:spChg chg="mod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2" creationId="{EADD2840-10CA-864B-874F-678DF72149A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411" v="1348"/>
          <ac:spMkLst>
            <pc:docMk/>
            <pc:sldMk cId="1929185620" sldId="257"/>
            <ac:spMk id="9" creationId="{BC68A55F-7B32-44D8-AEE5-1AF40532656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411" v="1348"/>
          <ac:spMkLst>
            <pc:docMk/>
            <pc:sldMk cId="1929185620" sldId="257"/>
            <ac:spMk id="11" creationId="{CD1AAA2C-FBBE-42AA-B869-31D524B7653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411" v="1348"/>
          <ac:spMkLst>
            <pc:docMk/>
            <pc:sldMk cId="1929185620" sldId="257"/>
            <ac:spMk id="13" creationId="{5F937BBF-9326-4230-AB1B-F1795E350559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5:38.444" v="1383"/>
          <ac:spMkLst>
            <pc:docMk/>
            <pc:sldMk cId="1929185620" sldId="257"/>
            <ac:spMk id="15" creationId="{81D377EB-C9D2-4ED0-86A6-740A297E3EA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5:38.444" v="1383"/>
          <ac:spMkLst>
            <pc:docMk/>
            <pc:sldMk cId="1929185620" sldId="257"/>
            <ac:spMk id="16" creationId="{066346BE-FDB4-4772-A696-0719490ABD6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5:38.444" v="1383"/>
          <ac:spMkLst>
            <pc:docMk/>
            <pc:sldMk cId="1929185620" sldId="257"/>
            <ac:spMk id="17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349" v="1347"/>
          <ac:spMkLst>
            <pc:docMk/>
            <pc:sldMk cId="1929185620" sldId="257"/>
            <ac:spMk id="18" creationId="{7301F447-EEF7-48F5-AF73-7566EE7F64A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19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349" v="1347"/>
          <ac:spMkLst>
            <pc:docMk/>
            <pc:sldMk cId="1929185620" sldId="257"/>
            <ac:spMk id="20" creationId="{F7117410-A2A4-4085-9ADC-46744551DBD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1:13.349" v="1347"/>
          <ac:spMkLst>
            <pc:docMk/>
            <pc:sldMk cId="1929185620" sldId="257"/>
            <ac:spMk id="22" creationId="{99F74EB5-E547-4FB4-95F5-BCC788F3C4A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24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26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37" v="1534"/>
          <ac:spMkLst>
            <pc:docMk/>
            <pc:sldMk cId="1929185620" sldId="257"/>
            <ac:spMk id="28" creationId="{BC68A55F-7B32-44D8-AEE5-1AF40532656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37" v="1534"/>
          <ac:spMkLst>
            <pc:docMk/>
            <pc:sldMk cId="1929185620" sldId="257"/>
            <ac:spMk id="29" creationId="{CD1AAA2C-FBBE-42AA-B869-31D524B7653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17.337" v="1534"/>
          <ac:spMkLst>
            <pc:docMk/>
            <pc:sldMk cId="1929185620" sldId="257"/>
            <ac:spMk id="30" creationId="{5F937BBF-9326-4230-AB1B-F1795E350559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03.680" v="1532"/>
          <ac:spMkLst>
            <pc:docMk/>
            <pc:sldMk cId="1929185620" sldId="257"/>
            <ac:spMk id="31" creationId="{AFF8D2E5-2C4E-47B1-930B-6C82B7C31331}"/>
          </ac:spMkLst>
        </pc:spChg>
        <pc:spChg chg="add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32" creationId="{7301F447-EEF7-48F5-AF73-7566EE7F64A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03.680" v="1532"/>
          <ac:spMkLst>
            <pc:docMk/>
            <pc:sldMk cId="1929185620" sldId="257"/>
            <ac:spMk id="33" creationId="{801E4ADA-0EA9-4930-846E-3C11E8BED6DD}"/>
          </ac:spMkLst>
        </pc:spChg>
        <pc:spChg chg="add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34" creationId="{F7117410-A2A4-4085-9ADC-46744551DBD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2:03.680" v="1532"/>
          <ac:spMkLst>
            <pc:docMk/>
            <pc:sldMk cId="1929185620" sldId="257"/>
            <ac:spMk id="35" creationId="{FB92FFCE-0C90-454E-AA25-D4EE9A6C39C5}"/>
          </ac:spMkLst>
        </pc:spChg>
        <pc:spChg chg="add">
          <ac:chgData name="Lakshya Kumar Gupta" userId="S::lkgupta@syr.edu::514a784b-6a6a-4dd3-8cf8-f2b770a40507" providerId="AD" clId="Web-{5747A762-3534-4914-A227-FA78B2B41C64}" dt="2020-10-13T22:32:17.399" v="1535"/>
          <ac:spMkLst>
            <pc:docMk/>
            <pc:sldMk cId="1929185620" sldId="257"/>
            <ac:spMk id="36" creationId="{99F74EB5-E547-4FB4-95F5-BCC788F3C4A0}"/>
          </ac:spMkLst>
        </pc:spChg>
        <pc:graphicFrameChg chg="mod modGraphic">
          <ac:chgData name="Lakshya Kumar Gupta" userId="S::lkgupta@syr.edu::514a784b-6a6a-4dd3-8cf8-f2b770a40507" providerId="AD" clId="Web-{5747A762-3534-4914-A227-FA78B2B41C64}" dt="2020-10-13T22:35:49.947" v="1564" actId="14100"/>
          <ac:graphicFrameMkLst>
            <pc:docMk/>
            <pc:sldMk cId="1929185620" sldId="257"/>
            <ac:graphicFrameMk id="5" creationId="{CB72E027-2480-46F7-8756-F2544D816A0B}"/>
          </ac:graphicFrameMkLst>
        </pc:graphicFrameChg>
        <pc:picChg chg="add del mod">
          <ac:chgData name="Lakshya Kumar Gupta" userId="S::lkgupta@syr.edu::514a784b-6a6a-4dd3-8cf8-f2b770a40507" providerId="AD" clId="Web-{5747A762-3534-4914-A227-FA78B2B41C64}" dt="2020-10-13T22:32:51.493" v="1537"/>
          <ac:picMkLst>
            <pc:docMk/>
            <pc:sldMk cId="1929185620" sldId="257"/>
            <ac:picMk id="63" creationId="{0598C9D4-8AD4-47DF-9DF5-843301044EB1}"/>
          </ac:picMkLst>
        </pc:picChg>
      </pc:sldChg>
      <pc:sldChg chg="addSp delSp modSp mod ord setBg modClrScheme delDesignElem chgLayout">
        <pc:chgData name="Lakshya Kumar Gupta" userId="S::lkgupta@syr.edu::514a784b-6a6a-4dd3-8cf8-f2b770a40507" providerId="AD" clId="Web-{5747A762-3534-4914-A227-FA78B2B41C64}" dt="2020-10-14T00:05:50.710" v="2672"/>
        <pc:sldMkLst>
          <pc:docMk/>
          <pc:sldMk cId="3616717182" sldId="258"/>
        </pc:sldMkLst>
        <pc:spChg chg="mod ord">
          <ac:chgData name="Lakshya Kumar Gupta" userId="S::lkgupta@syr.edu::514a784b-6a6a-4dd3-8cf8-f2b770a40507" providerId="AD" clId="Web-{5747A762-3534-4914-A227-FA78B2B41C64}" dt="2020-10-13T23:59:56.083" v="2639" actId="20577"/>
          <ac:spMkLst>
            <pc:docMk/>
            <pc:sldMk cId="3616717182" sldId="258"/>
            <ac:spMk id="2" creationId="{EADD2840-10CA-864B-874F-678DF72149AF}"/>
          </ac:spMkLst>
        </pc:spChg>
        <pc:spChg chg="del mod">
          <ac:chgData name="Lakshya Kumar Gupta" userId="S::lkgupta@syr.edu::514a784b-6a6a-4dd3-8cf8-f2b770a40507" providerId="AD" clId="Web-{5747A762-3534-4914-A227-FA78B2B41C64}" dt="2020-10-13T21:17:49.032" v="374"/>
          <ac:spMkLst>
            <pc:docMk/>
            <pc:sldMk cId="3616717182" sldId="258"/>
            <ac:spMk id="3" creationId="{F2416B8F-CF68-B94F-A9D2-CD733112A96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20:05.704" v="388"/>
          <ac:spMkLst>
            <pc:docMk/>
            <pc:sldMk cId="3616717182" sldId="258"/>
            <ac:spMk id="6" creationId="{44AD29B6-BF3B-4407-9E75-52DF8E3B29F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20:05.704" v="388"/>
          <ac:spMkLst>
            <pc:docMk/>
            <pc:sldMk cId="3616717182" sldId="258"/>
            <ac:spMk id="7" creationId="{55F8BA08-3E38-4B70-B93A-74F08E09220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20:05.704" v="388"/>
          <ac:spMkLst>
            <pc:docMk/>
            <pc:sldMk cId="3616717182" sldId="258"/>
            <ac:spMk id="8" creationId="{357F1B33-79AB-4A71-8CEC-4546D709B8C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19:56.189" v="386"/>
          <ac:spMkLst>
            <pc:docMk/>
            <pc:sldMk cId="3616717182" sldId="258"/>
            <ac:spMk id="9" creationId="{44AD29B6-BF3B-4407-9E75-52DF8E3B29F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616717182" sldId="258"/>
            <ac:spMk id="10" creationId="{53B021B3-DE93-4AB7-8A18-CF5F1CED88B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19:56.189" v="386"/>
          <ac:spMkLst>
            <pc:docMk/>
            <pc:sldMk cId="3616717182" sldId="258"/>
            <ac:spMk id="11" creationId="{55F8BA08-3E38-4B70-B93A-74F08E09220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616717182" sldId="258"/>
            <ac:spMk id="12" creationId="{52D502E5-F6B4-4D58-B4AE-FC466FF15E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1:19:56.189" v="386"/>
          <ac:spMkLst>
            <pc:docMk/>
            <pc:sldMk cId="3616717182" sldId="258"/>
            <ac:spMk id="13" creationId="{357F1B33-79AB-4A71-8CEC-4546D709B8C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616717182" sldId="258"/>
            <ac:spMk id="14" creationId="{9DECDBF4-02B6-4BB4-B65B-B8107AD6A9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42.135" v="2052"/>
          <ac:spMkLst>
            <pc:docMk/>
            <pc:sldMk cId="3616717182" sldId="258"/>
            <ac:spMk id="15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42.135" v="2052"/>
          <ac:spMkLst>
            <pc:docMk/>
            <pc:sldMk cId="3616717182" sldId="258"/>
            <ac:spMk id="16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42.135" v="2052"/>
          <ac:spMkLst>
            <pc:docMk/>
            <pc:sldMk cId="3616717182" sldId="258"/>
            <ac:spMk id="17" creationId="{884C5A90-A356-4F6E-92BE-AA652747083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56.791" v="2054"/>
          <ac:spMkLst>
            <pc:docMk/>
            <pc:sldMk cId="3616717182" sldId="258"/>
            <ac:spMk id="18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56.791" v="2054"/>
          <ac:spMkLst>
            <pc:docMk/>
            <pc:sldMk cId="3616717182" sldId="258"/>
            <ac:spMk id="19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5:56.791" v="2054"/>
          <ac:spMkLst>
            <pc:docMk/>
            <pc:sldMk cId="3616717182" sldId="258"/>
            <ac:spMk id="20" creationId="{884C5A90-A356-4F6E-92BE-AA652747083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2.697" v="2056"/>
          <ac:spMkLst>
            <pc:docMk/>
            <pc:sldMk cId="3616717182" sldId="258"/>
            <ac:spMk id="21" creationId="{341901B5-54FD-4B44-A07E-D651282DFC4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2.697" v="2056"/>
          <ac:spMkLst>
            <pc:docMk/>
            <pc:sldMk cId="3616717182" sldId="258"/>
            <ac:spMk id="22" creationId="{27405D71-C37E-449D-A61C-11064F760AF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2.697" v="2056"/>
          <ac:spMkLst>
            <pc:docMk/>
            <pc:sldMk cId="3616717182" sldId="258"/>
            <ac:spMk id="23" creationId="{6C97661C-87C2-4FD2-AE84-0FA740CF5B2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9.119" v="2058"/>
          <ac:spMkLst>
            <pc:docMk/>
            <pc:sldMk cId="3616717182" sldId="258"/>
            <ac:spMk id="24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9.119" v="2058"/>
          <ac:spMkLst>
            <pc:docMk/>
            <pc:sldMk cId="3616717182" sldId="258"/>
            <ac:spMk id="25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6:09.119" v="2058"/>
          <ac:spMkLst>
            <pc:docMk/>
            <pc:sldMk cId="3616717182" sldId="258"/>
            <ac:spMk id="26" creationId="{2513384B-399F-47B1-9ABD-172607AA4E6E}"/>
          </ac:spMkLst>
        </pc:spChg>
        <pc:spChg chg="add">
          <ac:chgData name="Lakshya Kumar Gupta" userId="S::lkgupta@syr.edu::514a784b-6a6a-4dd3-8cf8-f2b770a40507" providerId="AD" clId="Web-{5747A762-3534-4914-A227-FA78B2B41C64}" dt="2020-10-13T23:26:09.166" v="2059"/>
          <ac:spMkLst>
            <pc:docMk/>
            <pc:sldMk cId="3616717182" sldId="258"/>
            <ac:spMk id="27" creationId="{51BE15AD-74D9-4540-AECA-6A338D3028BB}"/>
          </ac:spMkLst>
        </pc:spChg>
        <pc:spChg chg="add">
          <ac:chgData name="Lakshya Kumar Gupta" userId="S::lkgupta@syr.edu::514a784b-6a6a-4dd3-8cf8-f2b770a40507" providerId="AD" clId="Web-{5747A762-3534-4914-A227-FA78B2B41C64}" dt="2020-10-13T23:26:09.166" v="2059"/>
          <ac:spMkLst>
            <pc:docMk/>
            <pc:sldMk cId="3616717182" sldId="258"/>
            <ac:spMk id="28" creationId="{5E2E47D1-2C32-4FB7-A5F0-F31C8F390B83}"/>
          </ac:spMkLst>
        </pc:spChg>
        <pc:spChg chg="add">
          <ac:chgData name="Lakshya Kumar Gupta" userId="S::lkgupta@syr.edu::514a784b-6a6a-4dd3-8cf8-f2b770a40507" providerId="AD" clId="Web-{5747A762-3534-4914-A227-FA78B2B41C64}" dt="2020-10-13T23:26:09.166" v="2059"/>
          <ac:spMkLst>
            <pc:docMk/>
            <pc:sldMk cId="3616717182" sldId="258"/>
            <ac:spMk id="29" creationId="{884C5A90-A356-4F6E-92BE-AA6527470833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1:19:14.610" v="381"/>
          <ac:spMkLst>
            <pc:docMk/>
            <pc:sldMk cId="3616717182" sldId="258"/>
            <ac:spMk id="513" creationId="{63E36951-8D9B-4EEE-A097-0E809E449454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1:19:45.829" v="384"/>
          <ac:spMkLst>
            <pc:docMk/>
            <pc:sldMk cId="3616717182" sldId="258"/>
            <ac:spMk id="535" creationId="{81599F39-DC49-46CF-860E-ECFB01E4D3CE}"/>
          </ac:spMkLst>
        </pc:spChg>
        <pc:graphicFrameChg chg="add mod modGraphic">
          <ac:chgData name="Lakshya Kumar Gupta" userId="S::lkgupta@syr.edu::514a784b-6a6a-4dd3-8cf8-f2b770a40507" providerId="AD" clId="Web-{5747A762-3534-4914-A227-FA78B2B41C64}" dt="2020-10-13T23:27:18.089" v="2067"/>
          <ac:graphicFrameMkLst>
            <pc:docMk/>
            <pc:sldMk cId="3616717182" sldId="258"/>
            <ac:graphicFrameMk id="4" creationId="{D36EA82C-0439-4255-99CD-23BA7B22A88A}"/>
          </ac:graphicFrameMkLst>
        </pc:graphicFrameChg>
        <pc:graphicFrameChg chg="add del mod ord modGraphic">
          <ac:chgData name="Lakshya Kumar Gupta" userId="S::lkgupta@syr.edu::514a784b-6a6a-4dd3-8cf8-f2b770a40507" providerId="AD" clId="Web-{5747A762-3534-4914-A227-FA78B2B41C64}" dt="2020-10-13T21:19:39.751" v="382"/>
          <ac:graphicFrameMkLst>
            <pc:docMk/>
            <pc:sldMk cId="3616717182" sldId="258"/>
            <ac:graphicFrameMk id="529" creationId="{923F2912-AA07-4D5E-880D-AD093EB7E3B4}"/>
          </ac:graphicFrameMkLst>
        </pc:graphicFrameChg>
      </pc:sldChg>
      <pc:sldChg chg="addSp delSp modSp mod modClrScheme chgLayout">
        <pc:chgData name="Lakshya Kumar Gupta" userId="S::lkgupta@syr.edu::514a784b-6a6a-4dd3-8cf8-f2b770a40507" providerId="AD" clId="Web-{5747A762-3534-4914-A227-FA78B2B41C64}" dt="2020-10-13T23:51:30.471" v="2609" actId="14100"/>
        <pc:sldMkLst>
          <pc:docMk/>
          <pc:sldMk cId="3156582349" sldId="259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3156582349" sldId="259"/>
            <ac:spMk id="2" creationId="{EADD2840-10CA-864B-874F-678DF72149AF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1:03:08.074" v="176"/>
          <ac:spMkLst>
            <pc:docMk/>
            <pc:sldMk cId="3156582349" sldId="259"/>
            <ac:spMk id="4" creationId="{69E59F9A-AB1E-4222-91F6-6B887742B77C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1:53:46.340" v="894"/>
          <ac:spMkLst>
            <pc:docMk/>
            <pc:sldMk cId="3156582349" sldId="259"/>
            <ac:spMk id="8" creationId="{FE6DAEEF-4623-4999-9F7D-820D646042C7}"/>
          </ac:spMkLst>
        </pc:spChg>
        <pc:picChg chg="del">
          <ac:chgData name="Lakshya Kumar Gupta" userId="S::lkgupta@syr.edu::514a784b-6a6a-4dd3-8cf8-f2b770a40507" providerId="AD" clId="Web-{5747A762-3534-4914-A227-FA78B2B41C64}" dt="2020-10-13T21:02:51.699" v="175"/>
          <ac:picMkLst>
            <pc:docMk/>
            <pc:sldMk cId="3156582349" sldId="259"/>
            <ac:picMk id="5" creationId="{4FF39B62-3143-0940-8032-4B5270D90CB3}"/>
          </ac:picMkLst>
        </pc:picChg>
        <pc:picChg chg="add del mod ord">
          <ac:chgData name="Lakshya Kumar Gupta" userId="S::lkgupta@syr.edu::514a784b-6a6a-4dd3-8cf8-f2b770a40507" providerId="AD" clId="Web-{5747A762-3534-4914-A227-FA78B2B41C64}" dt="2020-10-13T21:53:33.606" v="893"/>
          <ac:picMkLst>
            <pc:docMk/>
            <pc:sldMk cId="3156582349" sldId="259"/>
            <ac:picMk id="6" creationId="{F5D285CF-7B45-43F0-AB4C-663B889B658D}"/>
          </ac:picMkLst>
        </pc:picChg>
        <pc:picChg chg="add mod ord">
          <ac:chgData name="Lakshya Kumar Gupta" userId="S::lkgupta@syr.edu::514a784b-6a6a-4dd3-8cf8-f2b770a40507" providerId="AD" clId="Web-{5747A762-3534-4914-A227-FA78B2B41C64}" dt="2020-10-13T23:51:30.471" v="2609" actId="14100"/>
          <ac:picMkLst>
            <pc:docMk/>
            <pc:sldMk cId="3156582349" sldId="259"/>
            <ac:picMk id="9" creationId="{4711C9F0-24FC-4DD3-83E2-7C36B0B96EE5}"/>
          </ac:picMkLst>
        </pc:picChg>
      </pc:sldChg>
      <pc:sldChg chg="addSp delSp modSp del mod modClrScheme delDesignElem chgLayout">
        <pc:chgData name="Lakshya Kumar Gupta" userId="S::lkgupta@syr.edu::514a784b-6a6a-4dd3-8cf8-f2b770a40507" providerId="AD" clId="Web-{5747A762-3534-4914-A227-FA78B2B41C64}" dt="2020-10-13T23:32:32.246" v="2139"/>
        <pc:sldMkLst>
          <pc:docMk/>
          <pc:sldMk cId="3208087077" sldId="260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3208087077" sldId="260"/>
            <ac:spMk id="2" creationId="{EADD2840-10CA-864B-874F-678DF72149A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95" v="1208"/>
          <ac:spMkLst>
            <pc:docMk/>
            <pc:sldMk cId="3208087077" sldId="260"/>
            <ac:spMk id="9" creationId="{89A320C9-9735-4D13-8279-C1C674841392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95" v="1208"/>
          <ac:spMkLst>
            <pc:docMk/>
            <pc:sldMk cId="3208087077" sldId="260"/>
            <ac:spMk id="11" creationId="{92544CF4-9B52-4A7B-A4B3-88C72729B77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95" v="1208"/>
          <ac:spMkLst>
            <pc:docMk/>
            <pc:sldMk cId="3208087077" sldId="260"/>
            <ac:spMk id="13" creationId="{E75862C5-5C00-4421-BC7B-9B7B86DBC80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95" v="1208"/>
          <ac:spMkLst>
            <pc:docMk/>
            <pc:sldMk cId="3208087077" sldId="260"/>
            <ac:spMk id="15" creationId="{089440EF-9BE9-4AE9-8C28-00B02296CDB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208087077" sldId="260"/>
            <ac:spMk id="17" creationId="{433FE54A-A994-42FB-94E0-168474F6B9D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208087077" sldId="260"/>
            <ac:spMk id="18" creationId="{FFD7B477-8513-4219-81DB-3A481B53EC7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3208087077" sldId="260"/>
            <ac:spMk id="19" creationId="{F16BB282-D67A-4262-B395-9B9E5938295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80" v="1207"/>
          <ac:spMkLst>
            <pc:docMk/>
            <pc:sldMk cId="3208087077" sldId="260"/>
            <ac:spMk id="20" creationId="{726908CC-6AC4-4222-8250-B90B6072E8A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80" v="1207"/>
          <ac:spMkLst>
            <pc:docMk/>
            <pc:sldMk cId="3208087077" sldId="260"/>
            <ac:spMk id="22" creationId="{F2F606D8-696E-4B76-BB10-43672AA1475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1:07.580" v="1207"/>
          <ac:spMkLst>
            <pc:docMk/>
            <pc:sldMk cId="3208087077" sldId="260"/>
            <ac:spMk id="24" creationId="{3ABF1881-5AFD-48F9-979A-19EE2FE30A33}"/>
          </ac:spMkLst>
        </pc:spChg>
        <pc:graphicFrameChg chg="mod ord modGraphic">
          <ac:chgData name="Lakshya Kumar Gupta" userId="S::lkgupta@syr.edu::514a784b-6a6a-4dd3-8cf8-f2b770a40507" providerId="AD" clId="Web-{5747A762-3534-4914-A227-FA78B2B41C64}" dt="2020-10-13T23:30:50.277" v="2110" actId="20577"/>
          <ac:graphicFrameMkLst>
            <pc:docMk/>
            <pc:sldMk cId="3208087077" sldId="260"/>
            <ac:graphicFrameMk id="5" creationId="{46D02BF3-59A8-4A27-946A-355B695F1FEA}"/>
          </ac:graphicFrameMkLst>
        </pc:graphicFrameChg>
        <pc:picChg chg="add del mod">
          <ac:chgData name="Lakshya Kumar Gupta" userId="S::lkgupta@syr.edu::514a784b-6a6a-4dd3-8cf8-f2b770a40507" providerId="AD" clId="Web-{5747A762-3534-4914-A227-FA78B2B41C64}" dt="2020-10-13T23:28:26.651" v="2074"/>
          <ac:picMkLst>
            <pc:docMk/>
            <pc:sldMk cId="3208087077" sldId="260"/>
            <ac:picMk id="1714" creationId="{84230DC7-B067-427A-97F4-2B2974A6B5BC}"/>
          </ac:picMkLst>
        </pc:picChg>
      </pc:sldChg>
      <pc:sldChg chg="modSp mod modClrScheme chgLayout">
        <pc:chgData name="Lakshya Kumar Gupta" userId="S::lkgupta@syr.edu::514a784b-6a6a-4dd3-8cf8-f2b770a40507" providerId="AD" clId="Web-{5747A762-3534-4914-A227-FA78B2B41C64}" dt="2020-10-13T22:59:17.970" v="1817"/>
        <pc:sldMkLst>
          <pc:docMk/>
          <pc:sldMk cId="3895159353" sldId="262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3895159353" sldId="262"/>
            <ac:spMk id="2" creationId="{B5F27BE2-5933-5542-9A26-8FCF4154C6B8}"/>
          </ac:spMkLst>
        </pc:spChg>
      </pc:sldChg>
      <pc:sldChg chg="modSp new del">
        <pc:chgData name="Lakshya Kumar Gupta" userId="S::lkgupta@syr.edu::514a784b-6a6a-4dd3-8cf8-f2b770a40507" providerId="AD" clId="Web-{5747A762-3534-4914-A227-FA78B2B41C64}" dt="2020-10-13T17:48:54.729" v="13"/>
        <pc:sldMkLst>
          <pc:docMk/>
          <pc:sldMk cId="857234395" sldId="263"/>
        </pc:sldMkLst>
        <pc:spChg chg="mod">
          <ac:chgData name="Lakshya Kumar Gupta" userId="S::lkgupta@syr.edu::514a784b-6a6a-4dd3-8cf8-f2b770a40507" providerId="AD" clId="Web-{5747A762-3534-4914-A227-FA78B2B41C64}" dt="2020-10-13T17:48:52.745" v="11" actId="20577"/>
          <ac:spMkLst>
            <pc:docMk/>
            <pc:sldMk cId="857234395" sldId="263"/>
            <ac:spMk id="2" creationId="{14540487-3CB7-4948-9224-3EB607926B1B}"/>
          </ac:spMkLst>
        </pc:spChg>
      </pc:sldChg>
      <pc:sldChg chg="addSp delSp modSp new mod modClrScheme chgLayout">
        <pc:chgData name="Lakshya Kumar Gupta" userId="S::lkgupta@syr.edu::514a784b-6a6a-4dd3-8cf8-f2b770a40507" providerId="AD" clId="Web-{5747A762-3534-4914-A227-FA78B2B41C64}" dt="2020-10-13T23:21:49.509" v="2038"/>
        <pc:sldMkLst>
          <pc:docMk/>
          <pc:sldMk cId="1382846391" sldId="263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1382846391" sldId="263"/>
            <ac:spMk id="2" creationId="{1148AD72-4E15-47FC-BBCE-BD7A36AE180B}"/>
          </ac:spMkLst>
        </pc:spChg>
        <pc:spChg chg="del">
          <ac:chgData name="Lakshya Kumar Gupta" userId="S::lkgupta@syr.edu::514a784b-6a6a-4dd3-8cf8-f2b770a40507" providerId="AD" clId="Web-{5747A762-3534-4914-A227-FA78B2B41C64}" dt="2020-10-13T18:00:19.489" v="143"/>
          <ac:spMkLst>
            <pc:docMk/>
            <pc:sldMk cId="1382846391" sldId="263"/>
            <ac:spMk id="3" creationId="{548543AB-92BD-48D2-B9B8-DC87065A0647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7:51:39.247" v="119"/>
          <ac:spMkLst>
            <pc:docMk/>
            <pc:sldMk cId="1382846391" sldId="263"/>
            <ac:spMk id="4" creationId="{72FAEFEE-9785-4EA1-A753-AA09BED22F82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7:52:02.419" v="123"/>
          <ac:spMkLst>
            <pc:docMk/>
            <pc:sldMk cId="1382846391" sldId="263"/>
            <ac:spMk id="5" creationId="{53ABE439-AA2A-495D-A1A2-667BA36D616B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7:52:41.076" v="129"/>
          <ac:spMkLst>
            <pc:docMk/>
            <pc:sldMk cId="1382846391" sldId="263"/>
            <ac:spMk id="6" creationId="{10793769-D310-4CCD-AFE0-5AC263133DAD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7:53:39.139" v="136"/>
          <ac:spMkLst>
            <pc:docMk/>
            <pc:sldMk cId="1382846391" sldId="263"/>
            <ac:spMk id="7" creationId="{E45EDE4C-9B52-4E50-9138-29E1CD702966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8:00:30.926" v="145"/>
          <ac:spMkLst>
            <pc:docMk/>
            <pc:sldMk cId="1382846391" sldId="263"/>
            <ac:spMk id="8" creationId="{6D6B7EC3-2851-4CD6-874B-F0421BADBF53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18:01:31.083" v="148"/>
          <ac:spMkLst>
            <pc:docMk/>
            <pc:sldMk cId="1382846391" sldId="263"/>
            <ac:spMk id="11" creationId="{EF6D530A-D595-4A97-9EE4-AEE66CE9CE95}"/>
          </ac:spMkLst>
        </pc:spChg>
        <pc:spChg chg="add mod">
          <ac:chgData name="Lakshya Kumar Gupta" userId="S::lkgupta@syr.edu::514a784b-6a6a-4dd3-8cf8-f2b770a40507" providerId="AD" clId="Web-{5747A762-3534-4914-A227-FA78B2B41C64}" dt="2020-10-13T23:21:36.790" v="2036"/>
          <ac:spMkLst>
            <pc:docMk/>
            <pc:sldMk cId="1382846391" sldId="263"/>
            <ac:spMk id="16" creationId="{42F9C8E1-2F3F-4FFC-8D79-EFA51C8EE8CC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2:38:04.542" v="1592"/>
          <ac:spMkLst>
            <pc:docMk/>
            <pc:sldMk cId="1382846391" sldId="263"/>
            <ac:spMk id="18" creationId="{54E24F80-C065-4409-A833-F2B8F74D9C98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3:21:26.493" v="2035"/>
          <ac:spMkLst>
            <pc:docMk/>
            <pc:sldMk cId="1382846391" sldId="263"/>
            <ac:spMk id="19" creationId="{0867F657-5994-4BDF-A0BE-84576827ABE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39:52.402" v="1646"/>
          <ac:spMkLst>
            <pc:docMk/>
            <pc:sldMk cId="1382846391" sldId="263"/>
            <ac:spMk id="20" creationId="{6D8B1360-5F77-4067-9718-2D647735C823}"/>
          </ac:spMkLst>
        </pc:spChg>
        <pc:spChg chg="add mod">
          <ac:chgData name="Lakshya Kumar Gupta" userId="S::lkgupta@syr.edu::514a784b-6a6a-4dd3-8cf8-f2b770a40507" providerId="AD" clId="Web-{5747A762-3534-4914-A227-FA78B2B41C64}" dt="2020-10-13T22:57:35.329" v="1810" actId="1076"/>
          <ac:spMkLst>
            <pc:docMk/>
            <pc:sldMk cId="1382846391" sldId="263"/>
            <ac:spMk id="21" creationId="{478317CF-5E29-409B-8CF3-E67987362F21}"/>
          </ac:spMkLst>
        </pc:spChg>
        <pc:spChg chg="add mod">
          <ac:chgData name="Lakshya Kumar Gupta" userId="S::lkgupta@syr.edu::514a784b-6a6a-4dd3-8cf8-f2b770a40507" providerId="AD" clId="Web-{5747A762-3534-4914-A227-FA78B2B41C64}" dt="2020-10-13T22:57:10.704" v="1804" actId="1076"/>
          <ac:spMkLst>
            <pc:docMk/>
            <pc:sldMk cId="1382846391" sldId="263"/>
            <ac:spMk id="22" creationId="{6E964B15-A0CE-4335-833E-E012DE3B1210}"/>
          </ac:spMkLst>
        </pc:spChg>
        <pc:spChg chg="add mod">
          <ac:chgData name="Lakshya Kumar Gupta" userId="S::lkgupta@syr.edu::514a784b-6a6a-4dd3-8cf8-f2b770a40507" providerId="AD" clId="Web-{5747A762-3534-4914-A227-FA78B2B41C64}" dt="2020-10-13T22:56:45.938" v="1798" actId="1076"/>
          <ac:spMkLst>
            <pc:docMk/>
            <pc:sldMk cId="1382846391" sldId="263"/>
            <ac:spMk id="23" creationId="{AC91BA48-C1BF-4966-9C2E-797E5967493F}"/>
          </ac:spMkLst>
        </pc:spChg>
        <pc:graphicFrameChg chg="add del mod">
          <ac:chgData name="Lakshya Kumar Gupta" userId="S::lkgupta@syr.edu::514a784b-6a6a-4dd3-8cf8-f2b770a40507" providerId="AD" clId="Web-{5747A762-3534-4914-A227-FA78B2B41C64}" dt="2020-10-13T22:35:33.072" v="1561"/>
          <ac:graphicFrameMkLst>
            <pc:docMk/>
            <pc:sldMk cId="1382846391" sldId="263"/>
            <ac:graphicFrameMk id="3" creationId="{F0518830-A217-4737-960C-9B89D0093543}"/>
          </ac:graphicFrameMkLst>
        </pc:graphicFrameChg>
        <pc:picChg chg="add del mod ord">
          <ac:chgData name="Lakshya Kumar Gupta" userId="S::lkgupta@syr.edu::514a784b-6a6a-4dd3-8cf8-f2b770a40507" providerId="AD" clId="Web-{5747A762-3534-4914-A227-FA78B2B41C64}" dt="2020-10-13T18:01:28.458" v="147"/>
          <ac:picMkLst>
            <pc:docMk/>
            <pc:sldMk cId="1382846391" sldId="263"/>
            <ac:picMk id="9" creationId="{3ED9EC45-3914-4B5F-9241-C13D3117236E}"/>
          </ac:picMkLst>
        </pc:picChg>
        <pc:picChg chg="add del mod ord">
          <ac:chgData name="Lakshya Kumar Gupta" userId="S::lkgupta@syr.edu::514a784b-6a6a-4dd3-8cf8-f2b770a40507" providerId="AD" clId="Web-{5747A762-3534-4914-A227-FA78B2B41C64}" dt="2020-10-13T22:37:53.901" v="1590"/>
          <ac:picMkLst>
            <pc:docMk/>
            <pc:sldMk cId="1382846391" sldId="263"/>
            <ac:picMk id="12" creationId="{111ED932-5BAF-434A-B477-FF17E85ACE0F}"/>
          </ac:picMkLst>
        </pc:picChg>
        <pc:picChg chg="add del mod">
          <ac:chgData name="Lakshya Kumar Gupta" userId="S::lkgupta@syr.edu::514a784b-6a6a-4dd3-8cf8-f2b770a40507" providerId="AD" clId="Web-{5747A762-3534-4914-A227-FA78B2B41C64}" dt="2020-10-13T18:17:12.862" v="167"/>
          <ac:picMkLst>
            <pc:docMk/>
            <pc:sldMk cId="1382846391" sldId="263"/>
            <ac:picMk id="13" creationId="{D543885D-B96A-4D14-A18D-34E87BF5C3F6}"/>
          </ac:picMkLst>
        </pc:picChg>
        <pc:picChg chg="add del mod">
          <ac:chgData name="Lakshya Kumar Gupta" userId="S::lkgupta@syr.edu::514a784b-6a6a-4dd3-8cf8-f2b770a40507" providerId="AD" clId="Web-{5747A762-3534-4914-A227-FA78B2B41C64}" dt="2020-10-13T22:41:28.605" v="1703"/>
          <ac:picMkLst>
            <pc:docMk/>
            <pc:sldMk cId="1382846391" sldId="263"/>
            <ac:picMk id="14" creationId="{9FC6D0E6-9229-4D96-BDA7-0269D0B5AD61}"/>
          </ac:picMkLst>
        </pc:picChg>
        <pc:picChg chg="add del mod">
          <ac:chgData name="Lakshya Kumar Gupta" userId="S::lkgupta@syr.edu::514a784b-6a6a-4dd3-8cf8-f2b770a40507" providerId="AD" clId="Web-{5747A762-3534-4914-A227-FA78B2B41C64}" dt="2020-10-13T22:43:36.934" v="1764"/>
          <ac:picMkLst>
            <pc:docMk/>
            <pc:sldMk cId="1382846391" sldId="263"/>
            <ac:picMk id="24" creationId="{086BB8F8-CF1F-4007-9D9A-072112F325F4}"/>
          </ac:picMkLst>
        </pc:picChg>
        <pc:picChg chg="add mod">
          <ac:chgData name="Lakshya Kumar Gupta" userId="S::lkgupta@syr.edu::514a784b-6a6a-4dd3-8cf8-f2b770a40507" providerId="AD" clId="Web-{5747A762-3534-4914-A227-FA78B2B41C64}" dt="2020-10-13T23:21:49.509" v="2038"/>
          <ac:picMkLst>
            <pc:docMk/>
            <pc:sldMk cId="1382846391" sldId="263"/>
            <ac:picMk id="25" creationId="{4DA35480-06FE-4405-8FC6-90D9C7BE1CD5}"/>
          </ac:picMkLst>
        </pc:picChg>
      </pc:sldChg>
      <pc:sldChg chg="addSp delSp modSp mod setBg modClrScheme chgLayout">
        <pc:chgData name="Lakshya Kumar Gupta" userId="S::lkgupta@syr.edu::514a784b-6a6a-4dd3-8cf8-f2b770a40507" providerId="AD" clId="Web-{5747A762-3534-4914-A227-FA78B2B41C64}" dt="2020-10-13T23:21:05.680" v="2034" actId="1076"/>
        <pc:sldMkLst>
          <pc:docMk/>
          <pc:sldMk cId="1782032785" sldId="264"/>
        </pc:sldMkLst>
        <pc:spChg chg="mod ord">
          <ac:chgData name="Lakshya Kumar Gupta" userId="S::lkgupta@syr.edu::514a784b-6a6a-4dd3-8cf8-f2b770a40507" providerId="AD" clId="Web-{5747A762-3534-4914-A227-FA78B2B41C64}" dt="2020-10-13T23:21:02.602" v="2033" actId="14100"/>
          <ac:spMkLst>
            <pc:docMk/>
            <pc:sldMk cId="1782032785" sldId="264"/>
            <ac:spMk id="2" creationId="{2266DCE3-1A71-4426-8145-5DDFB9547C9E}"/>
          </ac:spMkLst>
        </pc:spChg>
        <pc:spChg chg="del mod ord">
          <ac:chgData name="Lakshya Kumar Gupta" userId="S::lkgupta@syr.edu::514a784b-6a6a-4dd3-8cf8-f2b770a40507" providerId="AD" clId="Web-{5747A762-3534-4914-A227-FA78B2B41C64}" dt="2020-10-13T23:19:26.195" v="2024"/>
          <ac:spMkLst>
            <pc:docMk/>
            <pc:sldMk cId="1782032785" sldId="264"/>
            <ac:spMk id="3" creationId="{FAB837E4-8103-4B93-9835-EF72DCBBF5DE}"/>
          </ac:spMkLst>
        </pc:spChg>
        <pc:graphicFrameChg chg="add mod modGraphic">
          <ac:chgData name="Lakshya Kumar Gupta" userId="S::lkgupta@syr.edu::514a784b-6a6a-4dd3-8cf8-f2b770a40507" providerId="AD" clId="Web-{5747A762-3534-4914-A227-FA78B2B41C64}" dt="2020-10-13T23:21:05.680" v="2034" actId="1076"/>
          <ac:graphicFrameMkLst>
            <pc:docMk/>
            <pc:sldMk cId="1782032785" sldId="264"/>
            <ac:graphicFrameMk id="5" creationId="{8C676D76-E448-457D-B5C4-B1F097CB8D29}"/>
          </ac:graphicFrameMkLst>
        </pc:graphicFrameChg>
      </pc:sldChg>
      <pc:sldChg chg="addSp delSp modSp mod setBg modClrScheme chgLayout">
        <pc:chgData name="Lakshya Kumar Gupta" userId="S::lkgupta@syr.edu::514a784b-6a6a-4dd3-8cf8-f2b770a40507" providerId="AD" clId="Web-{5747A762-3534-4914-A227-FA78B2B41C64}" dt="2020-10-13T23:17:15.882" v="1982"/>
        <pc:sldMkLst>
          <pc:docMk/>
          <pc:sldMk cId="1772259694" sldId="265"/>
        </pc:sldMkLst>
        <pc:spChg chg="mod ord">
          <ac:chgData name="Lakshya Kumar Gupta" userId="S::lkgupta@syr.edu::514a784b-6a6a-4dd3-8cf8-f2b770a40507" providerId="AD" clId="Web-{5747A762-3534-4914-A227-FA78B2B41C64}" dt="2020-10-13T23:17:15.882" v="1982"/>
          <ac:spMkLst>
            <pc:docMk/>
            <pc:sldMk cId="1772259694" sldId="265"/>
            <ac:spMk id="2" creationId="{EAADBDDF-D392-4998-9D1D-EAA5FD22C63A}"/>
          </ac:spMkLst>
        </pc:spChg>
        <pc:spChg chg="add del mod ord">
          <ac:chgData name="Lakshya Kumar Gupta" userId="S::lkgupta@syr.edu::514a784b-6a6a-4dd3-8cf8-f2b770a40507" providerId="AD" clId="Web-{5747A762-3534-4914-A227-FA78B2B41C64}" dt="2020-10-13T23:16:48.382" v="1980"/>
          <ac:spMkLst>
            <pc:docMk/>
            <pc:sldMk cId="1772259694" sldId="265"/>
            <ac:spMk id="3" creationId="{0BEC0765-0080-4E62-9CE5-A7CAAB1C45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6:48.351" v="1979"/>
          <ac:spMkLst>
            <pc:docMk/>
            <pc:sldMk cId="1772259694" sldId="265"/>
            <ac:spMk id="8" creationId="{CD306B45-25EE-434D-ABA9-A27B79320CF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6:30.366" v="1977"/>
          <ac:spMkLst>
            <pc:docMk/>
            <pc:sldMk cId="1772259694" sldId="265"/>
            <ac:spMk id="9" creationId="{341901B5-54FD-4B44-A07E-D651282DFC4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6:48.351" v="1979"/>
          <ac:spMkLst>
            <pc:docMk/>
            <pc:sldMk cId="1772259694" sldId="265"/>
            <ac:spMk id="10" creationId="{0A42F85E-4939-431E-8B4A-EC07C8E0AB6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6:30.366" v="1977"/>
          <ac:spMkLst>
            <pc:docMk/>
            <pc:sldMk cId="1772259694" sldId="265"/>
            <ac:spMk id="11" creationId="{27405D71-C37E-449D-A61C-11064F760AF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6:30.366" v="1977"/>
          <ac:spMkLst>
            <pc:docMk/>
            <pc:sldMk cId="1772259694" sldId="265"/>
            <ac:spMk id="13" creationId="{6C97661C-87C2-4FD2-AE84-0FA740CF5B27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15.882" v="1982"/>
          <ac:spMkLst>
            <pc:docMk/>
            <pc:sldMk cId="1772259694" sldId="265"/>
            <ac:spMk id="15" creationId="{6C97661C-87C2-4FD2-AE84-0FA740CF5B27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15.882" v="1982"/>
          <ac:spMkLst>
            <pc:docMk/>
            <pc:sldMk cId="1772259694" sldId="265"/>
            <ac:spMk id="16" creationId="{341901B5-54FD-4B44-A07E-D651282DFC4F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15.882" v="1982"/>
          <ac:spMkLst>
            <pc:docMk/>
            <pc:sldMk cId="1772259694" sldId="265"/>
            <ac:spMk id="17" creationId="{27405D71-C37E-449D-A61C-11064F760AFF}"/>
          </ac:spMkLst>
        </pc:spChg>
        <pc:grpChg chg="add del">
          <ac:chgData name="Lakshya Kumar Gupta" userId="S::lkgupta@syr.edu::514a784b-6a6a-4dd3-8cf8-f2b770a40507" providerId="AD" clId="Web-{5747A762-3534-4914-A227-FA78B2B41C64}" dt="2020-10-13T23:16:48.351" v="1979"/>
          <ac:grpSpMkLst>
            <pc:docMk/>
            <pc:sldMk cId="1772259694" sldId="265"/>
            <ac:grpSpMk id="14" creationId="{5D2B17EF-74EB-4C33-B2E2-8E727B2E7D68}"/>
          </ac:grpSpMkLst>
        </pc:grpChg>
        <pc:graphicFrameChg chg="add del">
          <ac:chgData name="Lakshya Kumar Gupta" userId="S::lkgupta@syr.edu::514a784b-6a6a-4dd3-8cf8-f2b770a40507" providerId="AD" clId="Web-{5747A762-3534-4914-A227-FA78B2B41C64}" dt="2020-10-13T23:16:30.366" v="1977"/>
          <ac:graphicFrameMkLst>
            <pc:docMk/>
            <pc:sldMk cId="1772259694" sldId="265"/>
            <ac:graphicFrameMk id="5" creationId="{050497F9-2C3C-44E9-8516-1EE438A864A1}"/>
          </ac:graphicFrameMkLst>
        </pc:graphicFrameChg>
        <pc:graphicFrameChg chg="add mod modGraphic">
          <ac:chgData name="Lakshya Kumar Gupta" userId="S::lkgupta@syr.edu::514a784b-6a6a-4dd3-8cf8-f2b770a40507" providerId="AD" clId="Web-{5747A762-3534-4914-A227-FA78B2B41C64}" dt="2020-10-13T23:17:15.882" v="1982"/>
          <ac:graphicFrameMkLst>
            <pc:docMk/>
            <pc:sldMk cId="1772259694" sldId="265"/>
            <ac:graphicFrameMk id="6" creationId="{344DE213-6498-42CF-8179-5294F68FF527}"/>
          </ac:graphicFrameMkLst>
        </pc:graphicFrameChg>
        <pc:cxnChg chg="add del">
          <ac:chgData name="Lakshya Kumar Gupta" userId="S::lkgupta@syr.edu::514a784b-6a6a-4dd3-8cf8-f2b770a40507" providerId="AD" clId="Web-{5747A762-3534-4914-A227-FA78B2B41C64}" dt="2020-10-13T23:16:48.351" v="1979"/>
          <ac:cxnSpMkLst>
            <pc:docMk/>
            <pc:sldMk cId="1772259694" sldId="265"/>
            <ac:cxnSpMk id="12" creationId="{27EBB3F9-D6F7-4F6A-8843-9FEBA15E4969}"/>
          </ac:cxnSpMkLst>
        </pc:cxnChg>
      </pc:sldChg>
      <pc:sldChg chg="addSp delSp modSp del mod setBg modClrScheme chgLayout">
        <pc:chgData name="Lakshya Kumar Gupta" userId="S::lkgupta@syr.edu::514a784b-6a6a-4dd3-8cf8-f2b770a40507" providerId="AD" clId="Web-{5747A762-3534-4914-A227-FA78B2B41C64}" dt="2020-10-13T23:18:51.742" v="2023"/>
        <pc:sldMkLst>
          <pc:docMk/>
          <pc:sldMk cId="2660222509" sldId="266"/>
        </pc:sldMkLst>
        <pc:spChg chg="mod ord">
          <ac:chgData name="Lakshya Kumar Gupta" userId="S::lkgupta@syr.edu::514a784b-6a6a-4dd3-8cf8-f2b770a40507" providerId="AD" clId="Web-{5747A762-3534-4914-A227-FA78B2B41C64}" dt="2020-10-13T23:17:06.038" v="1981"/>
          <ac:spMkLst>
            <pc:docMk/>
            <pc:sldMk cId="2660222509" sldId="266"/>
            <ac:spMk id="2" creationId="{0F1DFBCD-64A2-45F4-BF1B-A5AD62F8A111}"/>
          </ac:spMkLst>
        </pc:spChg>
        <pc:spChg chg="del mod ord">
          <ac:chgData name="Lakshya Kumar Gupta" userId="S::lkgupta@syr.edu::514a784b-6a6a-4dd3-8cf8-f2b770a40507" providerId="AD" clId="Web-{5747A762-3534-4914-A227-FA78B2B41C64}" dt="2020-10-13T23:17:06.038" v="1981"/>
          <ac:spMkLst>
            <pc:docMk/>
            <pc:sldMk cId="2660222509" sldId="266"/>
            <ac:spMk id="3" creationId="{ECDEC487-D20F-4AC1-A15A-5D756230326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34.617" v="1983"/>
          <ac:spMkLst>
            <pc:docMk/>
            <pc:sldMk cId="2660222509" sldId="266"/>
            <ac:spMk id="9" creationId="{341901B5-54FD-4B44-A07E-D651282DFC4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34.617" v="1983"/>
          <ac:spMkLst>
            <pc:docMk/>
            <pc:sldMk cId="2660222509" sldId="266"/>
            <ac:spMk id="11" creationId="{27405D71-C37E-449D-A61C-11064F760AF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34.617" v="1983"/>
          <ac:spMkLst>
            <pc:docMk/>
            <pc:sldMk cId="2660222509" sldId="266"/>
            <ac:spMk id="13" creationId="{6C97661C-87C2-4FD2-AE84-0FA740CF5B2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18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20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22" creationId="{884C5A90-A356-4F6E-92BE-AA6527470833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27" creationId="{341901B5-54FD-4B44-A07E-D651282DFC4F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29" creationId="{27405D71-C37E-449D-A61C-11064F760AFF}"/>
          </ac:spMkLst>
        </pc:spChg>
        <pc:spChg chg="add">
          <ac:chgData name="Lakshya Kumar Gupta" userId="S::lkgupta@syr.edu::514a784b-6a6a-4dd3-8cf8-f2b770a40507" providerId="AD" clId="Web-{5747A762-3534-4914-A227-FA78B2B41C64}" dt="2020-10-13T23:17:52.898" v="1985"/>
          <ac:spMkLst>
            <pc:docMk/>
            <pc:sldMk cId="2660222509" sldId="266"/>
            <ac:spMk id="31" creationId="{6C97661C-87C2-4FD2-AE84-0FA740CF5B27}"/>
          </ac:spMkLst>
        </pc:spChg>
        <pc:graphicFrameChg chg="add mod modGraphic">
          <ac:chgData name="Lakshya Kumar Gupta" userId="S::lkgupta@syr.edu::514a784b-6a6a-4dd3-8cf8-f2b770a40507" providerId="AD" clId="Web-{5747A762-3534-4914-A227-FA78B2B41C64}" dt="2020-10-13T23:18:26.883" v="1989" actId="1076"/>
          <ac:graphicFrameMkLst>
            <pc:docMk/>
            <pc:sldMk cId="2660222509" sldId="266"/>
            <ac:graphicFrameMk id="5" creationId="{AC944BDD-F1D3-44F8-99C4-4513FBD38A8E}"/>
          </ac:graphicFrameMkLst>
        </pc:graphicFrameChg>
      </pc:sldChg>
      <pc:sldChg chg="addSp delSp modSp mod setBg modClrScheme chgLayout">
        <pc:chgData name="Lakshya Kumar Gupta" userId="S::lkgupta@syr.edu::514a784b-6a6a-4dd3-8cf8-f2b770a40507" providerId="AD" clId="Web-{5747A762-3534-4914-A227-FA78B2B41C64}" dt="2020-10-13T23:24:50.369" v="2050"/>
        <pc:sldMkLst>
          <pc:docMk/>
          <pc:sldMk cId="1228951222" sldId="267"/>
        </pc:sldMkLst>
        <pc:spChg chg="mod ord">
          <ac:chgData name="Lakshya Kumar Gupta" userId="S::lkgupta@syr.edu::514a784b-6a6a-4dd3-8cf8-f2b770a40507" providerId="AD" clId="Web-{5747A762-3534-4914-A227-FA78B2B41C64}" dt="2020-10-13T23:23:03.978" v="2047"/>
          <ac:spMkLst>
            <pc:docMk/>
            <pc:sldMk cId="1228951222" sldId="267"/>
            <ac:spMk id="2" creationId="{1C0AA436-A719-46C6-9507-B17FF43237E8}"/>
          </ac:spMkLst>
        </pc:spChg>
        <pc:spChg chg="del mod ord">
          <ac:chgData name="Lakshya Kumar Gupta" userId="S::lkgupta@syr.edu::514a784b-6a6a-4dd3-8cf8-f2b770a40507" providerId="AD" clId="Web-{5747A762-3534-4914-A227-FA78B2B41C64}" dt="2020-10-13T23:23:03.978" v="2047"/>
          <ac:spMkLst>
            <pc:docMk/>
            <pc:sldMk cId="1228951222" sldId="267"/>
            <ac:spMk id="3" creationId="{5173F291-423A-4FFD-A6F4-6D3455F9E1C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9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11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13" creationId="{884C5A90-A356-4F6E-92BE-AA652747083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18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20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4:50.369" v="2050"/>
          <ac:spMkLst>
            <pc:docMk/>
            <pc:sldMk cId="1228951222" sldId="267"/>
            <ac:spMk id="22" creationId="{884C5A90-A356-4F6E-92BE-AA6527470833}"/>
          </ac:spMkLst>
        </pc:spChg>
        <pc:graphicFrameChg chg="add mod modGraphic">
          <ac:chgData name="Lakshya Kumar Gupta" userId="S::lkgupta@syr.edu::514a784b-6a6a-4dd3-8cf8-f2b770a40507" providerId="AD" clId="Web-{5747A762-3534-4914-A227-FA78B2B41C64}" dt="2020-10-13T23:24:50.369" v="2050"/>
          <ac:graphicFrameMkLst>
            <pc:docMk/>
            <pc:sldMk cId="1228951222" sldId="267"/>
            <ac:graphicFrameMk id="5" creationId="{C8C07923-A236-4687-9619-39CF5637994D}"/>
          </ac:graphicFrameMkLst>
        </pc:graphicFrameChg>
      </pc:sldChg>
      <pc:sldChg chg="modSp mod modClrScheme chgLayout">
        <pc:chgData name="Lakshya Kumar Gupta" userId="S::lkgupta@syr.edu::514a784b-6a6a-4dd3-8cf8-f2b770a40507" providerId="AD" clId="Web-{5747A762-3534-4914-A227-FA78B2B41C64}" dt="2020-10-13T22:59:17.970" v="1817"/>
        <pc:sldMkLst>
          <pc:docMk/>
          <pc:sldMk cId="779314605" sldId="268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779314605" sldId="268"/>
            <ac:spMk id="2" creationId="{891580FB-EB8D-4695-97EF-DB6986D2AAE4}"/>
          </ac:spMkLst>
        </pc:spChg>
        <pc:picChg chg="mod ord">
          <ac:chgData name="Lakshya Kumar Gupta" userId="S::lkgupta@syr.edu::514a784b-6a6a-4dd3-8cf8-f2b770a40507" providerId="AD" clId="Web-{5747A762-3534-4914-A227-FA78B2B41C64}" dt="2020-10-13T22:59:17.970" v="1817"/>
          <ac:picMkLst>
            <pc:docMk/>
            <pc:sldMk cId="779314605" sldId="268"/>
            <ac:picMk id="4" creationId="{ED07387C-C09E-4AED-B68C-0DE9A5F2A779}"/>
          </ac:picMkLst>
        </pc:picChg>
      </pc:sldChg>
      <pc:sldChg chg="delSp modSp mod modClrScheme delDesignElem chgLayout">
        <pc:chgData name="Lakshya Kumar Gupta" userId="S::lkgupta@syr.edu::514a784b-6a6a-4dd3-8cf8-f2b770a40507" providerId="AD" clId="Web-{5747A762-3534-4914-A227-FA78B2B41C64}" dt="2020-10-13T22:59:17.970" v="1817"/>
        <pc:sldMkLst>
          <pc:docMk/>
          <pc:sldMk cId="2925292284" sldId="269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2925292284" sldId="269"/>
            <ac:spMk id="2" creationId="{D1547777-150D-40B4-9470-85E9A22FFD3F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925292284" sldId="269"/>
            <ac:spMk id="9" creationId="{8D06CE56-3881-4ADA-8CEF-D18B02C242A3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925292284" sldId="269"/>
            <ac:spMk id="11" creationId="{79F3C543-62EC-4433-9C93-A2CD8764E9B4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925292284" sldId="269"/>
            <ac:spMk id="13" creationId="{68AF5748-FED8-45BA-8631-26D1D10F3246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925292284" sldId="269"/>
            <ac:spMk id="15" creationId="{AF2F604E-43BE-4DC3-B983-E071523364F8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925292284" sldId="269"/>
            <ac:spMk id="17" creationId="{08C9B587-E65E-4B52-B37C-ABEBB6E87928}"/>
          </ac:spMkLst>
        </pc:spChg>
        <pc:picChg chg="mod ord">
          <ac:chgData name="Lakshya Kumar Gupta" userId="S::lkgupta@syr.edu::514a784b-6a6a-4dd3-8cf8-f2b770a40507" providerId="AD" clId="Web-{5747A762-3534-4914-A227-FA78B2B41C64}" dt="2020-10-13T22:59:17.970" v="1817"/>
          <ac:picMkLst>
            <pc:docMk/>
            <pc:sldMk cId="2925292284" sldId="269"/>
            <ac:picMk id="4" creationId="{60C7B296-3436-4EDA-B6BD-1BC25C524299}"/>
          </ac:picMkLst>
        </pc:picChg>
      </pc:sldChg>
      <pc:sldChg chg="delSp modSp mod setBg modClrScheme delDesignElem chgLayout">
        <pc:chgData name="Lakshya Kumar Gupta" userId="S::lkgupta@syr.edu::514a784b-6a6a-4dd3-8cf8-f2b770a40507" providerId="AD" clId="Web-{5747A762-3534-4914-A227-FA78B2B41C64}" dt="2020-10-14T00:06:16.773" v="2673"/>
        <pc:sldMkLst>
          <pc:docMk/>
          <pc:sldMk cId="2478569294" sldId="270"/>
        </pc:sldMkLst>
        <pc:spChg chg="mod ord">
          <ac:chgData name="Lakshya Kumar Gupta" userId="S::lkgupta@syr.edu::514a784b-6a6a-4dd3-8cf8-f2b770a40507" providerId="AD" clId="Web-{5747A762-3534-4914-A227-FA78B2B41C64}" dt="2020-10-14T00:06:16.773" v="2673"/>
          <ac:spMkLst>
            <pc:docMk/>
            <pc:sldMk cId="2478569294" sldId="270"/>
            <ac:spMk id="2" creationId="{3362C046-76FC-4886-A743-ED630083AE2C}"/>
          </ac:spMkLst>
        </pc:spChg>
        <pc:spChg chg="mod ord">
          <ac:chgData name="Lakshya Kumar Gupta" userId="S::lkgupta@syr.edu::514a784b-6a6a-4dd3-8cf8-f2b770a40507" providerId="AD" clId="Web-{5747A762-3534-4914-A227-FA78B2B41C64}" dt="2020-10-14T00:06:16.773" v="2673"/>
          <ac:spMkLst>
            <pc:docMk/>
            <pc:sldMk cId="2478569294" sldId="270"/>
            <ac:spMk id="3" creationId="{57819826-9C6B-4BCA-B0DA-A6F25792ABFF}"/>
          </ac:spMkLst>
        </pc:spChg>
        <pc:spChg chg="del">
          <ac:chgData name="Lakshya Kumar Gupta" userId="S::lkgupta@syr.edu::514a784b-6a6a-4dd3-8cf8-f2b770a40507" providerId="AD" clId="Web-{5747A762-3534-4914-A227-FA78B2B41C64}" dt="2020-10-14T00:06:16.773" v="2673"/>
          <ac:spMkLst>
            <pc:docMk/>
            <pc:sldMk cId="2478569294" sldId="270"/>
            <ac:spMk id="6" creationId="{E9D11FD5-487C-4A6B-836F-3831DC830FB7}"/>
          </ac:spMkLst>
        </pc:spChg>
        <pc:spChg chg="del">
          <ac:chgData name="Lakshya Kumar Gupta" userId="S::lkgupta@syr.edu::514a784b-6a6a-4dd3-8cf8-f2b770a40507" providerId="AD" clId="Web-{5747A762-3534-4914-A227-FA78B2B41C64}" dt="2020-10-14T00:06:16.773" v="2673"/>
          <ac:spMkLst>
            <pc:docMk/>
            <pc:sldMk cId="2478569294" sldId="270"/>
            <ac:spMk id="7" creationId="{99765169-F70D-4841-BE65-62E10CBED84D}"/>
          </ac:spMkLst>
        </pc:spChg>
        <pc:spChg chg="del">
          <ac:chgData name="Lakshya Kumar Gupta" userId="S::lkgupta@syr.edu::514a784b-6a6a-4dd3-8cf8-f2b770a40507" providerId="AD" clId="Web-{5747A762-3534-4914-A227-FA78B2B41C64}" dt="2020-10-14T00:06:16.773" v="2673"/>
          <ac:spMkLst>
            <pc:docMk/>
            <pc:sldMk cId="2478569294" sldId="270"/>
            <ac:spMk id="8" creationId="{2A2CC818-8106-45C0-93D5-7051F99F2C81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478569294" sldId="270"/>
            <ac:spMk id="20" creationId="{2C9A9DA9-7DC8-488B-A882-123947B0F3D9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478569294" sldId="270"/>
            <ac:spMk id="22" creationId="{57F6BDD4-E066-4008-8011-6CC31AEB4556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478569294" sldId="270"/>
            <ac:spMk id="24" creationId="{2711A8FB-68FC-45FC-B01E-38F809E2D439}"/>
          </ac:spMkLst>
        </pc:spChg>
        <pc:spChg chg="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2478569294" sldId="270"/>
            <ac:spMk id="26" creationId="{2A865FE3-5FC9-4049-87CF-30019C46C0F5}"/>
          </ac:spMkLst>
        </pc:spChg>
        <pc:picChg chg="mod">
          <ac:chgData name="Lakshya Kumar Gupta" userId="S::lkgupta@syr.edu::514a784b-6a6a-4dd3-8cf8-f2b770a40507" providerId="AD" clId="Web-{5747A762-3534-4914-A227-FA78B2B41C64}" dt="2020-10-14T00:06:16.773" v="2673"/>
          <ac:picMkLst>
            <pc:docMk/>
            <pc:sldMk cId="2478569294" sldId="270"/>
            <ac:picMk id="4" creationId="{C11D3FC1-F25B-4FE0-81A2-C20CE923AAE4}"/>
          </ac:picMkLst>
        </pc:picChg>
      </pc:sldChg>
      <pc:sldChg chg="modSp mod modClrScheme chgLayout">
        <pc:chgData name="Lakshya Kumar Gupta" userId="S::lkgupta@syr.edu::514a784b-6a6a-4dd3-8cf8-f2b770a40507" providerId="AD" clId="Web-{5747A762-3534-4914-A227-FA78B2B41C64}" dt="2020-10-13T22:59:17.970" v="1817"/>
        <pc:sldMkLst>
          <pc:docMk/>
          <pc:sldMk cId="1990060356" sldId="271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1990060356" sldId="271"/>
            <ac:spMk id="2" creationId="{7B52412A-BB9F-4968-8789-5B918A611DD4}"/>
          </ac:spMkLst>
        </pc:spChg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1990060356" sldId="271"/>
            <ac:spMk id="3" creationId="{04AA1712-CB82-467E-B152-AB1919760D78}"/>
          </ac:spMkLst>
        </pc:spChg>
      </pc:sldChg>
      <pc:sldChg chg="addSp delSp modSp new mod modClrScheme chgLayout">
        <pc:chgData name="Lakshya Kumar Gupta" userId="S::lkgupta@syr.edu::514a784b-6a6a-4dd3-8cf8-f2b770a40507" providerId="AD" clId="Web-{5747A762-3534-4914-A227-FA78B2B41C64}" dt="2020-10-13T22:59:17.970" v="1817"/>
        <pc:sldMkLst>
          <pc:docMk/>
          <pc:sldMk cId="926098356" sldId="272"/>
        </pc:sldMkLst>
        <pc:spChg chg="mod ord">
          <ac:chgData name="Lakshya Kumar Gupta" userId="S::lkgupta@syr.edu::514a784b-6a6a-4dd3-8cf8-f2b770a40507" providerId="AD" clId="Web-{5747A762-3534-4914-A227-FA78B2B41C64}" dt="2020-10-13T22:59:17.970" v="1817"/>
          <ac:spMkLst>
            <pc:docMk/>
            <pc:sldMk cId="926098356" sldId="272"/>
            <ac:spMk id="2" creationId="{87EFB5C1-CA05-4430-8305-DB926C2D3077}"/>
          </ac:spMkLst>
        </pc:spChg>
        <pc:spChg chg="del">
          <ac:chgData name="Lakshya Kumar Gupta" userId="S::lkgupta@syr.edu::514a784b-6a6a-4dd3-8cf8-f2b770a40507" providerId="AD" clId="Web-{5747A762-3534-4914-A227-FA78B2B41C64}" dt="2020-10-13T21:32:18.911" v="410"/>
          <ac:spMkLst>
            <pc:docMk/>
            <pc:sldMk cId="926098356" sldId="272"/>
            <ac:spMk id="3" creationId="{51A62368-1368-459E-8FC7-E2379095DCFF}"/>
          </ac:spMkLst>
        </pc:spChg>
        <pc:spChg chg="add mod">
          <ac:chgData name="Lakshya Kumar Gupta" userId="S::lkgupta@syr.edu::514a784b-6a6a-4dd3-8cf8-f2b770a40507" providerId="AD" clId="Web-{5747A762-3534-4914-A227-FA78B2B41C64}" dt="2020-10-13T21:44:41.134" v="884" actId="20577"/>
          <ac:spMkLst>
            <pc:docMk/>
            <pc:sldMk cId="926098356" sldId="272"/>
            <ac:spMk id="5" creationId="{4E427752-2288-4F3C-B9B4-C5D8588CC529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1:53:19.887" v="888"/>
          <ac:spMkLst>
            <pc:docMk/>
            <pc:sldMk cId="926098356" sldId="272"/>
            <ac:spMk id="7" creationId="{2D53232C-74E9-4989-AB53-46D38679130F}"/>
          </ac:spMkLst>
        </pc:spChg>
        <pc:picChg chg="add del mod ord">
          <ac:chgData name="Lakshya Kumar Gupta" userId="S::lkgupta@syr.edu::514a784b-6a6a-4dd3-8cf8-f2b770a40507" providerId="AD" clId="Web-{5747A762-3534-4914-A227-FA78B2B41C64}" dt="2020-10-13T21:53:00.855" v="887"/>
          <ac:picMkLst>
            <pc:docMk/>
            <pc:sldMk cId="926098356" sldId="272"/>
            <ac:picMk id="4" creationId="{4B3486FE-8F26-4F2A-807C-8E2EFB9D3EF2}"/>
          </ac:picMkLst>
        </pc:picChg>
        <pc:picChg chg="add mod ord">
          <ac:chgData name="Lakshya Kumar Gupta" userId="S::lkgupta@syr.edu::514a784b-6a6a-4dd3-8cf8-f2b770a40507" providerId="AD" clId="Web-{5747A762-3534-4914-A227-FA78B2B41C64}" dt="2020-10-13T22:59:17.970" v="1817"/>
          <ac:picMkLst>
            <pc:docMk/>
            <pc:sldMk cId="926098356" sldId="272"/>
            <ac:picMk id="8" creationId="{69319E69-377E-47C1-8138-4E77FDB35680}"/>
          </ac:picMkLst>
        </pc:picChg>
      </pc:sldChg>
      <pc:sldChg chg="new del">
        <pc:chgData name="Lakshya Kumar Gupta" userId="S::lkgupta@syr.edu::514a784b-6a6a-4dd3-8cf8-f2b770a40507" providerId="AD" clId="Web-{5747A762-3534-4914-A227-FA78B2B41C64}" dt="2020-10-13T21:22:59.158" v="405"/>
        <pc:sldMkLst>
          <pc:docMk/>
          <pc:sldMk cId="3335293509" sldId="272"/>
        </pc:sldMkLst>
      </pc:sldChg>
      <pc:sldChg chg="addSp delSp modSp new mod setBg modClrScheme delDesignElem chgLayout">
        <pc:chgData name="Lakshya Kumar Gupta" userId="S::lkgupta@syr.edu::514a784b-6a6a-4dd3-8cf8-f2b770a40507" providerId="AD" clId="Web-{5747A762-3534-4914-A227-FA78B2B41C64}" dt="2020-10-13T23:22:35.212" v="2046" actId="14100"/>
        <pc:sldMkLst>
          <pc:docMk/>
          <pc:sldMk cId="775824932" sldId="273"/>
        </pc:sldMkLst>
        <pc:spChg chg="mod ord">
          <ac:chgData name="Lakshya Kumar Gupta" userId="S::lkgupta@syr.edu::514a784b-6a6a-4dd3-8cf8-f2b770a40507" providerId="AD" clId="Web-{5747A762-3534-4914-A227-FA78B2B41C64}" dt="2020-10-13T23:22:15.337" v="2041"/>
          <ac:spMkLst>
            <pc:docMk/>
            <pc:sldMk cId="775824932" sldId="273"/>
            <ac:spMk id="2" creationId="{AE9E07B2-0EBD-4655-890F-4BF46E67D7D3}"/>
          </ac:spMkLst>
        </pc:spChg>
        <pc:spChg chg="del">
          <ac:chgData name="Lakshya Kumar Gupta" userId="S::lkgupta@syr.edu::514a784b-6a6a-4dd3-8cf8-f2b770a40507" providerId="AD" clId="Web-{5747A762-3534-4914-A227-FA78B2B41C64}" dt="2020-10-13T21:56:59.513" v="900"/>
          <ac:spMkLst>
            <pc:docMk/>
            <pc:sldMk cId="775824932" sldId="273"/>
            <ac:spMk id="3" creationId="{971EFD2A-E610-4774-8C9C-A491D1EDAB3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9:31.064" v="1819"/>
          <ac:spMkLst>
            <pc:docMk/>
            <pc:sldMk cId="775824932" sldId="273"/>
            <ac:spMk id="6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2:15.274" v="2040"/>
          <ac:spMkLst>
            <pc:docMk/>
            <pc:sldMk cId="775824932" sldId="273"/>
            <ac:spMk id="8" creationId="{04341DEF-81B7-4EEC-8909-6F2B6087D172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0:29.483" v="983"/>
          <ac:spMkLst>
            <pc:docMk/>
            <pc:sldMk cId="775824932" sldId="273"/>
            <ac:spMk id="9" creationId="{53B021B3-DE93-4AB7-8A18-CF5F1CED88B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0:29.483" v="983"/>
          <ac:spMkLst>
            <pc:docMk/>
            <pc:sldMk cId="775824932" sldId="273"/>
            <ac:spMk id="11" creationId="{52D502E5-F6B4-4D58-B4AE-FC466FF15E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0:29.483" v="983"/>
          <ac:spMkLst>
            <pc:docMk/>
            <pc:sldMk cId="775824932" sldId="273"/>
            <ac:spMk id="13" creationId="{9DECDBF4-02B6-4BB4-B65B-B8107AD6A9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2:02.499" v="1003"/>
          <ac:spMkLst>
            <pc:docMk/>
            <pc:sldMk cId="775824932" sldId="273"/>
            <ac:spMk id="18" creationId="{6D1A2CED-DA9B-4CCF-8215-CFC65FE7160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2:02.499" v="1003"/>
          <ac:spMkLst>
            <pc:docMk/>
            <pc:sldMk cId="775824932" sldId="273"/>
            <ac:spMk id="20" creationId="{562DFC44-A40C-4573-9230-B3EDB3EC8EE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02:02.499" v="1003"/>
          <ac:spMkLst>
            <pc:docMk/>
            <pc:sldMk cId="775824932" sldId="273"/>
            <ac:spMk id="22" creationId="{15589D35-CF9F-4DE9-A792-8571A09E9BC9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349" v="1380"/>
          <ac:spMkLst>
            <pc:docMk/>
            <pc:sldMk cId="775824932" sldId="273"/>
            <ac:spMk id="27" creationId="{53B021B3-DE93-4AB7-8A18-CF5F1CED88B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349" v="1380"/>
          <ac:spMkLst>
            <pc:docMk/>
            <pc:sldMk cId="775824932" sldId="273"/>
            <ac:spMk id="29" creationId="{52D502E5-F6B4-4D58-B4AE-FC466FF15E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349" v="1380"/>
          <ac:spMkLst>
            <pc:docMk/>
            <pc:sldMk cId="775824932" sldId="273"/>
            <ac:spMk id="31" creationId="{9DECDBF4-02B6-4BB4-B65B-B8107AD6A9E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44.959" v="1373"/>
          <ac:spMkLst>
            <pc:docMk/>
            <pc:sldMk cId="775824932" sldId="273"/>
            <ac:spMk id="33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44.959" v="1373"/>
          <ac:spMkLst>
            <pc:docMk/>
            <pc:sldMk cId="775824932" sldId="273"/>
            <ac:spMk id="34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44.959" v="1373"/>
          <ac:spMkLst>
            <pc:docMk/>
            <pc:sldMk cId="775824932" sldId="273"/>
            <ac:spMk id="35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33.084" v="1369"/>
          <ac:spMkLst>
            <pc:docMk/>
            <pc:sldMk cId="775824932" sldId="273"/>
            <ac:spMk id="36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02.099" v="1375"/>
          <ac:spMkLst>
            <pc:docMk/>
            <pc:sldMk cId="775824932" sldId="273"/>
            <ac:spMk id="37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33.084" v="1369"/>
          <ac:spMkLst>
            <pc:docMk/>
            <pc:sldMk cId="775824932" sldId="273"/>
            <ac:spMk id="38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02.099" v="1375"/>
          <ac:spMkLst>
            <pc:docMk/>
            <pc:sldMk cId="775824932" sldId="273"/>
            <ac:spMk id="39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2:33.084" v="1369"/>
          <ac:spMkLst>
            <pc:docMk/>
            <pc:sldMk cId="775824932" sldId="273"/>
            <ac:spMk id="40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02.099" v="1375"/>
          <ac:spMkLst>
            <pc:docMk/>
            <pc:sldMk cId="775824932" sldId="273"/>
            <ac:spMk id="41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271" v="1379"/>
          <ac:spMkLst>
            <pc:docMk/>
            <pc:sldMk cId="775824932" sldId="273"/>
            <ac:spMk id="42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271" v="1379"/>
          <ac:spMkLst>
            <pc:docMk/>
            <pc:sldMk cId="775824932" sldId="273"/>
            <ac:spMk id="43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23:12.271" v="1379"/>
          <ac:spMkLst>
            <pc:docMk/>
            <pc:sldMk cId="775824932" sldId="273"/>
            <ac:spMk id="44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775824932" sldId="273"/>
            <ac:spMk id="45" creationId="{AFF8D2E5-2C4E-47B1-930B-6C82B7C31331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775824932" sldId="273"/>
            <ac:spMk id="46" creationId="{801E4ADA-0EA9-4930-846E-3C11E8BED6D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3:24" v="1779"/>
          <ac:spMkLst>
            <pc:docMk/>
            <pc:sldMk cId="775824932" sldId="273"/>
            <ac:spMk id="47" creationId="{FB92FFCE-0C90-454E-AA25-D4EE9A6C39C5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9:31.064" v="1819"/>
          <ac:spMkLst>
            <pc:docMk/>
            <pc:sldMk cId="775824932" sldId="273"/>
            <ac:spMk id="57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59:31.064" v="1819"/>
          <ac:spMkLst>
            <pc:docMk/>
            <pc:sldMk cId="775824932" sldId="273"/>
            <ac:spMk id="58" creationId="{2513384B-399F-47B1-9ABD-172607AA4E6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2:15.274" v="2040"/>
          <ac:spMkLst>
            <pc:docMk/>
            <pc:sldMk cId="775824932" sldId="273"/>
            <ac:spMk id="62" creationId="{911A4BE3-B040-48E2-8AC0-783C1FA59F8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22:15.274" v="2040"/>
          <ac:spMkLst>
            <pc:docMk/>
            <pc:sldMk cId="775824932" sldId="273"/>
            <ac:spMk id="63" creationId="{2B22D258-32DB-4A09-A867-02C497F2BF2E}"/>
          </ac:spMkLst>
        </pc:spChg>
        <pc:grpChg chg="add del">
          <ac:chgData name="Lakshya Kumar Gupta" userId="S::lkgupta@syr.edu::514a784b-6a6a-4dd3-8cf8-f2b770a40507" providerId="AD" clId="Web-{5747A762-3534-4914-A227-FA78B2B41C64}" dt="2020-10-13T22:59:31.064" v="1819"/>
          <ac:grpSpMkLst>
            <pc:docMk/>
            <pc:sldMk cId="775824932" sldId="273"/>
            <ac:grpSpMk id="7" creationId="{AAD68EE7-6E6F-4168-83FE-BCDDC20F569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22:15.274" v="2040"/>
          <ac:grpSpMkLst>
            <pc:docMk/>
            <pc:sldMk cId="775824932" sldId="273"/>
            <ac:grpSpMk id="10" creationId="{9A5AC064-ADE7-4B0C-8245-B2F1EB5B8B36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2:59:31.064" v="1819"/>
          <ac:grpSpMkLst>
            <pc:docMk/>
            <pc:sldMk cId="775824932" sldId="273"/>
            <ac:grpSpMk id="25" creationId="{4D8D5B2B-7539-4692-96C7-956FDD481D65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22:15.274" v="2040"/>
          <ac:grpSpMkLst>
            <pc:docMk/>
            <pc:sldMk cId="775824932" sldId="273"/>
            <ac:grpSpMk id="51" creationId="{A49E48F8-A2B8-4478-8AC8-5E209D09AB25}"/>
          </ac:grpSpMkLst>
        </pc:grpChg>
        <pc:graphicFrameChg chg="add mod modGraphic">
          <ac:chgData name="Lakshya Kumar Gupta" userId="S::lkgupta@syr.edu::514a784b-6a6a-4dd3-8cf8-f2b770a40507" providerId="AD" clId="Web-{5747A762-3534-4914-A227-FA78B2B41C64}" dt="2020-10-13T23:22:35.212" v="2046" actId="14100"/>
          <ac:graphicFrameMkLst>
            <pc:docMk/>
            <pc:sldMk cId="775824932" sldId="273"/>
            <ac:graphicFrameMk id="4" creationId="{577D599D-887F-4EC6-8B62-AF50329A0556}"/>
          </ac:graphicFrameMkLst>
        </pc:graphicFrameChg>
      </pc:sldChg>
      <pc:sldChg chg="addSp delSp modSp new del mod setBg">
        <pc:chgData name="Lakshya Kumar Gupta" userId="S::lkgupta@syr.edu::514a784b-6a6a-4dd3-8cf8-f2b770a40507" providerId="AD" clId="Web-{5747A762-3534-4914-A227-FA78B2B41C64}" dt="2020-10-13T22:19:36.754" v="1345"/>
        <pc:sldMkLst>
          <pc:docMk/>
          <pc:sldMk cId="818623306" sldId="274"/>
        </pc:sldMkLst>
        <pc:spChg chg="mod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2" creationId="{1D0D0A12-DBCE-4D48-BAF0-45683D541CF9}"/>
          </ac:spMkLst>
        </pc:spChg>
        <pc:spChg chg="del">
          <ac:chgData name="Lakshya Kumar Gupta" userId="S::lkgupta@syr.edu::514a784b-6a6a-4dd3-8cf8-f2b770a40507" providerId="AD" clId="Web-{5747A762-3534-4914-A227-FA78B2B41C64}" dt="2020-10-13T22:14:48.159" v="1237"/>
          <ac:spMkLst>
            <pc:docMk/>
            <pc:sldMk cId="818623306" sldId="274"/>
            <ac:spMk id="3" creationId="{156077EF-5FAD-48D5-838E-1A8DA4A1D91F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6" creationId="{7301F447-EEF7-48F5-AF73-7566EE7F64AD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7" creationId="{F7117410-A2A4-4085-9ADC-46744551DBDE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8" creationId="{99F74EB5-E547-4FB4-95F5-BCC788F3C4A0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5:55.722" v="1287"/>
          <ac:spMkLst>
            <pc:docMk/>
            <pc:sldMk cId="818623306" sldId="274"/>
            <ac:spMk id="9" creationId="{44AD29B6-BF3B-4407-9E75-52DF8E3B29F1}"/>
          </ac:spMkLst>
        </pc:spChg>
        <pc:spChg chg="add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10" creationId="{81D377EB-C9D2-4ED0-86A6-740A297E3EAC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5:55.722" v="1287"/>
          <ac:spMkLst>
            <pc:docMk/>
            <pc:sldMk cId="818623306" sldId="274"/>
            <ac:spMk id="11" creationId="{55F8BA08-3E38-4B70-B93A-74F08E09220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2:15:55.722" v="1287"/>
          <ac:spMkLst>
            <pc:docMk/>
            <pc:sldMk cId="818623306" sldId="274"/>
            <ac:spMk id="13" creationId="{357F1B33-79AB-4A71-8CEC-4546D709B8C8}"/>
          </ac:spMkLst>
        </pc:spChg>
        <pc:spChg chg="add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15" creationId="{066346BE-FDB4-4772-A696-0719490ABD64}"/>
          </ac:spMkLst>
        </pc:spChg>
        <pc:spChg chg="add">
          <ac:chgData name="Lakshya Kumar Gupta" userId="S::lkgupta@syr.edu::514a784b-6a6a-4dd3-8cf8-f2b770a40507" providerId="AD" clId="Web-{5747A762-3534-4914-A227-FA78B2B41C64}" dt="2020-10-13T22:16:27.238" v="1290"/>
          <ac:spMkLst>
            <pc:docMk/>
            <pc:sldMk cId="818623306" sldId="274"/>
            <ac:spMk id="17" creationId="{FB92FFCE-0C90-454E-AA25-D4EE9A6C39C5}"/>
          </ac:spMkLst>
        </pc:spChg>
        <pc:spChg chg="add del mod">
          <ac:chgData name="Lakshya Kumar Gupta" userId="S::lkgupta@syr.edu::514a784b-6a6a-4dd3-8cf8-f2b770a40507" providerId="AD" clId="Web-{5747A762-3534-4914-A227-FA78B2B41C64}" dt="2020-10-13T22:17:35.723" v="1294"/>
          <ac:spMkLst>
            <pc:docMk/>
            <pc:sldMk cId="818623306" sldId="274"/>
            <ac:spMk id="285" creationId="{D5495E99-A7E0-453F-AEEA-D2BFB3AF2E45}"/>
          </ac:spMkLst>
        </pc:spChg>
        <pc:graphicFrameChg chg="add del mod ord modGraphic">
          <ac:chgData name="Lakshya Kumar Gupta" userId="S::lkgupta@syr.edu::514a784b-6a6a-4dd3-8cf8-f2b770a40507" providerId="AD" clId="Web-{5747A762-3534-4914-A227-FA78B2B41C64}" dt="2020-10-13T22:17:35.723" v="1294"/>
          <ac:graphicFrameMkLst>
            <pc:docMk/>
            <pc:sldMk cId="818623306" sldId="274"/>
            <ac:graphicFrameMk id="4" creationId="{F491EDAD-6A1E-4522-825E-182E18D3931A}"/>
          </ac:graphicFrameMkLst>
        </pc:graphicFrameChg>
        <pc:picChg chg="add mod">
          <ac:chgData name="Lakshya Kumar Gupta" userId="S::lkgupta@syr.edu::514a784b-6a6a-4dd3-8cf8-f2b770a40507" providerId="AD" clId="Web-{5747A762-3534-4914-A227-FA78B2B41C64}" dt="2020-10-13T22:17:32.051" v="1292" actId="1076"/>
          <ac:picMkLst>
            <pc:docMk/>
            <pc:sldMk cId="818623306" sldId="274"/>
            <ac:picMk id="283" creationId="{2FFC4B04-9AE2-4480-84BE-52CD8445DC28}"/>
          </ac:picMkLst>
        </pc:picChg>
      </pc:sldChg>
      <pc:sldChg chg="addSp delSp modSp add del mod replId setBg">
        <pc:chgData name="Lakshya Kumar Gupta" userId="S::lkgupta@syr.edu::514a784b-6a6a-4dd3-8cf8-f2b770a40507" providerId="AD" clId="Web-{5747A762-3534-4914-A227-FA78B2B41C64}" dt="2020-10-13T23:41:24.812" v="2479"/>
        <pc:sldMkLst>
          <pc:docMk/>
          <pc:sldMk cId="1002644382" sldId="274"/>
        </pc:sldMkLst>
        <pc:spChg chg="mo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2" creationId="{38692365-4529-5E49-A725-DEDF8D47AD63}"/>
          </ac:spMkLst>
        </pc:spChg>
        <pc:spChg chg="mo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3" creationId="{A0A532EF-1F85-3F44-B3D8-F504C09450F0}"/>
          </ac:spMkLst>
        </pc:spChg>
        <pc:spChg chg="ad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180" creationId="{B8FE8EF1-7AF2-4864-A8DE-7EE3481DA1D4}"/>
          </ac:spMkLst>
        </pc:spChg>
        <pc:spChg chg="ad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182" creationId="{5B3CCFC9-E82D-444E-9621-FE5F95E679EC}"/>
          </ac:spMkLst>
        </pc:spChg>
        <pc:spChg chg="ad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184" creationId="{82FDEACC-D224-4F5B-A0BE-6581493C366D}"/>
          </ac:spMkLst>
        </pc:spChg>
        <pc:spChg chg="ad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186" creationId="{567B8489-9450-4A50-94AF-90283270FF40}"/>
          </ac:spMkLst>
        </pc:spChg>
        <pc:spChg chg="add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188" creationId="{9D81556A-CBCA-4ADE-9ACA-F18F2F5E3126}"/>
          </ac:spMkLst>
        </pc:spChg>
        <pc:spChg chg="del">
          <ac:chgData name="Lakshya Kumar Gupta" userId="S::lkgupta@syr.edu::514a784b-6a6a-4dd3-8cf8-f2b770a40507" providerId="AD" clId="Web-{5747A762-3534-4914-A227-FA78B2B41C64}" dt="2020-10-13T23:13:54.381" v="1973"/>
          <ac:spMkLst>
            <pc:docMk/>
            <pc:sldMk cId="1002644382" sldId="274"/>
            <ac:spMk id="300" creationId="{B8FE8EF1-7AF2-4864-A8DE-7EE3481DA1D4}"/>
          </ac:spMkLst>
        </pc:spChg>
        <pc:spChg chg="del">
          <ac:chgData name="Lakshya Kumar Gupta" userId="S::lkgupta@syr.edu::514a784b-6a6a-4dd3-8cf8-f2b770a40507" providerId="AD" clId="Web-{5747A762-3534-4914-A227-FA78B2B41C64}" dt="2020-10-13T23:13:54.381" v="1973"/>
          <ac:spMkLst>
            <pc:docMk/>
            <pc:sldMk cId="1002644382" sldId="274"/>
            <ac:spMk id="301" creationId="{5B3CCFC9-E82D-444E-9621-FE5F95E679EC}"/>
          </ac:spMkLst>
        </pc:spChg>
        <pc:spChg chg="del">
          <ac:chgData name="Lakshya Kumar Gupta" userId="S::lkgupta@syr.edu::514a784b-6a6a-4dd3-8cf8-f2b770a40507" providerId="AD" clId="Web-{5747A762-3534-4914-A227-FA78B2B41C64}" dt="2020-10-13T23:13:54.381" v="1973"/>
          <ac:spMkLst>
            <pc:docMk/>
            <pc:sldMk cId="1002644382" sldId="274"/>
            <ac:spMk id="302" creationId="{82FDEACC-D224-4F5B-A0BE-6581493C366D}"/>
          </ac:spMkLst>
        </pc:spChg>
        <pc:spChg chg="del">
          <ac:chgData name="Lakshya Kumar Gupta" userId="S::lkgupta@syr.edu::514a784b-6a6a-4dd3-8cf8-f2b770a40507" providerId="AD" clId="Web-{5747A762-3534-4914-A227-FA78B2B41C64}" dt="2020-10-13T23:13:54.381" v="1973"/>
          <ac:spMkLst>
            <pc:docMk/>
            <pc:sldMk cId="1002644382" sldId="274"/>
            <ac:spMk id="303" creationId="{567B8489-9450-4A50-94AF-90283270FF40}"/>
          </ac:spMkLst>
        </pc:spChg>
        <pc:spChg chg="del">
          <ac:chgData name="Lakshya Kumar Gupta" userId="S::lkgupta@syr.edu::514a784b-6a6a-4dd3-8cf8-f2b770a40507" providerId="AD" clId="Web-{5747A762-3534-4914-A227-FA78B2B41C64}" dt="2020-10-13T23:13:54.381" v="1973"/>
          <ac:spMkLst>
            <pc:docMk/>
            <pc:sldMk cId="1002644382" sldId="274"/>
            <ac:spMk id="304" creationId="{9D81556A-CBCA-4ADE-9ACA-F18F2F5E3126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337" creationId="{4EB21FA6-8B6A-4699-8408-91E69980018A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14:09.475" v="1975"/>
          <ac:spMkLst>
            <pc:docMk/>
            <pc:sldMk cId="1002644382" sldId="274"/>
            <ac:spMk id="339" creationId="{664D6319-AE80-458F-A2C6-1F0351266C95}"/>
          </ac:spMkLst>
        </pc:spChg>
        <pc:grpChg chg="add">
          <ac:chgData name="Lakshya Kumar Gupta" userId="S::lkgupta@syr.edu::514a784b-6a6a-4dd3-8cf8-f2b770a40507" providerId="AD" clId="Web-{5747A762-3534-4914-A227-FA78B2B41C64}" dt="2020-10-13T23:14:09.475" v="1975"/>
          <ac:grpSpMkLst>
            <pc:docMk/>
            <pc:sldMk cId="1002644382" sldId="274"/>
            <ac:grpSpMk id="152" creationId="{7B7EFD05-5F12-420E-8AEF-74D5EF9D58BC}"/>
          </ac:grpSpMkLst>
        </pc:grpChg>
        <pc:grpChg chg="add">
          <ac:chgData name="Lakshya Kumar Gupta" userId="S::lkgupta@syr.edu::514a784b-6a6a-4dd3-8cf8-f2b770a40507" providerId="AD" clId="Web-{5747A762-3534-4914-A227-FA78B2B41C64}" dt="2020-10-13T23:14:09.475" v="1975"/>
          <ac:grpSpMkLst>
            <pc:docMk/>
            <pc:sldMk cId="1002644382" sldId="274"/>
            <ac:grpSpMk id="166" creationId="{B64F33C7-E158-4057-87E7-6F42AA6D034A}"/>
          </ac:grpSpMkLst>
        </pc:grpChg>
        <pc:grpChg chg="del">
          <ac:chgData name="Lakshya Kumar Gupta" userId="S::lkgupta@syr.edu::514a784b-6a6a-4dd3-8cf8-f2b770a40507" providerId="AD" clId="Web-{5747A762-3534-4914-A227-FA78B2B41C64}" dt="2020-10-13T23:13:54.381" v="1973"/>
          <ac:grpSpMkLst>
            <pc:docMk/>
            <pc:sldMk cId="1002644382" sldId="274"/>
            <ac:grpSpMk id="261" creationId="{7B7EFD05-5F12-420E-8AEF-74D5EF9D58BC}"/>
          </ac:grpSpMkLst>
        </pc:grpChg>
        <pc:grpChg chg="del">
          <ac:chgData name="Lakshya Kumar Gupta" userId="S::lkgupta@syr.edu::514a784b-6a6a-4dd3-8cf8-f2b770a40507" providerId="AD" clId="Web-{5747A762-3534-4914-A227-FA78B2B41C64}" dt="2020-10-13T23:13:54.381" v="1973"/>
          <ac:grpSpMkLst>
            <pc:docMk/>
            <pc:sldMk cId="1002644382" sldId="274"/>
            <ac:grpSpMk id="287" creationId="{B64F33C7-E158-4057-87E7-6F42AA6D034A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4:09.475" v="1975"/>
          <ac:grpSpMkLst>
            <pc:docMk/>
            <pc:sldMk cId="1002644382" sldId="274"/>
            <ac:grpSpMk id="309" creationId="{F27737A0-D7E0-4415-8E90-FD4F69E76C19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14:09.475" v="1975"/>
          <ac:grpSpMkLst>
            <pc:docMk/>
            <pc:sldMk cId="1002644382" sldId="274"/>
            <ac:grpSpMk id="323" creationId="{57D8AB18-1DD7-4D60-B9FA-190B47BB267A}"/>
          </ac:grpSpMkLst>
        </pc:grpChg>
        <pc:picChg chg="mod">
          <ac:chgData name="Lakshya Kumar Gupta" userId="S::lkgupta@syr.edu::514a784b-6a6a-4dd3-8cf8-f2b770a40507" providerId="AD" clId="Web-{5747A762-3534-4914-A227-FA78B2B41C64}" dt="2020-10-13T23:14:09.475" v="1975"/>
          <ac:picMkLst>
            <pc:docMk/>
            <pc:sldMk cId="1002644382" sldId="274"/>
            <ac:picMk id="38" creationId="{EB9BEB7B-A6C2-4874-9039-1584A56B76FC}"/>
          </ac:picMkLst>
        </pc:picChg>
      </pc:sldChg>
      <pc:sldChg chg="modSp new del">
        <pc:chgData name="Lakshya Kumar Gupta" userId="S::lkgupta@syr.edu::514a784b-6a6a-4dd3-8cf8-f2b770a40507" providerId="AD" clId="Web-{5747A762-3534-4914-A227-FA78B2B41C64}" dt="2020-10-13T22:31:10.680" v="1461"/>
        <pc:sldMkLst>
          <pc:docMk/>
          <pc:sldMk cId="1516741922" sldId="274"/>
        </pc:sldMkLst>
        <pc:spChg chg="mod">
          <ac:chgData name="Lakshya Kumar Gupta" userId="S::lkgupta@syr.edu::514a784b-6a6a-4dd3-8cf8-f2b770a40507" providerId="AD" clId="Web-{5747A762-3534-4914-A227-FA78B2B41C64}" dt="2020-10-13T22:30:35.086" v="1458" actId="20577"/>
          <ac:spMkLst>
            <pc:docMk/>
            <pc:sldMk cId="1516741922" sldId="274"/>
            <ac:spMk id="2" creationId="{4C969657-C588-43C8-B7BE-C2A9A6B3C5E5}"/>
          </ac:spMkLst>
        </pc:spChg>
      </pc:sldChg>
      <pc:sldChg chg="modSp add replId">
        <pc:chgData name="Lakshya Kumar Gupta" userId="S::lkgupta@syr.edu::514a784b-6a6a-4dd3-8cf8-f2b770a40507" providerId="AD" clId="Web-{5747A762-3534-4914-A227-FA78B2B41C64}" dt="2020-10-13T23:18:47.008" v="2020" actId="20577"/>
        <pc:sldMkLst>
          <pc:docMk/>
          <pc:sldMk cId="3189199829" sldId="275"/>
        </pc:sldMkLst>
        <pc:spChg chg="mod">
          <ac:chgData name="Lakshya Kumar Gupta" userId="S::lkgupta@syr.edu::514a784b-6a6a-4dd3-8cf8-f2b770a40507" providerId="AD" clId="Web-{5747A762-3534-4914-A227-FA78B2B41C64}" dt="2020-10-13T23:18:47.008" v="2020" actId="20577"/>
          <ac:spMkLst>
            <pc:docMk/>
            <pc:sldMk cId="3189199829" sldId="275"/>
            <ac:spMk id="2" creationId="{EAADBDDF-D392-4998-9D1D-EAA5FD22C63A}"/>
          </ac:spMkLst>
        </pc:spChg>
        <pc:graphicFrameChg chg="modGraphic">
          <ac:chgData name="Lakshya Kumar Gupta" userId="S::lkgupta@syr.edu::514a784b-6a6a-4dd3-8cf8-f2b770a40507" providerId="AD" clId="Web-{5747A762-3534-4914-A227-FA78B2B41C64}" dt="2020-10-13T23:18:42.414" v="1993" actId="20577"/>
          <ac:graphicFrameMkLst>
            <pc:docMk/>
            <pc:sldMk cId="3189199829" sldId="275"/>
            <ac:graphicFrameMk id="6" creationId="{344DE213-6498-42CF-8179-5294F68FF527}"/>
          </ac:graphicFrameMkLst>
        </pc:graphicFrameChg>
      </pc:sldChg>
      <pc:sldChg chg="addSp delSp modSp new mod setBg">
        <pc:chgData name="Lakshya Kumar Gupta" userId="S::lkgupta@syr.edu::514a784b-6a6a-4dd3-8cf8-f2b770a40507" providerId="AD" clId="Web-{5747A762-3534-4914-A227-FA78B2B41C64}" dt="2020-10-14T00:05:03.397" v="2669" actId="20577"/>
        <pc:sldMkLst>
          <pc:docMk/>
          <pc:sldMk cId="2547862896" sldId="276"/>
        </pc:sldMkLst>
        <pc:spChg chg="mod">
          <ac:chgData name="Lakshya Kumar Gupta" userId="S::lkgupta@syr.edu::514a784b-6a6a-4dd3-8cf8-f2b770a40507" providerId="AD" clId="Web-{5747A762-3534-4914-A227-FA78B2B41C64}" dt="2020-10-14T00:05:03.397" v="2669" actId="20577"/>
          <ac:spMkLst>
            <pc:docMk/>
            <pc:sldMk cId="2547862896" sldId="276"/>
            <ac:spMk id="2" creationId="{4EF23CE1-9C32-42C4-B173-9A5F60E6F735}"/>
          </ac:spMkLst>
        </pc:spChg>
        <pc:spChg chg="del">
          <ac:chgData name="Lakshya Kumar Gupta" userId="S::lkgupta@syr.edu::514a784b-6a6a-4dd3-8cf8-f2b770a40507" providerId="AD" clId="Web-{5747A762-3534-4914-A227-FA78B2B41C64}" dt="2020-10-13T23:30:36.730" v="2107"/>
          <ac:spMkLst>
            <pc:docMk/>
            <pc:sldMk cId="2547862896" sldId="276"/>
            <ac:spMk id="3" creationId="{A7B0270B-B631-4DA3-A279-0FE0F3705E28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8:26.998" v="2302"/>
          <ac:spMkLst>
            <pc:docMk/>
            <pc:sldMk cId="2547862896" sldId="276"/>
            <ac:spMk id="6" creationId="{7A5FC171-5EF1-470A-B19B-DB937973D2A7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7:47.076" v="2297"/>
          <ac:spMkLst>
            <pc:docMk/>
            <pc:sldMk cId="2547862896" sldId="276"/>
            <ac:spMk id="9" creationId="{51BE15AD-74D9-4540-AECA-6A338D3028BB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7:47.076" v="2297"/>
          <ac:spMkLst>
            <pc:docMk/>
            <pc:sldMk cId="2547862896" sldId="276"/>
            <ac:spMk id="11" creationId="{5E2E47D1-2C32-4FB7-A5F0-F31C8F390B8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7:47.076" v="2297"/>
          <ac:spMkLst>
            <pc:docMk/>
            <pc:sldMk cId="2547862896" sldId="276"/>
            <ac:spMk id="13" creationId="{884C5A90-A356-4F6E-92BE-AA6527470833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8:26.998" v="2302"/>
          <ac:spMkLst>
            <pc:docMk/>
            <pc:sldMk cId="2547862896" sldId="276"/>
            <ac:spMk id="39" creationId="{685D77DF-610F-4D0F-A3D2-4FBBC96640E4}"/>
          </ac:spMkLst>
        </pc:spChg>
        <pc:spChg chg="add del">
          <ac:chgData name="Lakshya Kumar Gupta" userId="S::lkgupta@syr.edu::514a784b-6a6a-4dd3-8cf8-f2b770a40507" providerId="AD" clId="Web-{5747A762-3534-4914-A227-FA78B2B41C64}" dt="2020-10-13T23:38:26.998" v="2302"/>
          <ac:spMkLst>
            <pc:docMk/>
            <pc:sldMk cId="2547862896" sldId="276"/>
            <ac:spMk id="41" creationId="{2513384B-399F-47B1-9ABD-172607AA4E6E}"/>
          </ac:spMkLst>
        </pc:spChg>
        <pc:grpChg chg="add del">
          <ac:chgData name="Lakshya Kumar Gupta" userId="S::lkgupta@syr.edu::514a784b-6a6a-4dd3-8cf8-f2b770a40507" providerId="AD" clId="Web-{5747A762-3534-4914-A227-FA78B2B41C64}" dt="2020-10-13T23:38:26.998" v="2302"/>
          <ac:grpSpMkLst>
            <pc:docMk/>
            <pc:sldMk cId="2547862896" sldId="276"/>
            <ac:grpSpMk id="7" creationId="{AAD68EE7-6E6F-4168-83FE-BCDDC20F569D}"/>
          </ac:grpSpMkLst>
        </pc:grpChg>
        <pc:grpChg chg="add del">
          <ac:chgData name="Lakshya Kumar Gupta" userId="S::lkgupta@syr.edu::514a784b-6a6a-4dd3-8cf8-f2b770a40507" providerId="AD" clId="Web-{5747A762-3534-4914-A227-FA78B2B41C64}" dt="2020-10-13T23:38:26.998" v="2302"/>
          <ac:grpSpMkLst>
            <pc:docMk/>
            <pc:sldMk cId="2547862896" sldId="276"/>
            <ac:grpSpMk id="25" creationId="{4D8D5B2B-7539-4692-96C7-956FDD481D65}"/>
          </ac:grpSpMkLst>
        </pc:grpChg>
        <pc:graphicFrameChg chg="add mod ord modGraphic">
          <ac:chgData name="Lakshya Kumar Gupta" userId="S::lkgupta@syr.edu::514a784b-6a6a-4dd3-8cf8-f2b770a40507" providerId="AD" clId="Web-{5747A762-3534-4914-A227-FA78B2B41C64}" dt="2020-10-13T23:38:40.967" v="2307" actId="1076"/>
          <ac:graphicFrameMkLst>
            <pc:docMk/>
            <pc:sldMk cId="2547862896" sldId="276"/>
            <ac:graphicFrameMk id="4" creationId="{340E47D7-874C-4F11-9276-B58490D5B99B}"/>
          </ac:graphicFrameMkLst>
        </pc:graphicFrameChg>
      </pc:sldChg>
      <pc:sldChg chg="modSp add del ord replId">
        <pc:chgData name="Lakshya Kumar Gupta" userId="S::lkgupta@syr.edu::514a784b-6a6a-4dd3-8cf8-f2b770a40507" providerId="AD" clId="Web-{5747A762-3534-4914-A227-FA78B2B41C64}" dt="2020-10-13T23:33:53.559" v="2152"/>
        <pc:sldMkLst>
          <pc:docMk/>
          <pc:sldMk cId="3201208552" sldId="277"/>
        </pc:sldMkLst>
        <pc:graphicFrameChg chg="modGraphic">
          <ac:chgData name="Lakshya Kumar Gupta" userId="S::lkgupta@syr.edu::514a784b-6a6a-4dd3-8cf8-f2b770a40507" providerId="AD" clId="Web-{5747A762-3534-4914-A227-FA78B2B41C64}" dt="2020-10-13T23:33:40.528" v="2150" actId="20577"/>
          <ac:graphicFrameMkLst>
            <pc:docMk/>
            <pc:sldMk cId="3201208552" sldId="277"/>
            <ac:graphicFrameMk id="4" creationId="{D36EA82C-0439-4255-99CD-23BA7B22A88A}"/>
          </ac:graphicFrameMkLst>
        </pc:graphicFrameChg>
      </pc:sldChg>
      <pc:sldChg chg="modSp add del replId">
        <pc:chgData name="Lakshya Kumar Gupta" userId="S::lkgupta@syr.edu::514a784b-6a6a-4dd3-8cf8-f2b770a40507" providerId="AD" clId="Web-{5747A762-3534-4914-A227-FA78B2B41C64}" dt="2020-10-13T23:32:01.434" v="2131"/>
        <pc:sldMkLst>
          <pc:docMk/>
          <pc:sldMk cId="928797955" sldId="278"/>
        </pc:sldMkLst>
        <pc:graphicFrameChg chg="modGraphic">
          <ac:chgData name="Lakshya Kumar Gupta" userId="S::lkgupta@syr.edu::514a784b-6a6a-4dd3-8cf8-f2b770a40507" providerId="AD" clId="Web-{5747A762-3534-4914-A227-FA78B2B41C64}" dt="2020-10-13T23:31:56.246" v="2129" actId="20577"/>
          <ac:graphicFrameMkLst>
            <pc:docMk/>
            <pc:sldMk cId="928797955" sldId="278"/>
            <ac:graphicFrameMk id="4" creationId="{D36EA82C-0439-4255-99CD-23BA7B22A88A}"/>
          </ac:graphicFrameMkLst>
        </pc:graphicFrameChg>
      </pc:sldChg>
      <pc:sldChg chg="modSp add del replId">
        <pc:chgData name="Lakshya Kumar Gupta" userId="S::lkgupta@syr.edu::514a784b-6a6a-4dd3-8cf8-f2b770a40507" providerId="AD" clId="Web-{5747A762-3534-4914-A227-FA78B2B41C64}" dt="2020-10-13T23:32:27.481" v="2138"/>
        <pc:sldMkLst>
          <pc:docMk/>
          <pc:sldMk cId="1708445057" sldId="279"/>
        </pc:sldMkLst>
        <pc:graphicFrameChg chg="modGraphic">
          <ac:chgData name="Lakshya Kumar Gupta" userId="S::lkgupta@syr.edu::514a784b-6a6a-4dd3-8cf8-f2b770a40507" providerId="AD" clId="Web-{5747A762-3534-4914-A227-FA78B2B41C64}" dt="2020-10-13T23:32:26.043" v="2137" actId="20577"/>
          <ac:graphicFrameMkLst>
            <pc:docMk/>
            <pc:sldMk cId="1708445057" sldId="279"/>
            <ac:graphicFrameMk id="4" creationId="{D36EA82C-0439-4255-99CD-23BA7B22A88A}"/>
          </ac:graphicFrameMkLst>
        </pc:graphicFrameChg>
      </pc:sldChg>
      <pc:sldMasterChg chg="del delSldLayout">
        <pc:chgData name="Lakshya Kumar Gupta" userId="S::lkgupta@syr.edu::514a784b-6a6a-4dd3-8cf8-f2b770a40507" providerId="AD" clId="Web-{5747A762-3534-4914-A227-FA78B2B41C64}" dt="2020-10-13T22:53:24" v="1779"/>
        <pc:sldMasterMkLst>
          <pc:docMk/>
          <pc:sldMasterMk cId="1644672714" sldId="2147483839"/>
        </pc:sldMasterMkLst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015156715" sldId="2147483828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2339579650" sldId="2147483829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4068921574" sldId="2147483830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218618930" sldId="2147483831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110661566" sldId="2147483832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197686204" sldId="2147483833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488095617" sldId="2147483834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766888197" sldId="2147483835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2176032848" sldId="2147483836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1723419385" sldId="2147483837"/>
          </pc:sldLayoutMkLst>
        </pc:sldLayoutChg>
        <pc:sldLayoutChg chg="del">
          <pc:chgData name="Lakshya Kumar Gupta" userId="S::lkgupta@syr.edu::514a784b-6a6a-4dd3-8cf8-f2b770a40507" providerId="AD" clId="Web-{5747A762-3534-4914-A227-FA78B2B41C64}" dt="2020-10-13T22:53:24" v="1779"/>
          <pc:sldLayoutMkLst>
            <pc:docMk/>
            <pc:sldMasterMk cId="1644672714" sldId="2147483839"/>
            <pc:sldLayoutMk cId="47898819" sldId="2147483838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3:48.578" v="1780"/>
        <pc:sldMasterMkLst>
          <pc:docMk/>
          <pc:sldMasterMk cId="3574662453" sldId="2147483840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378031238" sldId="214748384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3963437957" sldId="214748384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3254717844" sldId="214748384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3263132731" sldId="214748384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1633649275" sldId="214748384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2984208817" sldId="214748384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1696195187" sldId="214748384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2503242211" sldId="214748384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2603917132" sldId="214748384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1739047992" sldId="214748385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3:48.578" v="1780"/>
          <pc:sldLayoutMkLst>
            <pc:docMk/>
            <pc:sldMasterMk cId="3574662453" sldId="2147483840"/>
            <pc:sldLayoutMk cId="3095490750" sldId="2147483851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4:27.625" v="1781"/>
        <pc:sldMasterMkLst>
          <pc:docMk/>
          <pc:sldMasterMk cId="1841912059" sldId="2147483852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2564703794" sldId="214748385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4203946379" sldId="214748385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37006890" sldId="214748385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2982708282" sldId="214748385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2624624724" sldId="214748385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585832479" sldId="214748385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595693100" sldId="214748385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761142940" sldId="214748386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661533313" sldId="214748386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2031809060" sldId="214748386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695114650" sldId="214748386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379873023" sldId="214748386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1388784898" sldId="214748386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843057669" sldId="214748386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1161791070" sldId="214748386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1941557113" sldId="214748386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4:27.625" v="1781"/>
          <pc:sldLayoutMkLst>
            <pc:docMk/>
            <pc:sldMasterMk cId="1841912059" sldId="2147483852"/>
            <pc:sldLayoutMk cId="2178483234" sldId="2147483869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7:45.610" v="1811"/>
        <pc:sldMasterMkLst>
          <pc:docMk/>
          <pc:sldMasterMk cId="4000104413" sldId="2147483870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2556891522" sldId="214748387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1338832626" sldId="214748387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1051457769" sldId="214748387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763927876" sldId="214748387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3311764656" sldId="214748387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793327812" sldId="214748387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792408142" sldId="214748387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4276185207" sldId="214748387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4153902809" sldId="214748387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2495484265" sldId="214748388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3576551646" sldId="214748388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3588855552" sldId="214748388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4148773834" sldId="214748388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314003876" sldId="214748388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2156913955" sldId="214748388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7:45.610" v="1811"/>
          <pc:sldLayoutMkLst>
            <pc:docMk/>
            <pc:sldMasterMk cId="4000104413" sldId="2147483870"/>
            <pc:sldLayoutMk cId="1107300228" sldId="2147483886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8:13.767" v="1812"/>
        <pc:sldMasterMkLst>
          <pc:docMk/>
          <pc:sldMasterMk cId="772307679" sldId="2147483887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370082768" sldId="214748388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3509143309" sldId="214748388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2543809398" sldId="214748389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1825015773" sldId="214748389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214425751" sldId="214748389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4172167881" sldId="214748389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864877834" sldId="214748389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3288408310" sldId="214748389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4121094983" sldId="214748389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2537514017" sldId="214748389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4129609101" sldId="214748389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2523198787" sldId="214748389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2229910239" sldId="214748390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581593351" sldId="214748390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1368733065" sldId="214748390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3882704282" sldId="214748390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13.767" v="1812"/>
          <pc:sldLayoutMkLst>
            <pc:docMk/>
            <pc:sldMasterMk cId="772307679" sldId="2147483887"/>
            <pc:sldLayoutMk cId="309018223" sldId="2147483904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8:28.782" v="1813"/>
        <pc:sldMasterMkLst>
          <pc:docMk/>
          <pc:sldMasterMk cId="11878856" sldId="2147483905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2102577837" sldId="214748390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1558223162" sldId="214748390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3082642488" sldId="214748390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1707378788" sldId="214748390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2094678995" sldId="214748391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2308365249" sldId="214748391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3679373269" sldId="214748391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3845735363" sldId="214748391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4139099540" sldId="214748391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1542288248" sldId="214748391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28.782" v="1813"/>
          <pc:sldLayoutMkLst>
            <pc:docMk/>
            <pc:sldMasterMk cId="11878856" sldId="2147483905"/>
            <pc:sldLayoutMk cId="864870860" sldId="2147483916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8:46.454" v="1814"/>
        <pc:sldMasterMkLst>
          <pc:docMk/>
          <pc:sldMasterMk cId="2853260069" sldId="2147483917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2668100819" sldId="214748391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427900177" sldId="214748391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4273582082" sldId="214748392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838286489" sldId="214748392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3499079711" sldId="214748392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881647489" sldId="214748392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3766430995" sldId="214748392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80357423" sldId="214748392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2673899528" sldId="214748392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890061330" sldId="214748392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321167355" sldId="214748392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4031766065" sldId="214748392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2960871254" sldId="214748393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3458562371" sldId="214748393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00712805" sldId="214748393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1113635682" sldId="214748393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46.454" v="1814"/>
          <pc:sldLayoutMkLst>
            <pc:docMk/>
            <pc:sldMasterMk cId="2853260069" sldId="2147483917"/>
            <pc:sldLayoutMk cId="4262631529" sldId="2147483934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8:55.158" v="1815"/>
        <pc:sldMasterMkLst>
          <pc:docMk/>
          <pc:sldMasterMk cId="3665814800" sldId="2147483935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133195206" sldId="214748393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2716542717" sldId="214748393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790191194" sldId="214748393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3983329654" sldId="214748393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3703129251" sldId="214748394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136044836" sldId="214748394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2238386298" sldId="214748394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806813261" sldId="214748394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1569010927" sldId="214748394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3289773546" sldId="214748394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2056883936" sldId="214748394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2324442739" sldId="214748394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2738754092" sldId="214748394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1734370934" sldId="214748394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744235328" sldId="214748395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8:55.158" v="1815"/>
          <pc:sldLayoutMkLst>
            <pc:docMk/>
            <pc:sldMasterMk cId="3665814800" sldId="2147483935"/>
            <pc:sldLayoutMk cId="3379345225" sldId="2147483951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9:08.189" v="1816"/>
        <pc:sldMasterMkLst>
          <pc:docMk/>
          <pc:sldMasterMk cId="1917405098" sldId="2147483952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1718846392" sldId="214748395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10023901" sldId="214748395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1971576280" sldId="214748395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597160176" sldId="214748395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4164094679" sldId="214748395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1040421954" sldId="214748395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195035055" sldId="214748395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4249819138" sldId="214748396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3584245562" sldId="214748396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630962292" sldId="214748396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3880002527" sldId="214748396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138959074" sldId="214748396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3146208195" sldId="214748396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431104474" sldId="214748396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2799380656" sldId="214748396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08.189" v="1816"/>
          <pc:sldLayoutMkLst>
            <pc:docMk/>
            <pc:sldMasterMk cId="1917405098" sldId="2147483952"/>
            <pc:sldLayoutMk cId="880910472" sldId="2147483968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5747A762-3534-4914-A227-FA78B2B41C64}" dt="2020-10-13T22:59:17.970" v="1817"/>
        <pc:sldMasterMkLst>
          <pc:docMk/>
          <pc:sldMasterMk cId="4092214978" sldId="2147483969"/>
        </pc:sldMasterMkLst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49844777" sldId="214748397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336665718" sldId="214748397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1603941847" sldId="214748397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3509964709" sldId="214748397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3767629105" sldId="214748397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4025420504" sldId="2147483975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541113084" sldId="2147483976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1452957403" sldId="2147483977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318412166" sldId="2147483978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668616301" sldId="2147483979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844677731" sldId="2147483980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51980558" sldId="2147483981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2844876527" sldId="2147483982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3404342977" sldId="2147483983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1598198515" sldId="2147483984"/>
          </pc:sldLayoutMkLst>
        </pc:sldLayoutChg>
        <pc:sldLayoutChg chg="add del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4092214978" sldId="2147483969"/>
            <pc:sldLayoutMk cId="1659782253" sldId="2147483985"/>
          </pc:sldLayoutMkLst>
        </pc:sldLayoutChg>
      </pc:sldMasterChg>
      <pc:sldMasterChg chg="add addSldLayout modSldLayout">
        <pc:chgData name="Lakshya Kumar Gupta" userId="S::lkgupta@syr.edu::514a784b-6a6a-4dd3-8cf8-f2b770a40507" providerId="AD" clId="Web-{5747A762-3534-4914-A227-FA78B2B41C64}" dt="2020-10-13T22:59:17.970" v="1817"/>
        <pc:sldMasterMkLst>
          <pc:docMk/>
          <pc:sldMasterMk cId="1273752797" sldId="2147483986"/>
        </pc:sldMasterMkLst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930582979" sldId="2147483987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114702811" sldId="2147483988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4186569482" sldId="2147483989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504587546" sldId="2147483990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55194826" sldId="2147483991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521223225" sldId="2147483992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544544208" sldId="2147483993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988572801" sldId="2147483994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2641378644" sldId="2147483995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1838572150" sldId="2147483996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4005784527" sldId="2147483997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450613900" sldId="2147483998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91651834" sldId="2147483999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1264292085" sldId="2147484000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586810362" sldId="2147484001"/>
          </pc:sldLayoutMkLst>
        </pc:sldLayoutChg>
        <pc:sldLayoutChg chg="add mod replId">
          <pc:chgData name="Lakshya Kumar Gupta" userId="S::lkgupta@syr.edu::514a784b-6a6a-4dd3-8cf8-f2b770a40507" providerId="AD" clId="Web-{5747A762-3534-4914-A227-FA78B2B41C64}" dt="2020-10-13T22:59:17.970" v="1817"/>
          <pc:sldLayoutMkLst>
            <pc:docMk/>
            <pc:sldMasterMk cId="1273752797" sldId="2147483986"/>
            <pc:sldLayoutMk cId="3807053392" sldId="214748400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91BEE-F9C4-41FB-B498-BF38A88F04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D4CE99A-4217-472B-B44C-476D14A58B6D}">
      <dgm:prSet phldrT="[Text]"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Universities</a:t>
          </a:r>
        </a:p>
      </dgm:t>
    </dgm:pt>
    <dgm:pt modelId="{F34A3D01-DCE6-422B-A700-5C431AE9FC74}" type="parTrans" cxnId="{419E2931-EC13-42DD-A524-FFA2F8D16C9B}">
      <dgm:prSet/>
      <dgm:spPr/>
      <dgm:t>
        <a:bodyPr/>
        <a:lstStyle/>
        <a:p>
          <a:endParaRPr lang="en-US"/>
        </a:p>
      </dgm:t>
    </dgm:pt>
    <dgm:pt modelId="{395F3A40-B957-43A9-842D-A2F107A37A91}" type="sibTrans" cxnId="{419E2931-EC13-42DD-A524-FFA2F8D16C9B}">
      <dgm:prSet/>
      <dgm:spPr/>
      <dgm:t>
        <a:bodyPr/>
        <a:lstStyle/>
        <a:p>
          <a:endParaRPr lang="en-US"/>
        </a:p>
      </dgm:t>
    </dgm:pt>
    <dgm:pt modelId="{30110BA5-D872-4EFB-9E06-531248F21CE8}">
      <dgm:prSet phldrT="[Text]"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Airports</a:t>
          </a:r>
        </a:p>
      </dgm:t>
    </dgm:pt>
    <dgm:pt modelId="{DC664067-6E30-4643-9367-7DC6B615BF8C}" type="parTrans" cxnId="{4C1FDD1F-8D9B-41EB-85AC-A869CD456EBE}">
      <dgm:prSet/>
      <dgm:spPr/>
      <dgm:t>
        <a:bodyPr/>
        <a:lstStyle/>
        <a:p>
          <a:endParaRPr lang="en-US"/>
        </a:p>
      </dgm:t>
    </dgm:pt>
    <dgm:pt modelId="{F2AAFF5D-F082-431D-9F31-6F61A48433F4}" type="sibTrans" cxnId="{4C1FDD1F-8D9B-41EB-85AC-A869CD456EBE}">
      <dgm:prSet/>
      <dgm:spPr/>
      <dgm:t>
        <a:bodyPr/>
        <a:lstStyle/>
        <a:p>
          <a:endParaRPr lang="en-US"/>
        </a:p>
      </dgm:t>
    </dgm:pt>
    <dgm:pt modelId="{18DEF67B-0BB2-4BC5-AAC4-FDB179701FAD}">
      <dgm:prSet phldrT="[Text]"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Malls</a:t>
          </a:r>
        </a:p>
      </dgm:t>
    </dgm:pt>
    <dgm:pt modelId="{E234A356-BD00-44C8-B817-EB048FBB5963}" type="parTrans" cxnId="{728E215A-7907-4AE9-913C-1E80E041A93D}">
      <dgm:prSet/>
      <dgm:spPr/>
      <dgm:t>
        <a:bodyPr/>
        <a:lstStyle/>
        <a:p>
          <a:endParaRPr lang="en-US"/>
        </a:p>
      </dgm:t>
    </dgm:pt>
    <dgm:pt modelId="{8B95ED35-473B-4602-AA16-63E91E535E9A}" type="sibTrans" cxnId="{728E215A-7907-4AE9-913C-1E80E041A93D}">
      <dgm:prSet/>
      <dgm:spPr/>
      <dgm:t>
        <a:bodyPr/>
        <a:lstStyle/>
        <a:p>
          <a:endParaRPr lang="en-US"/>
        </a:p>
      </dgm:t>
    </dgm:pt>
    <dgm:pt modelId="{C8ED6B04-864F-43EB-A6F4-582A0A8C7B6E}">
      <dgm:prSet phldrT="[Text]"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Hospitals</a:t>
          </a:r>
        </a:p>
      </dgm:t>
    </dgm:pt>
    <dgm:pt modelId="{8748CEC2-AC2B-4A4E-A6E1-7243F6CB8D1C}" type="parTrans" cxnId="{853663D8-DC4A-4DE0-A7A8-4F5324B3D6D4}">
      <dgm:prSet/>
      <dgm:spPr/>
      <dgm:t>
        <a:bodyPr/>
        <a:lstStyle/>
        <a:p>
          <a:endParaRPr lang="en-US"/>
        </a:p>
      </dgm:t>
    </dgm:pt>
    <dgm:pt modelId="{752F435D-8407-4F63-88B8-73413D8F789F}" type="sibTrans" cxnId="{853663D8-DC4A-4DE0-A7A8-4F5324B3D6D4}">
      <dgm:prSet/>
      <dgm:spPr/>
      <dgm:t>
        <a:bodyPr/>
        <a:lstStyle/>
        <a:p>
          <a:endParaRPr lang="en-US"/>
        </a:p>
      </dgm:t>
    </dgm:pt>
    <dgm:pt modelId="{AEFED703-234D-4EDA-BE02-C3D8E6627E98}">
      <dgm:prSet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Offices</a:t>
          </a:r>
        </a:p>
      </dgm:t>
    </dgm:pt>
    <dgm:pt modelId="{BA91226D-0600-4C14-BB1C-091CBB2DEC94}" type="parTrans" cxnId="{47EF59FE-4383-4548-9B98-F4156A5549D8}">
      <dgm:prSet/>
      <dgm:spPr/>
      <dgm:t>
        <a:bodyPr/>
        <a:lstStyle/>
        <a:p>
          <a:endParaRPr lang="en-GB"/>
        </a:p>
      </dgm:t>
    </dgm:pt>
    <dgm:pt modelId="{E6AF9521-CACA-42F7-AE33-6C2F28FC4A26}" type="sibTrans" cxnId="{47EF59FE-4383-4548-9B98-F4156A5549D8}">
      <dgm:prSet/>
      <dgm:spPr/>
      <dgm:t>
        <a:bodyPr/>
        <a:lstStyle/>
        <a:p>
          <a:endParaRPr lang="en-US"/>
        </a:p>
      </dgm:t>
    </dgm:pt>
    <dgm:pt modelId="{D68BA849-56F0-4568-B72F-671931D508DD}">
      <dgm:prSet phldr="0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Restaurant</a:t>
          </a:r>
        </a:p>
      </dgm:t>
    </dgm:pt>
    <dgm:pt modelId="{5EF36BD9-BBA4-4079-BEAE-C8D32C72021E}" type="parTrans" cxnId="{888DBE0C-9422-4D09-BF02-EFE8350FB65B}">
      <dgm:prSet/>
      <dgm:spPr/>
      <dgm:t>
        <a:bodyPr/>
        <a:lstStyle/>
        <a:p>
          <a:endParaRPr lang="en-GB"/>
        </a:p>
      </dgm:t>
    </dgm:pt>
    <dgm:pt modelId="{B67D7710-23A4-4472-929E-B95FAB4C265C}" type="sibTrans" cxnId="{888DBE0C-9422-4D09-BF02-EFE8350FB65B}">
      <dgm:prSet/>
      <dgm:spPr/>
      <dgm:t>
        <a:bodyPr/>
        <a:lstStyle/>
        <a:p>
          <a:endParaRPr lang="en-US"/>
        </a:p>
      </dgm:t>
    </dgm:pt>
    <dgm:pt modelId="{1366AF31-7B13-4CB3-BAEF-6E8897D085DB}" type="pres">
      <dgm:prSet presAssocID="{5E891BEE-F9C4-41FB-B498-BF38A88F04E4}" presName="root" presStyleCnt="0">
        <dgm:presLayoutVars>
          <dgm:dir/>
          <dgm:resizeHandles val="exact"/>
        </dgm:presLayoutVars>
      </dgm:prSet>
      <dgm:spPr/>
    </dgm:pt>
    <dgm:pt modelId="{ACDC7D5F-09EC-45A4-A222-AAA85BACAE05}" type="pres">
      <dgm:prSet presAssocID="{6D4CE99A-4217-472B-B44C-476D14A58B6D}" presName="compNode" presStyleCnt="0"/>
      <dgm:spPr/>
    </dgm:pt>
    <dgm:pt modelId="{111A6BF8-DBAF-4364-A62E-A26F6C5E8CCF}" type="pres">
      <dgm:prSet presAssocID="{6D4CE99A-4217-472B-B44C-476D14A58B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B6A3AE6B-4D69-4674-BE98-F43E5FF3365F}" type="pres">
      <dgm:prSet presAssocID="{6D4CE99A-4217-472B-B44C-476D14A58B6D}" presName="spaceRect" presStyleCnt="0"/>
      <dgm:spPr/>
    </dgm:pt>
    <dgm:pt modelId="{F6C2724F-FE63-4F1C-83E0-2D59C8126133}" type="pres">
      <dgm:prSet presAssocID="{6D4CE99A-4217-472B-B44C-476D14A58B6D}" presName="textRect" presStyleLbl="revTx" presStyleIdx="0" presStyleCnt="6">
        <dgm:presLayoutVars>
          <dgm:chMax val="1"/>
          <dgm:chPref val="1"/>
        </dgm:presLayoutVars>
      </dgm:prSet>
      <dgm:spPr/>
    </dgm:pt>
    <dgm:pt modelId="{D2402F90-F6FE-4EB2-B0AA-64989F7D9EFB}" type="pres">
      <dgm:prSet presAssocID="{395F3A40-B957-43A9-842D-A2F107A37A91}" presName="sibTrans" presStyleCnt="0"/>
      <dgm:spPr/>
    </dgm:pt>
    <dgm:pt modelId="{864CFDE7-557C-4CD2-81B9-0164FB281D69}" type="pres">
      <dgm:prSet presAssocID="{30110BA5-D872-4EFB-9E06-531248F21CE8}" presName="compNode" presStyleCnt="0"/>
      <dgm:spPr/>
    </dgm:pt>
    <dgm:pt modelId="{F58C1AA6-5081-4CF1-BF6B-50C2FC79F7E2}" type="pres">
      <dgm:prSet presAssocID="{30110BA5-D872-4EFB-9E06-531248F21C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5ED0D70-9097-4D1D-86CD-544B4DEB27AD}" type="pres">
      <dgm:prSet presAssocID="{30110BA5-D872-4EFB-9E06-531248F21CE8}" presName="spaceRect" presStyleCnt="0"/>
      <dgm:spPr/>
    </dgm:pt>
    <dgm:pt modelId="{65B3CD89-AF2C-4AFC-B1A0-8F03C3B2C9D3}" type="pres">
      <dgm:prSet presAssocID="{30110BA5-D872-4EFB-9E06-531248F21CE8}" presName="textRect" presStyleLbl="revTx" presStyleIdx="1" presStyleCnt="6">
        <dgm:presLayoutVars>
          <dgm:chMax val="1"/>
          <dgm:chPref val="1"/>
        </dgm:presLayoutVars>
      </dgm:prSet>
      <dgm:spPr/>
    </dgm:pt>
    <dgm:pt modelId="{4BA56327-DB6C-4898-8277-2126ECBE3C23}" type="pres">
      <dgm:prSet presAssocID="{F2AAFF5D-F082-431D-9F31-6F61A48433F4}" presName="sibTrans" presStyleCnt="0"/>
      <dgm:spPr/>
    </dgm:pt>
    <dgm:pt modelId="{5B800CFC-5844-412A-B277-3D479F5D5B74}" type="pres">
      <dgm:prSet presAssocID="{18DEF67B-0BB2-4BC5-AAC4-FDB179701FAD}" presName="compNode" presStyleCnt="0"/>
      <dgm:spPr/>
    </dgm:pt>
    <dgm:pt modelId="{6A9409C6-A875-49DD-9FE7-7A6985E307F3}" type="pres">
      <dgm:prSet presAssocID="{18DEF67B-0BB2-4BC5-AAC4-FDB179701FA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923CCA3-95A1-404D-B0B5-55B4F66247AE}" type="pres">
      <dgm:prSet presAssocID="{18DEF67B-0BB2-4BC5-AAC4-FDB179701FAD}" presName="spaceRect" presStyleCnt="0"/>
      <dgm:spPr/>
    </dgm:pt>
    <dgm:pt modelId="{5ADB8DED-58E9-41A7-8074-FCEBC95AEFB2}" type="pres">
      <dgm:prSet presAssocID="{18DEF67B-0BB2-4BC5-AAC4-FDB179701FAD}" presName="textRect" presStyleLbl="revTx" presStyleIdx="2" presStyleCnt="6">
        <dgm:presLayoutVars>
          <dgm:chMax val="1"/>
          <dgm:chPref val="1"/>
        </dgm:presLayoutVars>
      </dgm:prSet>
      <dgm:spPr/>
    </dgm:pt>
    <dgm:pt modelId="{1C58ACFD-CED2-49DC-AB36-EC934560715C}" type="pres">
      <dgm:prSet presAssocID="{8B95ED35-473B-4602-AA16-63E91E535E9A}" presName="sibTrans" presStyleCnt="0"/>
      <dgm:spPr/>
    </dgm:pt>
    <dgm:pt modelId="{8D868BA6-976A-4C6E-81C9-410B5A45E43C}" type="pres">
      <dgm:prSet presAssocID="{C8ED6B04-864F-43EB-A6F4-582A0A8C7B6E}" presName="compNode" presStyleCnt="0"/>
      <dgm:spPr/>
    </dgm:pt>
    <dgm:pt modelId="{4903380E-838E-4ABF-A6AC-6D5E1127C416}" type="pres">
      <dgm:prSet presAssocID="{C8ED6B04-864F-43EB-A6F4-582A0A8C7B6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4BD51A3-E47F-4CB1-B3B3-4AB16B741739}" type="pres">
      <dgm:prSet presAssocID="{C8ED6B04-864F-43EB-A6F4-582A0A8C7B6E}" presName="spaceRect" presStyleCnt="0"/>
      <dgm:spPr/>
    </dgm:pt>
    <dgm:pt modelId="{E002085C-73F8-4D74-8464-624BDBCD6E01}" type="pres">
      <dgm:prSet presAssocID="{C8ED6B04-864F-43EB-A6F4-582A0A8C7B6E}" presName="textRect" presStyleLbl="revTx" presStyleIdx="3" presStyleCnt="6">
        <dgm:presLayoutVars>
          <dgm:chMax val="1"/>
          <dgm:chPref val="1"/>
        </dgm:presLayoutVars>
      </dgm:prSet>
      <dgm:spPr/>
    </dgm:pt>
    <dgm:pt modelId="{988BC4E0-EE42-4A92-931C-56A9ECFF8AA4}" type="pres">
      <dgm:prSet presAssocID="{752F435D-8407-4F63-88B8-73413D8F789F}" presName="sibTrans" presStyleCnt="0"/>
      <dgm:spPr/>
    </dgm:pt>
    <dgm:pt modelId="{8E83886C-A13D-43D4-93BB-BBB4DBBA75F6}" type="pres">
      <dgm:prSet presAssocID="{AEFED703-234D-4EDA-BE02-C3D8E6627E98}" presName="compNode" presStyleCnt="0"/>
      <dgm:spPr/>
    </dgm:pt>
    <dgm:pt modelId="{16CF8AC1-1BA0-417C-933C-2C214B70C3AD}" type="pres">
      <dgm:prSet presAssocID="{AEFED703-234D-4EDA-BE02-C3D8E6627E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79D2AF8E-D032-49B9-BEA9-5F4D61CADA53}" type="pres">
      <dgm:prSet presAssocID="{AEFED703-234D-4EDA-BE02-C3D8E6627E98}" presName="spaceRect" presStyleCnt="0"/>
      <dgm:spPr/>
    </dgm:pt>
    <dgm:pt modelId="{E0CD2F4E-2511-4C80-9AB7-4552670AA422}" type="pres">
      <dgm:prSet presAssocID="{AEFED703-234D-4EDA-BE02-C3D8E6627E98}" presName="textRect" presStyleLbl="revTx" presStyleIdx="4" presStyleCnt="6">
        <dgm:presLayoutVars>
          <dgm:chMax val="1"/>
          <dgm:chPref val="1"/>
        </dgm:presLayoutVars>
      </dgm:prSet>
      <dgm:spPr/>
    </dgm:pt>
    <dgm:pt modelId="{E11F9444-973F-4FF5-93E0-547BF047EAB8}" type="pres">
      <dgm:prSet presAssocID="{E6AF9521-CACA-42F7-AE33-6C2F28FC4A26}" presName="sibTrans" presStyleCnt="0"/>
      <dgm:spPr/>
    </dgm:pt>
    <dgm:pt modelId="{4772D57F-F3D2-4857-B2AA-D52812BD4C7C}" type="pres">
      <dgm:prSet presAssocID="{D68BA849-56F0-4568-B72F-671931D508DD}" presName="compNode" presStyleCnt="0"/>
      <dgm:spPr/>
    </dgm:pt>
    <dgm:pt modelId="{29D128A6-733D-4CC2-9C30-A489683ECB61}" type="pres">
      <dgm:prSet presAssocID="{D68BA849-56F0-4568-B72F-671931D508D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0E2B191-1448-40A5-9536-404CB8D5BE68}" type="pres">
      <dgm:prSet presAssocID="{D68BA849-56F0-4568-B72F-671931D508DD}" presName="spaceRect" presStyleCnt="0"/>
      <dgm:spPr/>
    </dgm:pt>
    <dgm:pt modelId="{BED4E5BC-3461-47C3-AC47-94D7972CB79F}" type="pres">
      <dgm:prSet presAssocID="{D68BA849-56F0-4568-B72F-671931D508D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5517404-8AEF-43CA-9EEC-B83B7504CB5B}" type="presOf" srcId="{C8ED6B04-864F-43EB-A6F4-582A0A8C7B6E}" destId="{E002085C-73F8-4D74-8464-624BDBCD6E01}" srcOrd="0" destOrd="0" presId="urn:microsoft.com/office/officeart/2018/2/layout/IconLabelList"/>
    <dgm:cxn modelId="{F8A70009-3FE8-4B88-9164-1CDDF4BE9F0D}" type="presOf" srcId="{6D4CE99A-4217-472B-B44C-476D14A58B6D}" destId="{F6C2724F-FE63-4F1C-83E0-2D59C8126133}" srcOrd="0" destOrd="0" presId="urn:microsoft.com/office/officeart/2018/2/layout/IconLabelList"/>
    <dgm:cxn modelId="{19CEA309-2E7F-478A-A449-EC22B5564269}" type="presOf" srcId="{18DEF67B-0BB2-4BC5-AAC4-FDB179701FAD}" destId="{5ADB8DED-58E9-41A7-8074-FCEBC95AEFB2}" srcOrd="0" destOrd="0" presId="urn:microsoft.com/office/officeart/2018/2/layout/IconLabelList"/>
    <dgm:cxn modelId="{888DBE0C-9422-4D09-BF02-EFE8350FB65B}" srcId="{5E891BEE-F9C4-41FB-B498-BF38A88F04E4}" destId="{D68BA849-56F0-4568-B72F-671931D508DD}" srcOrd="5" destOrd="0" parTransId="{5EF36BD9-BBA4-4079-BEAE-C8D32C72021E}" sibTransId="{B67D7710-23A4-4472-929E-B95FAB4C265C}"/>
    <dgm:cxn modelId="{4C1FDD1F-8D9B-41EB-85AC-A869CD456EBE}" srcId="{5E891BEE-F9C4-41FB-B498-BF38A88F04E4}" destId="{30110BA5-D872-4EFB-9E06-531248F21CE8}" srcOrd="1" destOrd="0" parTransId="{DC664067-6E30-4643-9367-7DC6B615BF8C}" sibTransId="{F2AAFF5D-F082-431D-9F31-6F61A48433F4}"/>
    <dgm:cxn modelId="{419E2931-EC13-42DD-A524-FFA2F8D16C9B}" srcId="{5E891BEE-F9C4-41FB-B498-BF38A88F04E4}" destId="{6D4CE99A-4217-472B-B44C-476D14A58B6D}" srcOrd="0" destOrd="0" parTransId="{F34A3D01-DCE6-422B-A700-5C431AE9FC74}" sibTransId="{395F3A40-B957-43A9-842D-A2F107A37A91}"/>
    <dgm:cxn modelId="{728E215A-7907-4AE9-913C-1E80E041A93D}" srcId="{5E891BEE-F9C4-41FB-B498-BF38A88F04E4}" destId="{18DEF67B-0BB2-4BC5-AAC4-FDB179701FAD}" srcOrd="2" destOrd="0" parTransId="{E234A356-BD00-44C8-B817-EB048FBB5963}" sibTransId="{8B95ED35-473B-4602-AA16-63E91E535E9A}"/>
    <dgm:cxn modelId="{6977A287-8D19-4EEF-917D-EF607F3B994C}" type="presOf" srcId="{D68BA849-56F0-4568-B72F-671931D508DD}" destId="{BED4E5BC-3461-47C3-AC47-94D7972CB79F}" srcOrd="0" destOrd="0" presId="urn:microsoft.com/office/officeart/2018/2/layout/IconLabelList"/>
    <dgm:cxn modelId="{1C3E5DCE-47C4-425C-8C5C-5F57496D398C}" type="presOf" srcId="{AEFED703-234D-4EDA-BE02-C3D8E6627E98}" destId="{E0CD2F4E-2511-4C80-9AB7-4552670AA422}" srcOrd="0" destOrd="0" presId="urn:microsoft.com/office/officeart/2018/2/layout/IconLabelList"/>
    <dgm:cxn modelId="{853663D8-DC4A-4DE0-A7A8-4F5324B3D6D4}" srcId="{5E891BEE-F9C4-41FB-B498-BF38A88F04E4}" destId="{C8ED6B04-864F-43EB-A6F4-582A0A8C7B6E}" srcOrd="3" destOrd="0" parTransId="{8748CEC2-AC2B-4A4E-A6E1-7243F6CB8D1C}" sibTransId="{752F435D-8407-4F63-88B8-73413D8F789F}"/>
    <dgm:cxn modelId="{73D0C9D9-73EB-41E2-8A6B-99FBAEABE7E5}" type="presOf" srcId="{30110BA5-D872-4EFB-9E06-531248F21CE8}" destId="{65B3CD89-AF2C-4AFC-B1A0-8F03C3B2C9D3}" srcOrd="0" destOrd="0" presId="urn:microsoft.com/office/officeart/2018/2/layout/IconLabelList"/>
    <dgm:cxn modelId="{876AD1E1-D91E-472E-AE96-69334403D819}" type="presOf" srcId="{5E891BEE-F9C4-41FB-B498-BF38A88F04E4}" destId="{1366AF31-7B13-4CB3-BAEF-6E8897D085DB}" srcOrd="0" destOrd="0" presId="urn:microsoft.com/office/officeart/2018/2/layout/IconLabelList"/>
    <dgm:cxn modelId="{47EF59FE-4383-4548-9B98-F4156A5549D8}" srcId="{5E891BEE-F9C4-41FB-B498-BF38A88F04E4}" destId="{AEFED703-234D-4EDA-BE02-C3D8E6627E98}" srcOrd="4" destOrd="0" parTransId="{BA91226D-0600-4C14-BB1C-091CBB2DEC94}" sibTransId="{E6AF9521-CACA-42F7-AE33-6C2F28FC4A26}"/>
    <dgm:cxn modelId="{A4BD3086-2CC1-4EA8-A748-C1A9898C24E3}" type="presParOf" srcId="{1366AF31-7B13-4CB3-BAEF-6E8897D085DB}" destId="{ACDC7D5F-09EC-45A4-A222-AAA85BACAE05}" srcOrd="0" destOrd="0" presId="urn:microsoft.com/office/officeart/2018/2/layout/IconLabelList"/>
    <dgm:cxn modelId="{23F2DAA2-EC77-4AAD-87AA-1D296EC5F946}" type="presParOf" srcId="{ACDC7D5F-09EC-45A4-A222-AAA85BACAE05}" destId="{111A6BF8-DBAF-4364-A62E-A26F6C5E8CCF}" srcOrd="0" destOrd="0" presId="urn:microsoft.com/office/officeart/2018/2/layout/IconLabelList"/>
    <dgm:cxn modelId="{66F7FD7B-F7F8-40ED-9BDF-6A9CBFBE80A8}" type="presParOf" srcId="{ACDC7D5F-09EC-45A4-A222-AAA85BACAE05}" destId="{B6A3AE6B-4D69-4674-BE98-F43E5FF3365F}" srcOrd="1" destOrd="0" presId="urn:microsoft.com/office/officeart/2018/2/layout/IconLabelList"/>
    <dgm:cxn modelId="{3120EEBB-B3CC-41E5-8538-B86842F32214}" type="presParOf" srcId="{ACDC7D5F-09EC-45A4-A222-AAA85BACAE05}" destId="{F6C2724F-FE63-4F1C-83E0-2D59C8126133}" srcOrd="2" destOrd="0" presId="urn:microsoft.com/office/officeart/2018/2/layout/IconLabelList"/>
    <dgm:cxn modelId="{1C9FE33B-A9CF-49F1-8A6A-7B7A7D070E6F}" type="presParOf" srcId="{1366AF31-7B13-4CB3-BAEF-6E8897D085DB}" destId="{D2402F90-F6FE-4EB2-B0AA-64989F7D9EFB}" srcOrd="1" destOrd="0" presId="urn:microsoft.com/office/officeart/2018/2/layout/IconLabelList"/>
    <dgm:cxn modelId="{C8724978-D31B-4812-AC08-DA3883F0F759}" type="presParOf" srcId="{1366AF31-7B13-4CB3-BAEF-6E8897D085DB}" destId="{864CFDE7-557C-4CD2-81B9-0164FB281D69}" srcOrd="2" destOrd="0" presId="urn:microsoft.com/office/officeart/2018/2/layout/IconLabelList"/>
    <dgm:cxn modelId="{EC91CE6C-1AA4-41E0-9891-495CE6751D1E}" type="presParOf" srcId="{864CFDE7-557C-4CD2-81B9-0164FB281D69}" destId="{F58C1AA6-5081-4CF1-BF6B-50C2FC79F7E2}" srcOrd="0" destOrd="0" presId="urn:microsoft.com/office/officeart/2018/2/layout/IconLabelList"/>
    <dgm:cxn modelId="{F9B8090B-6FD7-4F5D-9B21-01AC817CEA37}" type="presParOf" srcId="{864CFDE7-557C-4CD2-81B9-0164FB281D69}" destId="{D5ED0D70-9097-4D1D-86CD-544B4DEB27AD}" srcOrd="1" destOrd="0" presId="urn:microsoft.com/office/officeart/2018/2/layout/IconLabelList"/>
    <dgm:cxn modelId="{2BD803CF-AD95-4237-A494-658285EA8CC4}" type="presParOf" srcId="{864CFDE7-557C-4CD2-81B9-0164FB281D69}" destId="{65B3CD89-AF2C-4AFC-B1A0-8F03C3B2C9D3}" srcOrd="2" destOrd="0" presId="urn:microsoft.com/office/officeart/2018/2/layout/IconLabelList"/>
    <dgm:cxn modelId="{73D4D4C1-E1C6-4017-B8AB-EB212F24A0A3}" type="presParOf" srcId="{1366AF31-7B13-4CB3-BAEF-6E8897D085DB}" destId="{4BA56327-DB6C-4898-8277-2126ECBE3C23}" srcOrd="3" destOrd="0" presId="urn:microsoft.com/office/officeart/2018/2/layout/IconLabelList"/>
    <dgm:cxn modelId="{2B89FDD5-30CF-4146-96C0-524218F19028}" type="presParOf" srcId="{1366AF31-7B13-4CB3-BAEF-6E8897D085DB}" destId="{5B800CFC-5844-412A-B277-3D479F5D5B74}" srcOrd="4" destOrd="0" presId="urn:microsoft.com/office/officeart/2018/2/layout/IconLabelList"/>
    <dgm:cxn modelId="{5539DA32-F9C1-4827-90CF-09C085F0B53A}" type="presParOf" srcId="{5B800CFC-5844-412A-B277-3D479F5D5B74}" destId="{6A9409C6-A875-49DD-9FE7-7A6985E307F3}" srcOrd="0" destOrd="0" presId="urn:microsoft.com/office/officeart/2018/2/layout/IconLabelList"/>
    <dgm:cxn modelId="{40204750-A00D-4A11-92B3-218050BE5487}" type="presParOf" srcId="{5B800CFC-5844-412A-B277-3D479F5D5B74}" destId="{0923CCA3-95A1-404D-B0B5-55B4F66247AE}" srcOrd="1" destOrd="0" presId="urn:microsoft.com/office/officeart/2018/2/layout/IconLabelList"/>
    <dgm:cxn modelId="{64DB8645-59A3-4C4B-8F49-BB9EFB0E197D}" type="presParOf" srcId="{5B800CFC-5844-412A-B277-3D479F5D5B74}" destId="{5ADB8DED-58E9-41A7-8074-FCEBC95AEFB2}" srcOrd="2" destOrd="0" presId="urn:microsoft.com/office/officeart/2018/2/layout/IconLabelList"/>
    <dgm:cxn modelId="{4ED7F743-7F9C-41AA-8407-DE50C3071EB9}" type="presParOf" srcId="{1366AF31-7B13-4CB3-BAEF-6E8897D085DB}" destId="{1C58ACFD-CED2-49DC-AB36-EC934560715C}" srcOrd="5" destOrd="0" presId="urn:microsoft.com/office/officeart/2018/2/layout/IconLabelList"/>
    <dgm:cxn modelId="{CF380C06-421F-443F-9345-42EEAA5B7219}" type="presParOf" srcId="{1366AF31-7B13-4CB3-BAEF-6E8897D085DB}" destId="{8D868BA6-976A-4C6E-81C9-410B5A45E43C}" srcOrd="6" destOrd="0" presId="urn:microsoft.com/office/officeart/2018/2/layout/IconLabelList"/>
    <dgm:cxn modelId="{0DFF4045-CEF1-4AA0-9BF3-D5D305B35C7E}" type="presParOf" srcId="{8D868BA6-976A-4C6E-81C9-410B5A45E43C}" destId="{4903380E-838E-4ABF-A6AC-6D5E1127C416}" srcOrd="0" destOrd="0" presId="urn:microsoft.com/office/officeart/2018/2/layout/IconLabelList"/>
    <dgm:cxn modelId="{3DCB8444-1AE5-4732-8FAD-F67954DDD39B}" type="presParOf" srcId="{8D868BA6-976A-4C6E-81C9-410B5A45E43C}" destId="{94BD51A3-E47F-4CB1-B3B3-4AB16B741739}" srcOrd="1" destOrd="0" presId="urn:microsoft.com/office/officeart/2018/2/layout/IconLabelList"/>
    <dgm:cxn modelId="{231C9DED-22EA-4E3C-9453-99745886D47A}" type="presParOf" srcId="{8D868BA6-976A-4C6E-81C9-410B5A45E43C}" destId="{E002085C-73F8-4D74-8464-624BDBCD6E01}" srcOrd="2" destOrd="0" presId="urn:microsoft.com/office/officeart/2018/2/layout/IconLabelList"/>
    <dgm:cxn modelId="{A6186EA3-5600-4E7C-BDE1-38D382899192}" type="presParOf" srcId="{1366AF31-7B13-4CB3-BAEF-6E8897D085DB}" destId="{988BC4E0-EE42-4A92-931C-56A9ECFF8AA4}" srcOrd="7" destOrd="0" presId="urn:microsoft.com/office/officeart/2018/2/layout/IconLabelList"/>
    <dgm:cxn modelId="{FEBDFF6A-3AEC-4169-8852-2963EBDCF6AE}" type="presParOf" srcId="{1366AF31-7B13-4CB3-BAEF-6E8897D085DB}" destId="{8E83886C-A13D-43D4-93BB-BBB4DBBA75F6}" srcOrd="8" destOrd="0" presId="urn:microsoft.com/office/officeart/2018/2/layout/IconLabelList"/>
    <dgm:cxn modelId="{2B2C1561-BF05-48F2-859F-1E115A5BA013}" type="presParOf" srcId="{8E83886C-A13D-43D4-93BB-BBB4DBBA75F6}" destId="{16CF8AC1-1BA0-417C-933C-2C214B70C3AD}" srcOrd="0" destOrd="0" presId="urn:microsoft.com/office/officeart/2018/2/layout/IconLabelList"/>
    <dgm:cxn modelId="{4518A464-6E60-4209-851C-3377FE2799DF}" type="presParOf" srcId="{8E83886C-A13D-43D4-93BB-BBB4DBBA75F6}" destId="{79D2AF8E-D032-49B9-BEA9-5F4D61CADA53}" srcOrd="1" destOrd="0" presId="urn:microsoft.com/office/officeart/2018/2/layout/IconLabelList"/>
    <dgm:cxn modelId="{20423FC7-0A9E-4724-AF63-494C4456CC8C}" type="presParOf" srcId="{8E83886C-A13D-43D4-93BB-BBB4DBBA75F6}" destId="{E0CD2F4E-2511-4C80-9AB7-4552670AA422}" srcOrd="2" destOrd="0" presId="urn:microsoft.com/office/officeart/2018/2/layout/IconLabelList"/>
    <dgm:cxn modelId="{ADB5FC8A-35F0-476D-B761-B3F4C9B572C8}" type="presParOf" srcId="{1366AF31-7B13-4CB3-BAEF-6E8897D085DB}" destId="{E11F9444-973F-4FF5-93E0-547BF047EAB8}" srcOrd="9" destOrd="0" presId="urn:microsoft.com/office/officeart/2018/2/layout/IconLabelList"/>
    <dgm:cxn modelId="{5E56E39A-75B6-4EF8-BAAE-3551AA5EDCC0}" type="presParOf" srcId="{1366AF31-7B13-4CB3-BAEF-6E8897D085DB}" destId="{4772D57F-F3D2-4857-B2AA-D52812BD4C7C}" srcOrd="10" destOrd="0" presId="urn:microsoft.com/office/officeart/2018/2/layout/IconLabelList"/>
    <dgm:cxn modelId="{66BF2EF2-FFD2-4448-B1AB-220EAB80954A}" type="presParOf" srcId="{4772D57F-F3D2-4857-B2AA-D52812BD4C7C}" destId="{29D128A6-733D-4CC2-9C30-A489683ECB61}" srcOrd="0" destOrd="0" presId="urn:microsoft.com/office/officeart/2018/2/layout/IconLabelList"/>
    <dgm:cxn modelId="{90BC142A-BEC0-4A59-A9A4-584746794CDD}" type="presParOf" srcId="{4772D57F-F3D2-4857-B2AA-D52812BD4C7C}" destId="{50E2B191-1448-40A5-9536-404CB8D5BE68}" srcOrd="1" destOrd="0" presId="urn:microsoft.com/office/officeart/2018/2/layout/IconLabelList"/>
    <dgm:cxn modelId="{BC35D25E-0E2B-434D-BF2E-933020864D0A}" type="presParOf" srcId="{4772D57F-F3D2-4857-B2AA-D52812BD4C7C}" destId="{BED4E5BC-3461-47C3-AC47-94D7972CB7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771DAB9-028E-4D42-9F20-4ECE4B76A66C}" type="doc">
      <dgm:prSet loTypeId="urn:microsoft.com/office/officeart/2018/5/layout/IconLeafLabel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9350FE-13B7-429D-8783-D2D8B41AC7C9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u="none" strike="noStrike" cap="none" baseline="0" noProof="0" dirty="0">
              <a:latin typeface="Calibri" panose="020F0502020204030204" pitchFamily="34" charset="0"/>
              <a:cs typeface="Calibri" panose="020F0502020204030204" pitchFamily="34" charset="0"/>
            </a:rPr>
            <a:t>Can be expanded to CCTV cameras in parking lots for Number plate Detection </a:t>
          </a:r>
        </a:p>
      </dgm:t>
    </dgm:pt>
    <dgm:pt modelId="{0DFE0177-2400-4994-B0F6-A0D39B85607C}" type="parTrans" cxnId="{33F8731D-E8F1-49F8-9DEC-A35D4D7E5535}">
      <dgm:prSet/>
      <dgm:spPr/>
    </dgm:pt>
    <dgm:pt modelId="{08DF7036-BD02-413E-8F80-5095C8760AA3}" type="sibTrans" cxnId="{33F8731D-E8F1-49F8-9DEC-A35D4D7E5535}">
      <dgm:prSet/>
      <dgm:spPr/>
      <dgm:t>
        <a:bodyPr/>
        <a:lstStyle/>
        <a:p>
          <a:endParaRPr lang="en-US"/>
        </a:p>
      </dgm:t>
    </dgm:pt>
    <dgm:pt modelId="{386FDB06-200E-4C09-8205-129FF9746469}">
      <dgm:prSet phldr="0"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500" b="0" i="0" u="none" strike="noStrike" kern="1200" cap="none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Calibri"/>
            </a:rPr>
            <a:t>Detection of shoplifting and burglary </a:t>
          </a:r>
        </a:p>
      </dgm:t>
    </dgm:pt>
    <dgm:pt modelId="{29BBD136-E0D6-4E8F-BF04-3D92134DE7B8}" type="parTrans" cxnId="{7DF3450D-EC3B-48A2-B9F0-089D6BA40CB2}">
      <dgm:prSet/>
      <dgm:spPr/>
    </dgm:pt>
    <dgm:pt modelId="{42DB4823-7E45-42A4-B305-E087C6D07B3B}" type="sibTrans" cxnId="{7DF3450D-EC3B-48A2-B9F0-089D6BA40CB2}">
      <dgm:prSet/>
      <dgm:spPr/>
      <dgm:t>
        <a:bodyPr/>
        <a:lstStyle/>
        <a:p>
          <a:endParaRPr lang="en-US"/>
        </a:p>
      </dgm:t>
    </dgm:pt>
    <dgm:pt modelId="{1FF961BC-D65C-492D-9307-8972C977670F}">
      <dgm:prSet phldr="0" custT="1"/>
      <dgm:spPr/>
      <dgm:t>
        <a:bodyPr/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strike="noStrike" kern="1200" cap="none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Attendance of employees and students</a:t>
          </a:r>
        </a:p>
      </dgm:t>
    </dgm:pt>
    <dgm:pt modelId="{E910C2CF-4D40-4C58-94E4-D8F4B799965C}" type="parTrans" cxnId="{C6024CAE-F125-4A9F-ABBA-85C4A6AB5FCF}">
      <dgm:prSet/>
      <dgm:spPr/>
    </dgm:pt>
    <dgm:pt modelId="{C819CA08-DD30-44FB-90D5-AC4F80B44759}" type="sibTrans" cxnId="{C6024CAE-F125-4A9F-ABBA-85C4A6AB5FCF}">
      <dgm:prSet/>
      <dgm:spPr/>
      <dgm:t>
        <a:bodyPr/>
        <a:lstStyle/>
        <a:p>
          <a:endParaRPr lang="en-US"/>
        </a:p>
      </dgm:t>
    </dgm:pt>
    <dgm:pt modelId="{D76BE5B0-0BE2-408D-B5A9-F82E6B8F04FB}" type="pres">
      <dgm:prSet presAssocID="{F771DAB9-028E-4D42-9F20-4ECE4B76A66C}" presName="root" presStyleCnt="0">
        <dgm:presLayoutVars>
          <dgm:dir/>
          <dgm:resizeHandles val="exact"/>
        </dgm:presLayoutVars>
      </dgm:prSet>
      <dgm:spPr/>
    </dgm:pt>
    <dgm:pt modelId="{147E2401-E95E-46AF-BCE0-C283A1AEC43D}" type="pres">
      <dgm:prSet presAssocID="{1F9350FE-13B7-429D-8783-D2D8B41AC7C9}" presName="compNode" presStyleCnt="0"/>
      <dgm:spPr/>
    </dgm:pt>
    <dgm:pt modelId="{05199C30-262E-4D8F-A210-955CA9D532BF}" type="pres">
      <dgm:prSet presAssocID="{1F9350FE-13B7-429D-8783-D2D8B41AC7C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B3DB428-57A0-4ADA-949B-979D6D66B7AC}" type="pres">
      <dgm:prSet presAssocID="{1F9350FE-13B7-429D-8783-D2D8B41AC7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A52DFF7-2B1B-435C-A0DA-568F0DEFD974}" type="pres">
      <dgm:prSet presAssocID="{1F9350FE-13B7-429D-8783-D2D8B41AC7C9}" presName="spaceRect" presStyleCnt="0"/>
      <dgm:spPr/>
    </dgm:pt>
    <dgm:pt modelId="{6B118ED5-6ACF-4BAC-A70E-A076AF651637}" type="pres">
      <dgm:prSet presAssocID="{1F9350FE-13B7-429D-8783-D2D8B41AC7C9}" presName="textRect" presStyleLbl="revTx" presStyleIdx="0" presStyleCnt="3">
        <dgm:presLayoutVars>
          <dgm:chMax val="1"/>
          <dgm:chPref val="1"/>
        </dgm:presLayoutVars>
      </dgm:prSet>
      <dgm:spPr/>
    </dgm:pt>
    <dgm:pt modelId="{5DB45ACB-F60D-4633-A743-E3626E3B064F}" type="pres">
      <dgm:prSet presAssocID="{08DF7036-BD02-413E-8F80-5095C8760AA3}" presName="sibTrans" presStyleCnt="0"/>
      <dgm:spPr/>
    </dgm:pt>
    <dgm:pt modelId="{7BF53664-62BB-4842-B876-E7051FEB0317}" type="pres">
      <dgm:prSet presAssocID="{386FDB06-200E-4C09-8205-129FF9746469}" presName="compNode" presStyleCnt="0"/>
      <dgm:spPr/>
    </dgm:pt>
    <dgm:pt modelId="{59F6C93C-8A30-4746-8D42-F4556932D7C5}" type="pres">
      <dgm:prSet presAssocID="{386FDB06-200E-4C09-8205-129FF974646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8BFB44-26D0-4E55-B13C-92BDBD258BA6}" type="pres">
      <dgm:prSet presAssocID="{386FDB06-200E-4C09-8205-129FF97464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6C777A9E-4D78-4E24-8813-3FAC79DC21C5}" type="pres">
      <dgm:prSet presAssocID="{386FDB06-200E-4C09-8205-129FF9746469}" presName="spaceRect" presStyleCnt="0"/>
      <dgm:spPr/>
    </dgm:pt>
    <dgm:pt modelId="{77D6B803-3930-436C-8FB8-83AC71D48D1C}" type="pres">
      <dgm:prSet presAssocID="{386FDB06-200E-4C09-8205-129FF9746469}" presName="textRect" presStyleLbl="revTx" presStyleIdx="1" presStyleCnt="3">
        <dgm:presLayoutVars>
          <dgm:chMax val="1"/>
          <dgm:chPref val="1"/>
        </dgm:presLayoutVars>
      </dgm:prSet>
      <dgm:spPr/>
    </dgm:pt>
    <dgm:pt modelId="{1740628B-93CC-4F33-A56A-A7795E01921C}" type="pres">
      <dgm:prSet presAssocID="{42DB4823-7E45-42A4-B305-E087C6D07B3B}" presName="sibTrans" presStyleCnt="0"/>
      <dgm:spPr/>
    </dgm:pt>
    <dgm:pt modelId="{CD3A2529-19A0-4063-B6E4-139C18CB6815}" type="pres">
      <dgm:prSet presAssocID="{1FF961BC-D65C-492D-9307-8972C977670F}" presName="compNode" presStyleCnt="0"/>
      <dgm:spPr/>
    </dgm:pt>
    <dgm:pt modelId="{B7C13F06-5B9D-4955-B1A7-DBC84BBB5A50}" type="pres">
      <dgm:prSet presAssocID="{1FF961BC-D65C-492D-9307-8972C977670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7092BB-7313-4F2F-BEC7-CB239C129581}" type="pres">
      <dgm:prSet presAssocID="{1FF961BC-D65C-492D-9307-8972C97767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C442154-7999-40DF-95DB-4FF175B690ED}" type="pres">
      <dgm:prSet presAssocID="{1FF961BC-D65C-492D-9307-8972C977670F}" presName="spaceRect" presStyleCnt="0"/>
      <dgm:spPr/>
    </dgm:pt>
    <dgm:pt modelId="{DAF62E16-D8A7-49BB-874C-55B178AB4AF0}" type="pres">
      <dgm:prSet presAssocID="{1FF961BC-D65C-492D-9307-8972C97767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F3450D-EC3B-48A2-B9F0-089D6BA40CB2}" srcId="{F771DAB9-028E-4D42-9F20-4ECE4B76A66C}" destId="{386FDB06-200E-4C09-8205-129FF9746469}" srcOrd="1" destOrd="0" parTransId="{29BBD136-E0D6-4E8F-BF04-3D92134DE7B8}" sibTransId="{42DB4823-7E45-42A4-B305-E087C6D07B3B}"/>
    <dgm:cxn modelId="{33F8731D-E8F1-49F8-9DEC-A35D4D7E5535}" srcId="{F771DAB9-028E-4D42-9F20-4ECE4B76A66C}" destId="{1F9350FE-13B7-429D-8783-D2D8B41AC7C9}" srcOrd="0" destOrd="0" parTransId="{0DFE0177-2400-4994-B0F6-A0D39B85607C}" sibTransId="{08DF7036-BD02-413E-8F80-5095C8760AA3}"/>
    <dgm:cxn modelId="{E3861428-0C09-4BA6-9797-7FCE4A9323F4}" type="presOf" srcId="{1FF961BC-D65C-492D-9307-8972C977670F}" destId="{DAF62E16-D8A7-49BB-874C-55B178AB4AF0}" srcOrd="0" destOrd="0" presId="urn:microsoft.com/office/officeart/2018/5/layout/IconLeafLabelList"/>
    <dgm:cxn modelId="{310C7656-8995-4D18-A3C3-9B9E23DE6AB6}" type="presOf" srcId="{F771DAB9-028E-4D42-9F20-4ECE4B76A66C}" destId="{D76BE5B0-0BE2-408D-B5A9-F82E6B8F04FB}" srcOrd="0" destOrd="0" presId="urn:microsoft.com/office/officeart/2018/5/layout/IconLeafLabelList"/>
    <dgm:cxn modelId="{2941FA5C-15D7-4D91-B9C4-6BDDBB43ACF1}" type="presOf" srcId="{1F9350FE-13B7-429D-8783-D2D8B41AC7C9}" destId="{6B118ED5-6ACF-4BAC-A70E-A076AF651637}" srcOrd="0" destOrd="0" presId="urn:microsoft.com/office/officeart/2018/5/layout/IconLeafLabelList"/>
    <dgm:cxn modelId="{C6024CAE-F125-4A9F-ABBA-85C4A6AB5FCF}" srcId="{F771DAB9-028E-4D42-9F20-4ECE4B76A66C}" destId="{1FF961BC-D65C-492D-9307-8972C977670F}" srcOrd="2" destOrd="0" parTransId="{E910C2CF-4D40-4C58-94E4-D8F4B799965C}" sibTransId="{C819CA08-DD30-44FB-90D5-AC4F80B44759}"/>
    <dgm:cxn modelId="{B2646CB6-B09E-4C00-BE01-E5AF69633839}" type="presOf" srcId="{386FDB06-200E-4C09-8205-129FF9746469}" destId="{77D6B803-3930-436C-8FB8-83AC71D48D1C}" srcOrd="0" destOrd="0" presId="urn:microsoft.com/office/officeart/2018/5/layout/IconLeafLabelList"/>
    <dgm:cxn modelId="{6DDC085D-E49B-4AC2-A061-D1045B68BDA6}" type="presParOf" srcId="{D76BE5B0-0BE2-408D-B5A9-F82E6B8F04FB}" destId="{147E2401-E95E-46AF-BCE0-C283A1AEC43D}" srcOrd="0" destOrd="0" presId="urn:microsoft.com/office/officeart/2018/5/layout/IconLeafLabelList"/>
    <dgm:cxn modelId="{EBA908A8-74A3-474D-97C6-2CE2A8504F1B}" type="presParOf" srcId="{147E2401-E95E-46AF-BCE0-C283A1AEC43D}" destId="{05199C30-262E-4D8F-A210-955CA9D532BF}" srcOrd="0" destOrd="0" presId="urn:microsoft.com/office/officeart/2018/5/layout/IconLeafLabelList"/>
    <dgm:cxn modelId="{E622E5EC-153B-4A4D-B8AD-C688A028B499}" type="presParOf" srcId="{147E2401-E95E-46AF-BCE0-C283A1AEC43D}" destId="{2B3DB428-57A0-4ADA-949B-979D6D66B7AC}" srcOrd="1" destOrd="0" presId="urn:microsoft.com/office/officeart/2018/5/layout/IconLeafLabelList"/>
    <dgm:cxn modelId="{D1B96C01-4B5E-404A-8432-7E51312ED07F}" type="presParOf" srcId="{147E2401-E95E-46AF-BCE0-C283A1AEC43D}" destId="{8A52DFF7-2B1B-435C-A0DA-568F0DEFD974}" srcOrd="2" destOrd="0" presId="urn:microsoft.com/office/officeart/2018/5/layout/IconLeafLabelList"/>
    <dgm:cxn modelId="{829A7F27-0274-4EDC-81B9-7E124E6FCF48}" type="presParOf" srcId="{147E2401-E95E-46AF-BCE0-C283A1AEC43D}" destId="{6B118ED5-6ACF-4BAC-A70E-A076AF651637}" srcOrd="3" destOrd="0" presId="urn:microsoft.com/office/officeart/2018/5/layout/IconLeafLabelList"/>
    <dgm:cxn modelId="{5082C7D2-2C11-4F38-8F4C-0C8518991566}" type="presParOf" srcId="{D76BE5B0-0BE2-408D-B5A9-F82E6B8F04FB}" destId="{5DB45ACB-F60D-4633-A743-E3626E3B064F}" srcOrd="1" destOrd="0" presId="urn:microsoft.com/office/officeart/2018/5/layout/IconLeafLabelList"/>
    <dgm:cxn modelId="{9DF06295-B1E2-4785-8B0D-4500FEFF4024}" type="presParOf" srcId="{D76BE5B0-0BE2-408D-B5A9-F82E6B8F04FB}" destId="{7BF53664-62BB-4842-B876-E7051FEB0317}" srcOrd="2" destOrd="0" presId="urn:microsoft.com/office/officeart/2018/5/layout/IconLeafLabelList"/>
    <dgm:cxn modelId="{3F65214B-72B5-4032-9325-E2D5BD771843}" type="presParOf" srcId="{7BF53664-62BB-4842-B876-E7051FEB0317}" destId="{59F6C93C-8A30-4746-8D42-F4556932D7C5}" srcOrd="0" destOrd="0" presId="urn:microsoft.com/office/officeart/2018/5/layout/IconLeafLabelList"/>
    <dgm:cxn modelId="{00279C70-A495-4A92-AA34-4303A6259B04}" type="presParOf" srcId="{7BF53664-62BB-4842-B876-E7051FEB0317}" destId="{058BFB44-26D0-4E55-B13C-92BDBD258BA6}" srcOrd="1" destOrd="0" presId="urn:microsoft.com/office/officeart/2018/5/layout/IconLeafLabelList"/>
    <dgm:cxn modelId="{AE6A7A7F-B6CF-4369-B2E0-1D27574AB44D}" type="presParOf" srcId="{7BF53664-62BB-4842-B876-E7051FEB0317}" destId="{6C777A9E-4D78-4E24-8813-3FAC79DC21C5}" srcOrd="2" destOrd="0" presId="urn:microsoft.com/office/officeart/2018/5/layout/IconLeafLabelList"/>
    <dgm:cxn modelId="{B2E132EB-C34D-4A3B-AAC1-43161E4AFA09}" type="presParOf" srcId="{7BF53664-62BB-4842-B876-E7051FEB0317}" destId="{77D6B803-3930-436C-8FB8-83AC71D48D1C}" srcOrd="3" destOrd="0" presId="urn:microsoft.com/office/officeart/2018/5/layout/IconLeafLabelList"/>
    <dgm:cxn modelId="{7510BC11-0700-4A37-84FB-70EFF368CE10}" type="presParOf" srcId="{D76BE5B0-0BE2-408D-B5A9-F82E6B8F04FB}" destId="{1740628B-93CC-4F33-A56A-A7795E01921C}" srcOrd="3" destOrd="0" presId="urn:microsoft.com/office/officeart/2018/5/layout/IconLeafLabelList"/>
    <dgm:cxn modelId="{931BAA8D-E91D-418B-B20B-D9AA0DD1C83F}" type="presParOf" srcId="{D76BE5B0-0BE2-408D-B5A9-F82E6B8F04FB}" destId="{CD3A2529-19A0-4063-B6E4-139C18CB6815}" srcOrd="4" destOrd="0" presId="urn:microsoft.com/office/officeart/2018/5/layout/IconLeafLabelList"/>
    <dgm:cxn modelId="{76E99F8F-9463-486A-A09F-12653DA93731}" type="presParOf" srcId="{CD3A2529-19A0-4063-B6E4-139C18CB6815}" destId="{B7C13F06-5B9D-4955-B1A7-DBC84BBB5A50}" srcOrd="0" destOrd="0" presId="urn:microsoft.com/office/officeart/2018/5/layout/IconLeafLabelList"/>
    <dgm:cxn modelId="{D198162F-E62C-41A3-9C39-067BCB6131F6}" type="presParOf" srcId="{CD3A2529-19A0-4063-B6E4-139C18CB6815}" destId="{DB7092BB-7313-4F2F-BEC7-CB239C129581}" srcOrd="1" destOrd="0" presId="urn:microsoft.com/office/officeart/2018/5/layout/IconLeafLabelList"/>
    <dgm:cxn modelId="{4683C95A-B6B2-4ABE-848D-97FD6555DA08}" type="presParOf" srcId="{CD3A2529-19A0-4063-B6E4-139C18CB6815}" destId="{3C442154-7999-40DF-95DB-4FF175B690ED}" srcOrd="2" destOrd="0" presId="urn:microsoft.com/office/officeart/2018/5/layout/IconLeafLabelList"/>
    <dgm:cxn modelId="{CC54CA7B-3CFF-49E0-9EC2-1C014A77C022}" type="presParOf" srcId="{CD3A2529-19A0-4063-B6E4-139C18CB6815}" destId="{DAF62E16-D8A7-49BB-874C-55B178AB4A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EC3704-F2A7-4816-BDA5-010622AFCD9C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85667FE-0391-485B-A2C1-EF47447398B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Subscription based model </a:t>
          </a:r>
        </a:p>
      </dgm:t>
    </dgm:pt>
    <dgm:pt modelId="{5A6261D4-A40B-4A49-8DF9-32FF0AF99596}" type="parTrans" cxnId="{818E565A-250B-4C67-9BB1-C76ADDE319FB}">
      <dgm:prSet/>
      <dgm:spPr/>
      <dgm:t>
        <a:bodyPr/>
        <a:lstStyle/>
        <a:p>
          <a:endParaRPr lang="en-US"/>
        </a:p>
      </dgm:t>
    </dgm:pt>
    <dgm:pt modelId="{E42C6D3E-B8FB-4656-959E-BDAF6718AB44}" type="sibTrans" cxnId="{818E565A-250B-4C67-9BB1-C76ADDE319FB}">
      <dgm:prSet/>
      <dgm:spPr/>
      <dgm:t>
        <a:bodyPr/>
        <a:lstStyle/>
        <a:p>
          <a:endParaRPr lang="en-US"/>
        </a:p>
      </dgm:t>
    </dgm:pt>
    <dgm:pt modelId="{31A3584C-002D-4CAA-8B84-1BC1DE5A8FAC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Customer centric </a:t>
          </a:r>
        </a:p>
      </dgm:t>
    </dgm:pt>
    <dgm:pt modelId="{A11F8E67-7194-47E7-A54C-65C334DB54CC}" type="parTrans" cxnId="{AE7A9ACE-9D29-432A-99C6-3314D65DE56C}">
      <dgm:prSet/>
      <dgm:spPr/>
      <dgm:t>
        <a:bodyPr/>
        <a:lstStyle/>
        <a:p>
          <a:endParaRPr lang="en-US"/>
        </a:p>
      </dgm:t>
    </dgm:pt>
    <dgm:pt modelId="{76DCFA7C-2B17-4077-8DDC-064AA692B354}" type="sibTrans" cxnId="{AE7A9ACE-9D29-432A-99C6-3314D65DE56C}">
      <dgm:prSet/>
      <dgm:spPr/>
      <dgm:t>
        <a:bodyPr/>
        <a:lstStyle/>
        <a:p>
          <a:endParaRPr lang="en-US"/>
        </a:p>
      </dgm:t>
    </dgm:pt>
    <dgm:pt modelId="{2E7E4321-4A3A-4774-8F88-246BEC84E22F}" type="pres">
      <dgm:prSet presAssocID="{FFEC3704-F2A7-4816-BDA5-010622AFC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73691A-5222-4718-8D56-40FECA6ED949}" type="pres">
      <dgm:prSet presAssocID="{185667FE-0391-485B-A2C1-EF47447398B8}" presName="hierRoot1" presStyleCnt="0"/>
      <dgm:spPr/>
    </dgm:pt>
    <dgm:pt modelId="{B12F2EA7-5332-4AB4-A234-9094F2F8684D}" type="pres">
      <dgm:prSet presAssocID="{185667FE-0391-485B-A2C1-EF47447398B8}" presName="composite" presStyleCnt="0"/>
      <dgm:spPr/>
    </dgm:pt>
    <dgm:pt modelId="{726CEFB8-CE01-43A9-9A28-4CCC1FC26174}" type="pres">
      <dgm:prSet presAssocID="{185667FE-0391-485B-A2C1-EF47447398B8}" presName="background" presStyleLbl="node0" presStyleIdx="0" presStyleCnt="2"/>
      <dgm:spPr/>
    </dgm:pt>
    <dgm:pt modelId="{029B3B9C-6F78-4FFD-8E2B-42FC22859840}" type="pres">
      <dgm:prSet presAssocID="{185667FE-0391-485B-A2C1-EF47447398B8}" presName="text" presStyleLbl="fgAcc0" presStyleIdx="0" presStyleCnt="2">
        <dgm:presLayoutVars>
          <dgm:chPref val="3"/>
        </dgm:presLayoutVars>
      </dgm:prSet>
      <dgm:spPr/>
    </dgm:pt>
    <dgm:pt modelId="{30CED6E4-B35C-447C-8B97-5EB1BEBBA8CB}" type="pres">
      <dgm:prSet presAssocID="{185667FE-0391-485B-A2C1-EF47447398B8}" presName="hierChild2" presStyleCnt="0"/>
      <dgm:spPr/>
    </dgm:pt>
    <dgm:pt modelId="{A71B2AD7-9EA0-4483-8DC2-7D8369DCDA5D}" type="pres">
      <dgm:prSet presAssocID="{31A3584C-002D-4CAA-8B84-1BC1DE5A8FAC}" presName="hierRoot1" presStyleCnt="0"/>
      <dgm:spPr/>
    </dgm:pt>
    <dgm:pt modelId="{3DC07576-A650-4BC1-8B61-094FB2DD0180}" type="pres">
      <dgm:prSet presAssocID="{31A3584C-002D-4CAA-8B84-1BC1DE5A8FAC}" presName="composite" presStyleCnt="0"/>
      <dgm:spPr/>
    </dgm:pt>
    <dgm:pt modelId="{30FA400E-EA81-41E3-AC88-08F7A83B928D}" type="pres">
      <dgm:prSet presAssocID="{31A3584C-002D-4CAA-8B84-1BC1DE5A8FAC}" presName="background" presStyleLbl="node0" presStyleIdx="1" presStyleCnt="2"/>
      <dgm:spPr/>
    </dgm:pt>
    <dgm:pt modelId="{BFEE049A-986C-4EEA-A130-DE41D3E6343A}" type="pres">
      <dgm:prSet presAssocID="{31A3584C-002D-4CAA-8B84-1BC1DE5A8FAC}" presName="text" presStyleLbl="fgAcc0" presStyleIdx="1" presStyleCnt="2">
        <dgm:presLayoutVars>
          <dgm:chPref val="3"/>
        </dgm:presLayoutVars>
      </dgm:prSet>
      <dgm:spPr/>
    </dgm:pt>
    <dgm:pt modelId="{342E1240-513B-4957-BAF2-9460CE30D83E}" type="pres">
      <dgm:prSet presAssocID="{31A3584C-002D-4CAA-8B84-1BC1DE5A8FAC}" presName="hierChild2" presStyleCnt="0"/>
      <dgm:spPr/>
    </dgm:pt>
  </dgm:ptLst>
  <dgm:cxnLst>
    <dgm:cxn modelId="{BF16B448-B232-4FB0-A37B-530D73EA9C21}" type="presOf" srcId="{FFEC3704-F2A7-4816-BDA5-010622AFCD9C}" destId="{2E7E4321-4A3A-4774-8F88-246BEC84E22F}" srcOrd="0" destOrd="0" presId="urn:microsoft.com/office/officeart/2005/8/layout/hierarchy1"/>
    <dgm:cxn modelId="{818E565A-250B-4C67-9BB1-C76ADDE319FB}" srcId="{FFEC3704-F2A7-4816-BDA5-010622AFCD9C}" destId="{185667FE-0391-485B-A2C1-EF47447398B8}" srcOrd="0" destOrd="0" parTransId="{5A6261D4-A40B-4A49-8DF9-32FF0AF99596}" sibTransId="{E42C6D3E-B8FB-4656-959E-BDAF6718AB44}"/>
    <dgm:cxn modelId="{25EB277F-E8C8-403F-9F94-FF351C688FC9}" type="presOf" srcId="{31A3584C-002D-4CAA-8B84-1BC1DE5A8FAC}" destId="{BFEE049A-986C-4EEA-A130-DE41D3E6343A}" srcOrd="0" destOrd="0" presId="urn:microsoft.com/office/officeart/2005/8/layout/hierarchy1"/>
    <dgm:cxn modelId="{187D34B3-CC88-4E2A-9194-B4CE233A9E46}" type="presOf" srcId="{185667FE-0391-485B-A2C1-EF47447398B8}" destId="{029B3B9C-6F78-4FFD-8E2B-42FC22859840}" srcOrd="0" destOrd="0" presId="urn:microsoft.com/office/officeart/2005/8/layout/hierarchy1"/>
    <dgm:cxn modelId="{AE7A9ACE-9D29-432A-99C6-3314D65DE56C}" srcId="{FFEC3704-F2A7-4816-BDA5-010622AFCD9C}" destId="{31A3584C-002D-4CAA-8B84-1BC1DE5A8FAC}" srcOrd="1" destOrd="0" parTransId="{A11F8E67-7194-47E7-A54C-65C334DB54CC}" sibTransId="{76DCFA7C-2B17-4077-8DDC-064AA692B354}"/>
    <dgm:cxn modelId="{67DE8ACF-A25D-4EE8-8C2F-8BA8D48BE17F}" type="presParOf" srcId="{2E7E4321-4A3A-4774-8F88-246BEC84E22F}" destId="{E073691A-5222-4718-8D56-40FECA6ED949}" srcOrd="0" destOrd="0" presId="urn:microsoft.com/office/officeart/2005/8/layout/hierarchy1"/>
    <dgm:cxn modelId="{DC11F364-AB5E-4088-991C-3DCD185EE0A5}" type="presParOf" srcId="{E073691A-5222-4718-8D56-40FECA6ED949}" destId="{B12F2EA7-5332-4AB4-A234-9094F2F8684D}" srcOrd="0" destOrd="0" presId="urn:microsoft.com/office/officeart/2005/8/layout/hierarchy1"/>
    <dgm:cxn modelId="{1DE3C4F1-78B9-4C54-899D-2669212F062D}" type="presParOf" srcId="{B12F2EA7-5332-4AB4-A234-9094F2F8684D}" destId="{726CEFB8-CE01-43A9-9A28-4CCC1FC26174}" srcOrd="0" destOrd="0" presId="urn:microsoft.com/office/officeart/2005/8/layout/hierarchy1"/>
    <dgm:cxn modelId="{F2A52133-A71E-4587-997F-9963E0C5F480}" type="presParOf" srcId="{B12F2EA7-5332-4AB4-A234-9094F2F8684D}" destId="{029B3B9C-6F78-4FFD-8E2B-42FC22859840}" srcOrd="1" destOrd="0" presId="urn:microsoft.com/office/officeart/2005/8/layout/hierarchy1"/>
    <dgm:cxn modelId="{F8E305F3-26EC-4757-A805-D06D5FB1FC76}" type="presParOf" srcId="{E073691A-5222-4718-8D56-40FECA6ED949}" destId="{30CED6E4-B35C-447C-8B97-5EB1BEBBA8CB}" srcOrd="1" destOrd="0" presId="urn:microsoft.com/office/officeart/2005/8/layout/hierarchy1"/>
    <dgm:cxn modelId="{4F7D9883-2C62-4658-8C93-5010EC15322B}" type="presParOf" srcId="{2E7E4321-4A3A-4774-8F88-246BEC84E22F}" destId="{A71B2AD7-9EA0-4483-8DC2-7D8369DCDA5D}" srcOrd="1" destOrd="0" presId="urn:microsoft.com/office/officeart/2005/8/layout/hierarchy1"/>
    <dgm:cxn modelId="{8AC97AD7-30F5-40CC-B9AD-1E0B04A10850}" type="presParOf" srcId="{A71B2AD7-9EA0-4483-8DC2-7D8369DCDA5D}" destId="{3DC07576-A650-4BC1-8B61-094FB2DD0180}" srcOrd="0" destOrd="0" presId="urn:microsoft.com/office/officeart/2005/8/layout/hierarchy1"/>
    <dgm:cxn modelId="{BD5D7C32-1236-4A3A-8D84-C0EB945777A4}" type="presParOf" srcId="{3DC07576-A650-4BC1-8B61-094FB2DD0180}" destId="{30FA400E-EA81-41E3-AC88-08F7A83B928D}" srcOrd="0" destOrd="0" presId="urn:microsoft.com/office/officeart/2005/8/layout/hierarchy1"/>
    <dgm:cxn modelId="{F914BAF9-FD2E-4DB0-8D56-FFE361F2897B}" type="presParOf" srcId="{3DC07576-A650-4BC1-8B61-094FB2DD0180}" destId="{BFEE049A-986C-4EEA-A130-DE41D3E6343A}" srcOrd="1" destOrd="0" presId="urn:microsoft.com/office/officeart/2005/8/layout/hierarchy1"/>
    <dgm:cxn modelId="{22BBA3B7-39BE-4C22-880F-983F3E23726D}" type="presParOf" srcId="{A71B2AD7-9EA0-4483-8DC2-7D8369DCDA5D}" destId="{342E1240-513B-4957-BAF2-9460CE30D8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C5AE17-8230-4B0B-A20A-897BF829687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9AA735-7972-4B6C-ACFC-C10B6810C6C4}">
      <dgm:prSet/>
      <dgm:spPr/>
      <dgm:t>
        <a:bodyPr/>
        <a:lstStyle/>
        <a:p>
          <a:r>
            <a:rPr lang="en-US">
              <a:latin typeface="Calibri"/>
              <a:cs typeface="Calibri"/>
            </a:rPr>
            <a:t>Basic subscription for one customer equals 5 cameras on average</a:t>
          </a:r>
          <a:r>
            <a:rPr lang="en-US"/>
            <a:t> </a:t>
          </a:r>
        </a:p>
      </dgm:t>
    </dgm:pt>
    <dgm:pt modelId="{3690699A-6767-4587-A68B-A6FC2E202D00}" type="parTrans" cxnId="{2EBF2A13-1FD3-4CE6-B017-22F4A278B398}">
      <dgm:prSet/>
      <dgm:spPr/>
      <dgm:t>
        <a:bodyPr/>
        <a:lstStyle/>
        <a:p>
          <a:endParaRPr lang="en-US"/>
        </a:p>
      </dgm:t>
    </dgm:pt>
    <dgm:pt modelId="{C56B9128-6827-4FA1-959B-94964864A8E6}" type="sibTrans" cxnId="{2EBF2A13-1FD3-4CE6-B017-22F4A278B398}">
      <dgm:prSet/>
      <dgm:spPr/>
      <dgm:t>
        <a:bodyPr/>
        <a:lstStyle/>
        <a:p>
          <a:endParaRPr lang="en-US"/>
        </a:p>
      </dgm:t>
    </dgm:pt>
    <dgm:pt modelId="{70C7AB72-099F-41D4-81BD-2F8045BE60FD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Every customer gets a separate instance(assuming 5 cameras average)</a:t>
          </a:r>
        </a:p>
      </dgm:t>
    </dgm:pt>
    <dgm:pt modelId="{1FDD0A92-54AA-4455-B632-35996373E2FC}" type="parTrans" cxnId="{5FE4BDD9-50B0-401C-A98E-6E6D067C7C58}">
      <dgm:prSet/>
      <dgm:spPr/>
      <dgm:t>
        <a:bodyPr/>
        <a:lstStyle/>
        <a:p>
          <a:endParaRPr lang="en-US"/>
        </a:p>
      </dgm:t>
    </dgm:pt>
    <dgm:pt modelId="{28A81074-52DB-4F27-BB30-B433F3955A8D}" type="sibTrans" cxnId="{5FE4BDD9-50B0-401C-A98E-6E6D067C7C58}">
      <dgm:prSet/>
      <dgm:spPr/>
      <dgm:t>
        <a:bodyPr/>
        <a:lstStyle/>
        <a:p>
          <a:endParaRPr lang="en-US"/>
        </a:p>
      </dgm:t>
    </dgm:pt>
    <dgm:pt modelId="{48B30056-47BB-44B2-B6C0-646E34649A6B}">
      <dgm:prSet/>
      <dgm:spPr/>
      <dgm:t>
        <a:bodyPr/>
        <a:lstStyle/>
        <a:p>
          <a:r>
            <a:rPr lang="en-US">
              <a:latin typeface="Calibri"/>
              <a:cs typeface="Calibri"/>
            </a:rPr>
            <a:t>Marketing cost is constant for 5 years</a:t>
          </a:r>
          <a:r>
            <a:rPr lang="en-US"/>
            <a:t> </a:t>
          </a:r>
        </a:p>
      </dgm:t>
    </dgm:pt>
    <dgm:pt modelId="{B7E783A7-EF1D-4853-8451-92E34A570244}" type="parTrans" cxnId="{34FF44AF-9030-487D-AD83-0C98D6F0AA81}">
      <dgm:prSet/>
      <dgm:spPr/>
      <dgm:t>
        <a:bodyPr/>
        <a:lstStyle/>
        <a:p>
          <a:endParaRPr lang="en-US"/>
        </a:p>
      </dgm:t>
    </dgm:pt>
    <dgm:pt modelId="{57D0CB4E-5695-4D42-AD0F-B6FF7ED678F9}" type="sibTrans" cxnId="{34FF44AF-9030-487D-AD83-0C98D6F0AA81}">
      <dgm:prSet/>
      <dgm:spPr/>
      <dgm:t>
        <a:bodyPr/>
        <a:lstStyle/>
        <a:p>
          <a:endParaRPr lang="en-US"/>
        </a:p>
      </dgm:t>
    </dgm:pt>
    <dgm:pt modelId="{D3B06ACC-DEB6-4B57-9CD4-F070F2D53635}">
      <dgm:prSet custT="1"/>
      <dgm:spPr/>
      <dgm:t>
        <a:bodyPr/>
        <a:lstStyle/>
        <a:p>
          <a:pPr rtl="0"/>
          <a:r>
            <a:rPr lang="en-US" sz="2400" kern="1200">
              <a:solidFill>
                <a:prstClr val="white"/>
              </a:solidFill>
              <a:latin typeface="Calibri"/>
              <a:ea typeface="+mn-ea"/>
              <a:cs typeface="Calibri"/>
            </a:rPr>
            <a:t>Head costs can be kept constant or scaled per year </a:t>
          </a:r>
        </a:p>
      </dgm:t>
    </dgm:pt>
    <dgm:pt modelId="{E8F206D5-4ACD-4052-BB8E-AF5BDD431364}" type="parTrans" cxnId="{782A9B8C-9A8D-4219-9B2A-D525B5717702}">
      <dgm:prSet/>
      <dgm:spPr/>
      <dgm:t>
        <a:bodyPr/>
        <a:lstStyle/>
        <a:p>
          <a:endParaRPr lang="en-US"/>
        </a:p>
      </dgm:t>
    </dgm:pt>
    <dgm:pt modelId="{DC57D9F5-8D9A-4C0F-94F8-4DFB636EC151}" type="sibTrans" cxnId="{782A9B8C-9A8D-4219-9B2A-D525B5717702}">
      <dgm:prSet/>
      <dgm:spPr/>
      <dgm:t>
        <a:bodyPr/>
        <a:lstStyle/>
        <a:p>
          <a:endParaRPr lang="en-US"/>
        </a:p>
      </dgm:t>
    </dgm:pt>
    <dgm:pt modelId="{8204D90E-76DC-403C-9828-0BB18EE5EECA}">
      <dgm:prSet custT="1"/>
      <dgm:spPr/>
      <dgm:t>
        <a:bodyPr/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S3 bucket cost increases by a factor of 1.1 per month </a:t>
          </a:r>
        </a:p>
      </dgm:t>
    </dgm:pt>
    <dgm:pt modelId="{43E23EFF-4C9D-4855-B1A9-14EBE783BC32}" type="parTrans" cxnId="{FB4043E7-E57B-42F7-9EA3-B4A6D5625A00}">
      <dgm:prSet/>
      <dgm:spPr/>
      <dgm:t>
        <a:bodyPr/>
        <a:lstStyle/>
        <a:p>
          <a:endParaRPr lang="en-US"/>
        </a:p>
      </dgm:t>
    </dgm:pt>
    <dgm:pt modelId="{48DF8EBE-04C6-4048-A52C-64E6338604FA}" type="sibTrans" cxnId="{FB4043E7-E57B-42F7-9EA3-B4A6D5625A00}">
      <dgm:prSet/>
      <dgm:spPr/>
      <dgm:t>
        <a:bodyPr/>
        <a:lstStyle/>
        <a:p>
          <a:endParaRPr lang="en-US"/>
        </a:p>
      </dgm:t>
    </dgm:pt>
    <dgm:pt modelId="{67BFC0CB-52A0-43CD-ADBB-C0EBE3226E5C}" type="pres">
      <dgm:prSet presAssocID="{CFC5AE17-8230-4B0B-A20A-897BF8296870}" presName="linear" presStyleCnt="0">
        <dgm:presLayoutVars>
          <dgm:animLvl val="lvl"/>
          <dgm:resizeHandles val="exact"/>
        </dgm:presLayoutVars>
      </dgm:prSet>
      <dgm:spPr/>
    </dgm:pt>
    <dgm:pt modelId="{B319A75C-29F3-41B4-9FFF-BD1F90B32C2D}" type="pres">
      <dgm:prSet presAssocID="{1C9AA735-7972-4B6C-ACFC-C10B6810C6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B681992-7222-4325-8361-E32A7C3E08D9}" type="pres">
      <dgm:prSet presAssocID="{C56B9128-6827-4FA1-959B-94964864A8E6}" presName="spacer" presStyleCnt="0"/>
      <dgm:spPr/>
    </dgm:pt>
    <dgm:pt modelId="{8F8EA2A6-CC86-4633-BE82-0564D9128D7A}" type="pres">
      <dgm:prSet presAssocID="{70C7AB72-099F-41D4-81BD-2F8045BE60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544EFD-EBD2-47E3-AF90-E8310A0B2C26}" type="pres">
      <dgm:prSet presAssocID="{28A81074-52DB-4F27-BB30-B433F3955A8D}" presName="spacer" presStyleCnt="0"/>
      <dgm:spPr/>
    </dgm:pt>
    <dgm:pt modelId="{AFDF3086-1046-4FB2-9EE4-F38DC8F59334}" type="pres">
      <dgm:prSet presAssocID="{48B30056-47BB-44B2-B6C0-646E34649A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01B40E-4A9C-475E-AE6E-AF76520E3A6C}" type="pres">
      <dgm:prSet presAssocID="{57D0CB4E-5695-4D42-AD0F-B6FF7ED678F9}" presName="spacer" presStyleCnt="0"/>
      <dgm:spPr/>
    </dgm:pt>
    <dgm:pt modelId="{3A54CC24-607A-4033-AF1C-9440A4BB9311}" type="pres">
      <dgm:prSet presAssocID="{D3B06ACC-DEB6-4B57-9CD4-F070F2D536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FF2964-C4A4-4F89-85A4-99E15F667758}" type="pres">
      <dgm:prSet presAssocID="{DC57D9F5-8D9A-4C0F-94F8-4DFB636EC151}" presName="spacer" presStyleCnt="0"/>
      <dgm:spPr/>
    </dgm:pt>
    <dgm:pt modelId="{5B679761-9A9A-4014-B755-63939E815AF0}" type="pres">
      <dgm:prSet presAssocID="{8204D90E-76DC-403C-9828-0BB18EE5EEC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EBF2A13-1FD3-4CE6-B017-22F4A278B398}" srcId="{CFC5AE17-8230-4B0B-A20A-897BF8296870}" destId="{1C9AA735-7972-4B6C-ACFC-C10B6810C6C4}" srcOrd="0" destOrd="0" parTransId="{3690699A-6767-4587-A68B-A6FC2E202D00}" sibTransId="{C56B9128-6827-4FA1-959B-94964864A8E6}"/>
    <dgm:cxn modelId="{D8193C46-D97E-427C-BB6D-D5603421A87A}" type="presOf" srcId="{1C9AA735-7972-4B6C-ACFC-C10B6810C6C4}" destId="{B319A75C-29F3-41B4-9FFF-BD1F90B32C2D}" srcOrd="0" destOrd="0" presId="urn:microsoft.com/office/officeart/2005/8/layout/vList2"/>
    <dgm:cxn modelId="{042D5563-E9BA-44BE-A7BD-890BFF4D3208}" type="presOf" srcId="{70C7AB72-099F-41D4-81BD-2F8045BE60FD}" destId="{8F8EA2A6-CC86-4633-BE82-0564D9128D7A}" srcOrd="0" destOrd="0" presId="urn:microsoft.com/office/officeart/2005/8/layout/vList2"/>
    <dgm:cxn modelId="{1740E06D-3223-4F17-8997-099B11CEAA3B}" type="presOf" srcId="{48B30056-47BB-44B2-B6C0-646E34649A6B}" destId="{AFDF3086-1046-4FB2-9EE4-F38DC8F59334}" srcOrd="0" destOrd="0" presId="urn:microsoft.com/office/officeart/2005/8/layout/vList2"/>
    <dgm:cxn modelId="{782A9B8C-9A8D-4219-9B2A-D525B5717702}" srcId="{CFC5AE17-8230-4B0B-A20A-897BF8296870}" destId="{D3B06ACC-DEB6-4B57-9CD4-F070F2D53635}" srcOrd="3" destOrd="0" parTransId="{E8F206D5-4ACD-4052-BB8E-AF5BDD431364}" sibTransId="{DC57D9F5-8D9A-4C0F-94F8-4DFB636EC151}"/>
    <dgm:cxn modelId="{34FF44AF-9030-487D-AD83-0C98D6F0AA81}" srcId="{CFC5AE17-8230-4B0B-A20A-897BF8296870}" destId="{48B30056-47BB-44B2-B6C0-646E34649A6B}" srcOrd="2" destOrd="0" parTransId="{B7E783A7-EF1D-4853-8451-92E34A570244}" sibTransId="{57D0CB4E-5695-4D42-AD0F-B6FF7ED678F9}"/>
    <dgm:cxn modelId="{5FE4BDD9-50B0-401C-A98E-6E6D067C7C58}" srcId="{CFC5AE17-8230-4B0B-A20A-897BF8296870}" destId="{70C7AB72-099F-41D4-81BD-2F8045BE60FD}" srcOrd="1" destOrd="0" parTransId="{1FDD0A92-54AA-4455-B632-35996373E2FC}" sibTransId="{28A81074-52DB-4F27-BB30-B433F3955A8D}"/>
    <dgm:cxn modelId="{F80B8EE5-2C40-4A71-8E12-9010292254A2}" type="presOf" srcId="{D3B06ACC-DEB6-4B57-9CD4-F070F2D53635}" destId="{3A54CC24-607A-4033-AF1C-9440A4BB9311}" srcOrd="0" destOrd="0" presId="urn:microsoft.com/office/officeart/2005/8/layout/vList2"/>
    <dgm:cxn modelId="{FB4043E7-E57B-42F7-9EA3-B4A6D5625A00}" srcId="{CFC5AE17-8230-4B0B-A20A-897BF8296870}" destId="{8204D90E-76DC-403C-9828-0BB18EE5EECA}" srcOrd="4" destOrd="0" parTransId="{43E23EFF-4C9D-4855-B1A9-14EBE783BC32}" sibTransId="{48DF8EBE-04C6-4048-A52C-64E6338604FA}"/>
    <dgm:cxn modelId="{012A62F3-2548-4825-902D-70450989CCB1}" type="presOf" srcId="{8204D90E-76DC-403C-9828-0BB18EE5EECA}" destId="{5B679761-9A9A-4014-B755-63939E815AF0}" srcOrd="0" destOrd="0" presId="urn:microsoft.com/office/officeart/2005/8/layout/vList2"/>
    <dgm:cxn modelId="{A11F60FA-D54D-46EC-B349-08E32CBD12CE}" type="presOf" srcId="{CFC5AE17-8230-4B0B-A20A-897BF8296870}" destId="{67BFC0CB-52A0-43CD-ADBB-C0EBE3226E5C}" srcOrd="0" destOrd="0" presId="urn:microsoft.com/office/officeart/2005/8/layout/vList2"/>
    <dgm:cxn modelId="{C3EBC07D-4CFA-4D27-8C2E-7B52F02079FB}" type="presParOf" srcId="{67BFC0CB-52A0-43CD-ADBB-C0EBE3226E5C}" destId="{B319A75C-29F3-41B4-9FFF-BD1F90B32C2D}" srcOrd="0" destOrd="0" presId="urn:microsoft.com/office/officeart/2005/8/layout/vList2"/>
    <dgm:cxn modelId="{0D8A717C-89BE-4D1B-AD57-3B94F7CD3778}" type="presParOf" srcId="{67BFC0CB-52A0-43CD-ADBB-C0EBE3226E5C}" destId="{5B681992-7222-4325-8361-E32A7C3E08D9}" srcOrd="1" destOrd="0" presId="urn:microsoft.com/office/officeart/2005/8/layout/vList2"/>
    <dgm:cxn modelId="{96BCA8A4-C7A7-496F-930A-760258608226}" type="presParOf" srcId="{67BFC0CB-52A0-43CD-ADBB-C0EBE3226E5C}" destId="{8F8EA2A6-CC86-4633-BE82-0564D9128D7A}" srcOrd="2" destOrd="0" presId="urn:microsoft.com/office/officeart/2005/8/layout/vList2"/>
    <dgm:cxn modelId="{FE651C9E-C8F4-48D2-9837-C4F765C442FC}" type="presParOf" srcId="{67BFC0CB-52A0-43CD-ADBB-C0EBE3226E5C}" destId="{34544EFD-EBD2-47E3-AF90-E8310A0B2C26}" srcOrd="3" destOrd="0" presId="urn:microsoft.com/office/officeart/2005/8/layout/vList2"/>
    <dgm:cxn modelId="{7DD0DCB7-F630-4D3C-847E-CC88382FF6A6}" type="presParOf" srcId="{67BFC0CB-52A0-43CD-ADBB-C0EBE3226E5C}" destId="{AFDF3086-1046-4FB2-9EE4-F38DC8F59334}" srcOrd="4" destOrd="0" presId="urn:microsoft.com/office/officeart/2005/8/layout/vList2"/>
    <dgm:cxn modelId="{6CDF6FD8-AD50-460E-81EF-6B908AF19A01}" type="presParOf" srcId="{67BFC0CB-52A0-43CD-ADBB-C0EBE3226E5C}" destId="{4E01B40E-4A9C-475E-AE6E-AF76520E3A6C}" srcOrd="5" destOrd="0" presId="urn:microsoft.com/office/officeart/2005/8/layout/vList2"/>
    <dgm:cxn modelId="{651A7841-79BD-418F-9067-B0709CC2E5C3}" type="presParOf" srcId="{67BFC0CB-52A0-43CD-ADBB-C0EBE3226E5C}" destId="{3A54CC24-607A-4033-AF1C-9440A4BB9311}" srcOrd="6" destOrd="0" presId="urn:microsoft.com/office/officeart/2005/8/layout/vList2"/>
    <dgm:cxn modelId="{604FA022-9861-4285-8012-8E469CE09159}" type="presParOf" srcId="{67BFC0CB-52A0-43CD-ADBB-C0EBE3226E5C}" destId="{F1FF2964-C4A4-4F89-85A4-99E15F667758}" srcOrd="7" destOrd="0" presId="urn:microsoft.com/office/officeart/2005/8/layout/vList2"/>
    <dgm:cxn modelId="{8C205525-21F5-4790-99E8-E4D9F6FB8BCF}" type="presParOf" srcId="{67BFC0CB-52A0-43CD-ADBB-C0EBE3226E5C}" destId="{5B679761-9A9A-4014-B755-63939E815A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5AE17-8230-4B0B-A20A-897BF8296870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3EDA4E-8F49-4C90-ACEA-333A67EC5A7E}">
      <dgm:prSet phldr="0"/>
      <dgm:spPr/>
      <dgm:t>
        <a:bodyPr/>
        <a:lstStyle/>
        <a:p>
          <a:pPr rtl="0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Subscription fees increase by 10% every 6 months </a:t>
          </a:r>
        </a:p>
      </dgm:t>
    </dgm:pt>
    <dgm:pt modelId="{F57E359D-AC06-4AC1-8EDD-095D238381BB}" type="parTrans" cxnId="{79AC49F8-877E-4C4A-AA14-E28C83562834}">
      <dgm:prSet/>
      <dgm:spPr/>
    </dgm:pt>
    <dgm:pt modelId="{67B34042-F641-40F2-8C4F-9BDEE5835DCF}" type="sibTrans" cxnId="{79AC49F8-877E-4C4A-AA14-E28C83562834}">
      <dgm:prSet/>
      <dgm:spPr/>
    </dgm:pt>
    <dgm:pt modelId="{97FE79C4-C986-48E2-8A02-60AEDC104FD2}">
      <dgm:prSet phldr="0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Every month the customer base increases by 5 </a:t>
          </a:r>
        </a:p>
      </dgm:t>
    </dgm:pt>
    <dgm:pt modelId="{A824EBF8-0F26-4F2C-AD67-7840F939FB30}" type="parTrans" cxnId="{4DC97ED5-66D8-45AB-A705-56491DBF0680}">
      <dgm:prSet/>
      <dgm:spPr/>
    </dgm:pt>
    <dgm:pt modelId="{E88E0CCA-0C4D-43C8-BDD0-E92E1D8FA06D}" type="sibTrans" cxnId="{4DC97ED5-66D8-45AB-A705-56491DBF0680}">
      <dgm:prSet/>
      <dgm:spPr/>
    </dgm:pt>
    <dgm:pt modelId="{51800F14-53E6-4259-A23A-55C78A7E69E7}">
      <dgm:prSet phldr="0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Equity split : Company-Investor : 51%-49% </a:t>
          </a:r>
        </a:p>
      </dgm:t>
    </dgm:pt>
    <dgm:pt modelId="{893CEE10-30A3-4C1C-BDA8-F66B7D93566C}" type="parTrans" cxnId="{8943B06D-E44F-49C1-9EEC-5FEEBD23874B}">
      <dgm:prSet/>
      <dgm:spPr/>
    </dgm:pt>
    <dgm:pt modelId="{70D02649-EFD7-4F72-AFCA-96AA2638C44B}" type="sibTrans" cxnId="{8943B06D-E44F-49C1-9EEC-5FEEBD23874B}">
      <dgm:prSet/>
      <dgm:spPr/>
    </dgm:pt>
    <dgm:pt modelId="{698E776C-2B84-477D-93C5-97965CA0E18D}">
      <dgm:prSet phldr="0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Risk free rate: US Treasury rate for 5 years – 6% </a:t>
          </a:r>
        </a:p>
      </dgm:t>
    </dgm:pt>
    <dgm:pt modelId="{821ABE95-F839-4A48-9297-7472EB8DDD45}" type="parTrans" cxnId="{EF8D285E-B2F0-44D2-9F98-67B7CBF148DE}">
      <dgm:prSet/>
      <dgm:spPr/>
    </dgm:pt>
    <dgm:pt modelId="{AA5B248B-9A73-43B6-81C5-032ACC62E367}" type="sibTrans" cxnId="{EF8D285E-B2F0-44D2-9F98-67B7CBF148DE}">
      <dgm:prSet/>
      <dgm:spPr/>
    </dgm:pt>
    <dgm:pt modelId="{11B353BF-E129-441D-8476-87E4D3C5F5DA}">
      <dgm:prSet phldr="0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Compounding assumption : Continuous </a:t>
          </a:r>
        </a:p>
      </dgm:t>
    </dgm:pt>
    <dgm:pt modelId="{6343275A-BABA-481F-83AB-24113CDE483C}" type="parTrans" cxnId="{425B4214-A2A9-46AA-A582-9DFAD03AC1EC}">
      <dgm:prSet/>
      <dgm:spPr/>
    </dgm:pt>
    <dgm:pt modelId="{528A0DBF-E927-4EBA-9A79-C9C415E187BD}" type="sibTrans" cxnId="{425B4214-A2A9-46AA-A582-9DFAD03AC1EC}">
      <dgm:prSet/>
      <dgm:spPr/>
    </dgm:pt>
    <dgm:pt modelId="{643BD4DC-F159-4D76-BDB9-7D35CA23474F}">
      <dgm:prSet phldr="0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Investor excess return is calculated over risk free return </a:t>
          </a:r>
        </a:p>
      </dgm:t>
    </dgm:pt>
    <dgm:pt modelId="{70B8DFBD-E511-428C-8660-B319CFFA9022}" type="parTrans" cxnId="{B836D74F-F2BC-4BA2-A4CF-4B2D65BA1B95}">
      <dgm:prSet/>
      <dgm:spPr/>
    </dgm:pt>
    <dgm:pt modelId="{CF9F2A6C-864B-4ACA-B3E1-E467FE7895E2}" type="sibTrans" cxnId="{B836D74F-F2BC-4BA2-A4CF-4B2D65BA1B95}">
      <dgm:prSet/>
      <dgm:spPr/>
    </dgm:pt>
    <dgm:pt modelId="{5AAD6295-3E80-4B0F-A049-6E55492D922B}">
      <dgm:prSet phldr="0" custT="1"/>
      <dgm:spPr/>
      <dgm:t>
        <a:bodyPr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Tax considerations of any kind are neglected for simplicity </a:t>
          </a:r>
        </a:p>
      </dgm:t>
    </dgm:pt>
    <dgm:pt modelId="{58565929-D9E0-40FD-8C06-EFF0E83ACE02}" type="parTrans" cxnId="{01E88ADD-ED5D-499F-A392-C1F6A864FE2B}">
      <dgm:prSet/>
      <dgm:spPr/>
    </dgm:pt>
    <dgm:pt modelId="{86C2CCEA-5222-40F0-B016-1E972BFD30B0}" type="sibTrans" cxnId="{01E88ADD-ED5D-499F-A392-C1F6A864FE2B}">
      <dgm:prSet/>
      <dgm:spPr/>
    </dgm:pt>
    <dgm:pt modelId="{67BFC0CB-52A0-43CD-ADBB-C0EBE3226E5C}" type="pres">
      <dgm:prSet presAssocID="{CFC5AE17-8230-4B0B-A20A-897BF8296870}" presName="linear" presStyleCnt="0">
        <dgm:presLayoutVars>
          <dgm:animLvl val="lvl"/>
          <dgm:resizeHandles val="exact"/>
        </dgm:presLayoutVars>
      </dgm:prSet>
      <dgm:spPr/>
    </dgm:pt>
    <dgm:pt modelId="{38A22101-CD29-4F48-9E2A-146330911A96}" type="pres">
      <dgm:prSet presAssocID="{433EDA4E-8F49-4C90-ACEA-333A67EC5A7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611B14D-72BF-4571-A8A5-AC170F735607}" type="pres">
      <dgm:prSet presAssocID="{67B34042-F641-40F2-8C4F-9BDEE5835DCF}" presName="spacer" presStyleCnt="0"/>
      <dgm:spPr/>
    </dgm:pt>
    <dgm:pt modelId="{7FD9553E-8899-4EF6-A892-B6B865B4985A}" type="pres">
      <dgm:prSet presAssocID="{97FE79C4-C986-48E2-8A02-60AEDC104FD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DA72B34-ACC0-455A-AD11-8DA46BC05FB2}" type="pres">
      <dgm:prSet presAssocID="{E88E0CCA-0C4D-43C8-BDD0-E92E1D8FA06D}" presName="spacer" presStyleCnt="0"/>
      <dgm:spPr/>
    </dgm:pt>
    <dgm:pt modelId="{5750B2F2-9C18-453A-B09F-A2D4DF252BA4}" type="pres">
      <dgm:prSet presAssocID="{51800F14-53E6-4259-A23A-55C78A7E69E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277450B-6177-4264-9CBE-4ADFF86AB58C}" type="pres">
      <dgm:prSet presAssocID="{70D02649-EFD7-4F72-AFCA-96AA2638C44B}" presName="spacer" presStyleCnt="0"/>
      <dgm:spPr/>
    </dgm:pt>
    <dgm:pt modelId="{FCA3AAE9-A1F5-4BC5-869A-D7FF6804A806}" type="pres">
      <dgm:prSet presAssocID="{698E776C-2B84-477D-93C5-97965CA0E18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BF47278-64E7-4800-B4B8-ACB0360003C2}" type="pres">
      <dgm:prSet presAssocID="{AA5B248B-9A73-43B6-81C5-032ACC62E367}" presName="spacer" presStyleCnt="0"/>
      <dgm:spPr/>
    </dgm:pt>
    <dgm:pt modelId="{4CF99C52-0291-42EC-9B16-882974FC3BBA}" type="pres">
      <dgm:prSet presAssocID="{11B353BF-E129-441D-8476-87E4D3C5F5D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7A4D12D-47AE-4827-800A-26993CA0C226}" type="pres">
      <dgm:prSet presAssocID="{528A0DBF-E927-4EBA-9A79-C9C415E187BD}" presName="spacer" presStyleCnt="0"/>
      <dgm:spPr/>
    </dgm:pt>
    <dgm:pt modelId="{FEA58991-6C57-4349-85E1-CC042AE54C52}" type="pres">
      <dgm:prSet presAssocID="{643BD4DC-F159-4D76-BDB9-7D35CA23474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1C2953A-84FD-49B5-90C9-47C7C3D740CD}" type="pres">
      <dgm:prSet presAssocID="{CF9F2A6C-864B-4ACA-B3E1-E467FE7895E2}" presName="spacer" presStyleCnt="0"/>
      <dgm:spPr/>
    </dgm:pt>
    <dgm:pt modelId="{1A34DDBA-5FDF-4B23-B006-708F3B4039CE}" type="pres">
      <dgm:prSet presAssocID="{5AAD6295-3E80-4B0F-A049-6E55492D92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A658E0F-C6D2-4002-9B13-4DD232F5BA06}" type="presOf" srcId="{643BD4DC-F159-4D76-BDB9-7D35CA23474F}" destId="{FEA58991-6C57-4349-85E1-CC042AE54C52}" srcOrd="0" destOrd="0" presId="urn:microsoft.com/office/officeart/2005/8/layout/vList2"/>
    <dgm:cxn modelId="{425B4214-A2A9-46AA-A582-9DFAD03AC1EC}" srcId="{CFC5AE17-8230-4B0B-A20A-897BF8296870}" destId="{11B353BF-E129-441D-8476-87E4D3C5F5DA}" srcOrd="4" destOrd="0" parTransId="{6343275A-BABA-481F-83AB-24113CDE483C}" sibTransId="{528A0DBF-E927-4EBA-9A79-C9C415E187BD}"/>
    <dgm:cxn modelId="{D175421C-9B09-42AB-86DE-1D9B7851083C}" type="presOf" srcId="{5AAD6295-3E80-4B0F-A049-6E55492D922B}" destId="{1A34DDBA-5FDF-4B23-B006-708F3B4039CE}" srcOrd="0" destOrd="0" presId="urn:microsoft.com/office/officeart/2005/8/layout/vList2"/>
    <dgm:cxn modelId="{1D43DF3B-E3AE-42B8-8967-517AE7A44BFB}" type="presOf" srcId="{433EDA4E-8F49-4C90-ACEA-333A67EC5A7E}" destId="{38A22101-CD29-4F48-9E2A-146330911A96}" srcOrd="0" destOrd="0" presId="urn:microsoft.com/office/officeart/2005/8/layout/vList2"/>
    <dgm:cxn modelId="{B836D74F-F2BC-4BA2-A4CF-4B2D65BA1B95}" srcId="{CFC5AE17-8230-4B0B-A20A-897BF8296870}" destId="{643BD4DC-F159-4D76-BDB9-7D35CA23474F}" srcOrd="5" destOrd="0" parTransId="{70B8DFBD-E511-428C-8660-B319CFFA9022}" sibTransId="{CF9F2A6C-864B-4ACA-B3E1-E467FE7895E2}"/>
    <dgm:cxn modelId="{EF8D285E-B2F0-44D2-9F98-67B7CBF148DE}" srcId="{CFC5AE17-8230-4B0B-A20A-897BF8296870}" destId="{698E776C-2B84-477D-93C5-97965CA0E18D}" srcOrd="3" destOrd="0" parTransId="{821ABE95-F839-4A48-9297-7472EB8DDD45}" sibTransId="{AA5B248B-9A73-43B6-81C5-032ACC62E367}"/>
    <dgm:cxn modelId="{8943B06D-E44F-49C1-9EEC-5FEEBD23874B}" srcId="{CFC5AE17-8230-4B0B-A20A-897BF8296870}" destId="{51800F14-53E6-4259-A23A-55C78A7E69E7}" srcOrd="2" destOrd="0" parTransId="{893CEE10-30A3-4C1C-BDA8-F66B7D93566C}" sibTransId="{70D02649-EFD7-4F72-AFCA-96AA2638C44B}"/>
    <dgm:cxn modelId="{FAA15F78-7143-438B-8362-0F45375D2FBB}" type="presOf" srcId="{698E776C-2B84-477D-93C5-97965CA0E18D}" destId="{FCA3AAE9-A1F5-4BC5-869A-D7FF6804A806}" srcOrd="0" destOrd="0" presId="urn:microsoft.com/office/officeart/2005/8/layout/vList2"/>
    <dgm:cxn modelId="{90F1DB8B-D9CE-41C3-A246-130030CF1212}" type="presOf" srcId="{11B353BF-E129-441D-8476-87E4D3C5F5DA}" destId="{4CF99C52-0291-42EC-9B16-882974FC3BBA}" srcOrd="0" destOrd="0" presId="urn:microsoft.com/office/officeart/2005/8/layout/vList2"/>
    <dgm:cxn modelId="{303B06AB-EB4D-4F69-8190-42B4A66D0CBB}" type="presOf" srcId="{97FE79C4-C986-48E2-8A02-60AEDC104FD2}" destId="{7FD9553E-8899-4EF6-A892-B6B865B4985A}" srcOrd="0" destOrd="0" presId="urn:microsoft.com/office/officeart/2005/8/layout/vList2"/>
    <dgm:cxn modelId="{A30923B7-917B-476E-8A35-67CC66C8E7C7}" type="presOf" srcId="{51800F14-53E6-4259-A23A-55C78A7E69E7}" destId="{5750B2F2-9C18-453A-B09F-A2D4DF252BA4}" srcOrd="0" destOrd="0" presId="urn:microsoft.com/office/officeart/2005/8/layout/vList2"/>
    <dgm:cxn modelId="{4DC97ED5-66D8-45AB-A705-56491DBF0680}" srcId="{CFC5AE17-8230-4B0B-A20A-897BF8296870}" destId="{97FE79C4-C986-48E2-8A02-60AEDC104FD2}" srcOrd="1" destOrd="0" parTransId="{A824EBF8-0F26-4F2C-AD67-7840F939FB30}" sibTransId="{E88E0CCA-0C4D-43C8-BDD0-E92E1D8FA06D}"/>
    <dgm:cxn modelId="{01E88ADD-ED5D-499F-A392-C1F6A864FE2B}" srcId="{CFC5AE17-8230-4B0B-A20A-897BF8296870}" destId="{5AAD6295-3E80-4B0F-A049-6E55492D922B}" srcOrd="6" destOrd="0" parTransId="{58565929-D9E0-40FD-8C06-EFF0E83ACE02}" sibTransId="{86C2CCEA-5222-40F0-B016-1E972BFD30B0}"/>
    <dgm:cxn modelId="{79AC49F8-877E-4C4A-AA14-E28C83562834}" srcId="{CFC5AE17-8230-4B0B-A20A-897BF8296870}" destId="{433EDA4E-8F49-4C90-ACEA-333A67EC5A7E}" srcOrd="0" destOrd="0" parTransId="{F57E359D-AC06-4AC1-8EDD-095D238381BB}" sibTransId="{67B34042-F641-40F2-8C4F-9BDEE5835DCF}"/>
    <dgm:cxn modelId="{A11F60FA-D54D-46EC-B349-08E32CBD12CE}" type="presOf" srcId="{CFC5AE17-8230-4B0B-A20A-897BF8296870}" destId="{67BFC0CB-52A0-43CD-ADBB-C0EBE3226E5C}" srcOrd="0" destOrd="0" presId="urn:microsoft.com/office/officeart/2005/8/layout/vList2"/>
    <dgm:cxn modelId="{D40F72A5-6F0E-4AFA-8B50-1DBAE925E155}" type="presParOf" srcId="{67BFC0CB-52A0-43CD-ADBB-C0EBE3226E5C}" destId="{38A22101-CD29-4F48-9E2A-146330911A96}" srcOrd="0" destOrd="0" presId="urn:microsoft.com/office/officeart/2005/8/layout/vList2"/>
    <dgm:cxn modelId="{6D7E8676-6882-4386-8CC2-098569639234}" type="presParOf" srcId="{67BFC0CB-52A0-43CD-ADBB-C0EBE3226E5C}" destId="{A611B14D-72BF-4571-A8A5-AC170F735607}" srcOrd="1" destOrd="0" presId="urn:microsoft.com/office/officeart/2005/8/layout/vList2"/>
    <dgm:cxn modelId="{CC64971F-2ABC-4032-A6D5-9187FEE0C075}" type="presParOf" srcId="{67BFC0CB-52A0-43CD-ADBB-C0EBE3226E5C}" destId="{7FD9553E-8899-4EF6-A892-B6B865B4985A}" srcOrd="2" destOrd="0" presId="urn:microsoft.com/office/officeart/2005/8/layout/vList2"/>
    <dgm:cxn modelId="{73599BB4-47F0-4A97-B69F-BFC050E1A041}" type="presParOf" srcId="{67BFC0CB-52A0-43CD-ADBB-C0EBE3226E5C}" destId="{8DA72B34-ACC0-455A-AD11-8DA46BC05FB2}" srcOrd="3" destOrd="0" presId="urn:microsoft.com/office/officeart/2005/8/layout/vList2"/>
    <dgm:cxn modelId="{D409F7E9-849C-4D98-8272-143D84A8A52C}" type="presParOf" srcId="{67BFC0CB-52A0-43CD-ADBB-C0EBE3226E5C}" destId="{5750B2F2-9C18-453A-B09F-A2D4DF252BA4}" srcOrd="4" destOrd="0" presId="urn:microsoft.com/office/officeart/2005/8/layout/vList2"/>
    <dgm:cxn modelId="{AEE2C88E-2626-4C3E-81F7-B30C174C538A}" type="presParOf" srcId="{67BFC0CB-52A0-43CD-ADBB-C0EBE3226E5C}" destId="{4277450B-6177-4264-9CBE-4ADFF86AB58C}" srcOrd="5" destOrd="0" presId="urn:microsoft.com/office/officeart/2005/8/layout/vList2"/>
    <dgm:cxn modelId="{9C3714E5-D93B-4F43-BDA0-F7DA0CFEBDC5}" type="presParOf" srcId="{67BFC0CB-52A0-43CD-ADBB-C0EBE3226E5C}" destId="{FCA3AAE9-A1F5-4BC5-869A-D7FF6804A806}" srcOrd="6" destOrd="0" presId="urn:microsoft.com/office/officeart/2005/8/layout/vList2"/>
    <dgm:cxn modelId="{A87A332F-34BC-46E4-855E-5743743F7E55}" type="presParOf" srcId="{67BFC0CB-52A0-43CD-ADBB-C0EBE3226E5C}" destId="{BBF47278-64E7-4800-B4B8-ACB0360003C2}" srcOrd="7" destOrd="0" presId="urn:microsoft.com/office/officeart/2005/8/layout/vList2"/>
    <dgm:cxn modelId="{03C1D85E-6CD2-4121-80F6-0788CED156A7}" type="presParOf" srcId="{67BFC0CB-52A0-43CD-ADBB-C0EBE3226E5C}" destId="{4CF99C52-0291-42EC-9B16-882974FC3BBA}" srcOrd="8" destOrd="0" presId="urn:microsoft.com/office/officeart/2005/8/layout/vList2"/>
    <dgm:cxn modelId="{8C6CA9C1-78A3-41D5-8631-2034A259CD05}" type="presParOf" srcId="{67BFC0CB-52A0-43CD-ADBB-C0EBE3226E5C}" destId="{D7A4D12D-47AE-4827-800A-26993CA0C226}" srcOrd="9" destOrd="0" presId="urn:microsoft.com/office/officeart/2005/8/layout/vList2"/>
    <dgm:cxn modelId="{73C29E85-AAF8-428D-BD70-61CE8EC3CB57}" type="presParOf" srcId="{67BFC0CB-52A0-43CD-ADBB-C0EBE3226E5C}" destId="{FEA58991-6C57-4349-85E1-CC042AE54C52}" srcOrd="10" destOrd="0" presId="urn:microsoft.com/office/officeart/2005/8/layout/vList2"/>
    <dgm:cxn modelId="{9B58EED1-C720-4BC6-A291-8E148539A734}" type="presParOf" srcId="{67BFC0CB-52A0-43CD-ADBB-C0EBE3226E5C}" destId="{C1C2953A-84FD-49B5-90C9-47C7C3D740CD}" srcOrd="11" destOrd="0" presId="urn:microsoft.com/office/officeart/2005/8/layout/vList2"/>
    <dgm:cxn modelId="{9C8584EA-EF51-4FAB-AE88-BD841AFD2E49}" type="presParOf" srcId="{67BFC0CB-52A0-43CD-ADBB-C0EBE3226E5C}" destId="{1A34DDBA-5FDF-4B23-B006-708F3B4039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63069F-4A5D-469B-A87B-F5894F348DA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A656619-A140-4234-99AC-16D0D2F1E6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Additional hiring : 2 Systems Engineers and 2 Customer support agents </a:t>
          </a:r>
        </a:p>
      </dgm:t>
    </dgm:pt>
    <dgm:pt modelId="{CC4CBB76-B1E9-43CF-87C7-73B2541F10CD}" type="parTrans" cxnId="{3129D49E-88C4-4A00-A95C-A4303AC525E2}">
      <dgm:prSet/>
      <dgm:spPr/>
      <dgm:t>
        <a:bodyPr/>
        <a:lstStyle/>
        <a:p>
          <a:endParaRPr lang="en-US"/>
        </a:p>
      </dgm:t>
    </dgm:pt>
    <dgm:pt modelId="{6FCC0830-8B93-4ED3-8E96-330EF5BC71B2}" type="sibTrans" cxnId="{3129D49E-88C4-4A00-A95C-A4303AC525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E2F422-35DD-446E-9C32-D8CA70E9EA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5 members receive no salary. Only equity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I.e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(10.2%) each</a:t>
          </a:r>
          <a:r>
            <a:rPr lang="en-US" dirty="0"/>
            <a:t> </a:t>
          </a:r>
        </a:p>
      </dgm:t>
    </dgm:pt>
    <dgm:pt modelId="{96F3F6AC-B261-4145-9F47-769661D9CD9C}" type="parTrans" cxnId="{B8CE21D2-B7BB-4413-943E-7C1E557EC1C0}">
      <dgm:prSet/>
      <dgm:spPr/>
      <dgm:t>
        <a:bodyPr/>
        <a:lstStyle/>
        <a:p>
          <a:endParaRPr lang="en-US"/>
        </a:p>
      </dgm:t>
    </dgm:pt>
    <dgm:pt modelId="{50F4E261-55E9-442A-BB52-30C0470DA4E1}" type="sibTrans" cxnId="{B8CE21D2-B7BB-4413-943E-7C1E557EC1C0}">
      <dgm:prSet/>
      <dgm:spPr/>
      <dgm:t>
        <a:bodyPr/>
        <a:lstStyle/>
        <a:p>
          <a:endParaRPr lang="en-US"/>
        </a:p>
      </dgm:t>
    </dgm:pt>
    <dgm:pt modelId="{0FE8C41F-CE3C-40A4-AB4D-290EA06DD481}" type="pres">
      <dgm:prSet presAssocID="{0463069F-4A5D-469B-A87B-F5894F348DAB}" presName="root" presStyleCnt="0">
        <dgm:presLayoutVars>
          <dgm:dir/>
          <dgm:resizeHandles val="exact"/>
        </dgm:presLayoutVars>
      </dgm:prSet>
      <dgm:spPr/>
    </dgm:pt>
    <dgm:pt modelId="{EC097387-9559-4BE3-8234-8239E5E2426D}" type="pres">
      <dgm:prSet presAssocID="{0463069F-4A5D-469B-A87B-F5894F348DAB}" presName="container" presStyleCnt="0">
        <dgm:presLayoutVars>
          <dgm:dir/>
          <dgm:resizeHandles val="exact"/>
        </dgm:presLayoutVars>
      </dgm:prSet>
      <dgm:spPr/>
    </dgm:pt>
    <dgm:pt modelId="{76F94D94-FB49-493F-A18C-D35E1A9964AA}" type="pres">
      <dgm:prSet presAssocID="{3A656619-A140-4234-99AC-16D0D2F1E649}" presName="compNode" presStyleCnt="0"/>
      <dgm:spPr/>
    </dgm:pt>
    <dgm:pt modelId="{25078996-6844-4685-AB2E-FFDD2569529D}" type="pres">
      <dgm:prSet presAssocID="{3A656619-A140-4234-99AC-16D0D2F1E649}" presName="iconBgRect" presStyleLbl="bgShp" presStyleIdx="0" presStyleCnt="2"/>
      <dgm:spPr/>
    </dgm:pt>
    <dgm:pt modelId="{C08BD32B-E20A-41D1-91F2-EDBDC4D8855D}" type="pres">
      <dgm:prSet presAssocID="{3A656619-A140-4234-99AC-16D0D2F1E6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D279934-886B-4982-B5D5-34F7DF94EED5}" type="pres">
      <dgm:prSet presAssocID="{3A656619-A140-4234-99AC-16D0D2F1E649}" presName="spaceRect" presStyleCnt="0"/>
      <dgm:spPr/>
    </dgm:pt>
    <dgm:pt modelId="{5655A154-7BFF-4444-942E-0B6FFB29E538}" type="pres">
      <dgm:prSet presAssocID="{3A656619-A140-4234-99AC-16D0D2F1E649}" presName="textRect" presStyleLbl="revTx" presStyleIdx="0" presStyleCnt="2">
        <dgm:presLayoutVars>
          <dgm:chMax val="1"/>
          <dgm:chPref val="1"/>
        </dgm:presLayoutVars>
      </dgm:prSet>
      <dgm:spPr/>
    </dgm:pt>
    <dgm:pt modelId="{68AF355A-22E0-4CC8-9AD3-8D34F0179F7F}" type="pres">
      <dgm:prSet presAssocID="{6FCC0830-8B93-4ED3-8E96-330EF5BC71B2}" presName="sibTrans" presStyleLbl="sibTrans2D1" presStyleIdx="0" presStyleCnt="0"/>
      <dgm:spPr/>
    </dgm:pt>
    <dgm:pt modelId="{D1BC9874-46C1-4F43-B22B-53BF2ADA0FE2}" type="pres">
      <dgm:prSet presAssocID="{A9E2F422-35DD-446E-9C32-D8CA70E9EAEC}" presName="compNode" presStyleCnt="0"/>
      <dgm:spPr/>
    </dgm:pt>
    <dgm:pt modelId="{26F38ACC-87AD-437F-94AB-B6DFBE9E31D2}" type="pres">
      <dgm:prSet presAssocID="{A9E2F422-35DD-446E-9C32-D8CA70E9EAEC}" presName="iconBgRect" presStyleLbl="bgShp" presStyleIdx="1" presStyleCnt="2"/>
      <dgm:spPr/>
    </dgm:pt>
    <dgm:pt modelId="{3EEBBD5F-4CB3-48E8-A0F4-9CFB4AB2EF22}" type="pres">
      <dgm:prSet presAssocID="{A9E2F422-35DD-446E-9C32-D8CA70E9EAE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3887EA3-3BCF-4763-BBAF-1012EF338D37}" type="pres">
      <dgm:prSet presAssocID="{A9E2F422-35DD-446E-9C32-D8CA70E9EAEC}" presName="spaceRect" presStyleCnt="0"/>
      <dgm:spPr/>
    </dgm:pt>
    <dgm:pt modelId="{85BFA5A3-83CA-462F-B771-96801BCAB758}" type="pres">
      <dgm:prSet presAssocID="{A9E2F422-35DD-446E-9C32-D8CA70E9EA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A3AF72-761C-4554-A522-35FAC931C383}" type="presOf" srcId="{A9E2F422-35DD-446E-9C32-D8CA70E9EAEC}" destId="{85BFA5A3-83CA-462F-B771-96801BCAB758}" srcOrd="0" destOrd="0" presId="urn:microsoft.com/office/officeart/2018/2/layout/IconCircleList"/>
    <dgm:cxn modelId="{A6917A92-3789-4910-9087-78C8BB67BC42}" type="presOf" srcId="{0463069F-4A5D-469B-A87B-F5894F348DAB}" destId="{0FE8C41F-CE3C-40A4-AB4D-290EA06DD481}" srcOrd="0" destOrd="0" presId="urn:microsoft.com/office/officeart/2018/2/layout/IconCircleList"/>
    <dgm:cxn modelId="{3129D49E-88C4-4A00-A95C-A4303AC525E2}" srcId="{0463069F-4A5D-469B-A87B-F5894F348DAB}" destId="{3A656619-A140-4234-99AC-16D0D2F1E649}" srcOrd="0" destOrd="0" parTransId="{CC4CBB76-B1E9-43CF-87C7-73B2541F10CD}" sibTransId="{6FCC0830-8B93-4ED3-8E96-330EF5BC71B2}"/>
    <dgm:cxn modelId="{DB0B6FB0-4162-4651-A718-DF8718F32F5F}" type="presOf" srcId="{6FCC0830-8B93-4ED3-8E96-330EF5BC71B2}" destId="{68AF355A-22E0-4CC8-9AD3-8D34F0179F7F}" srcOrd="0" destOrd="0" presId="urn:microsoft.com/office/officeart/2018/2/layout/IconCircleList"/>
    <dgm:cxn modelId="{F1BED6C4-97A0-474B-9091-7F2825ECED49}" type="presOf" srcId="{3A656619-A140-4234-99AC-16D0D2F1E649}" destId="{5655A154-7BFF-4444-942E-0B6FFB29E538}" srcOrd="0" destOrd="0" presId="urn:microsoft.com/office/officeart/2018/2/layout/IconCircleList"/>
    <dgm:cxn modelId="{B8CE21D2-B7BB-4413-943E-7C1E557EC1C0}" srcId="{0463069F-4A5D-469B-A87B-F5894F348DAB}" destId="{A9E2F422-35DD-446E-9C32-D8CA70E9EAEC}" srcOrd="1" destOrd="0" parTransId="{96F3F6AC-B261-4145-9F47-769661D9CD9C}" sibTransId="{50F4E261-55E9-442A-BB52-30C0470DA4E1}"/>
    <dgm:cxn modelId="{96AA5419-4AD0-4596-BD60-EEFF8447CF30}" type="presParOf" srcId="{0FE8C41F-CE3C-40A4-AB4D-290EA06DD481}" destId="{EC097387-9559-4BE3-8234-8239E5E2426D}" srcOrd="0" destOrd="0" presId="urn:microsoft.com/office/officeart/2018/2/layout/IconCircleList"/>
    <dgm:cxn modelId="{5745FA4E-C00E-4D40-948B-BE9CA395318A}" type="presParOf" srcId="{EC097387-9559-4BE3-8234-8239E5E2426D}" destId="{76F94D94-FB49-493F-A18C-D35E1A9964AA}" srcOrd="0" destOrd="0" presId="urn:microsoft.com/office/officeart/2018/2/layout/IconCircleList"/>
    <dgm:cxn modelId="{693ED6ED-3B67-451E-8FE4-2D90BFBDD185}" type="presParOf" srcId="{76F94D94-FB49-493F-A18C-D35E1A9964AA}" destId="{25078996-6844-4685-AB2E-FFDD2569529D}" srcOrd="0" destOrd="0" presId="urn:microsoft.com/office/officeart/2018/2/layout/IconCircleList"/>
    <dgm:cxn modelId="{DE1C6490-C4E4-4F10-902E-6445A6B6E1BB}" type="presParOf" srcId="{76F94D94-FB49-493F-A18C-D35E1A9964AA}" destId="{C08BD32B-E20A-41D1-91F2-EDBDC4D8855D}" srcOrd="1" destOrd="0" presId="urn:microsoft.com/office/officeart/2018/2/layout/IconCircleList"/>
    <dgm:cxn modelId="{E9E3B3E6-21E5-4967-A66D-CE4F480446CF}" type="presParOf" srcId="{76F94D94-FB49-493F-A18C-D35E1A9964AA}" destId="{BD279934-886B-4982-B5D5-34F7DF94EED5}" srcOrd="2" destOrd="0" presId="urn:microsoft.com/office/officeart/2018/2/layout/IconCircleList"/>
    <dgm:cxn modelId="{C62BDA4F-A5E1-4DBE-8042-F609BA17A350}" type="presParOf" srcId="{76F94D94-FB49-493F-A18C-D35E1A9964AA}" destId="{5655A154-7BFF-4444-942E-0B6FFB29E538}" srcOrd="3" destOrd="0" presId="urn:microsoft.com/office/officeart/2018/2/layout/IconCircleList"/>
    <dgm:cxn modelId="{CC270179-1955-476A-B085-65AAA75CDCF4}" type="presParOf" srcId="{EC097387-9559-4BE3-8234-8239E5E2426D}" destId="{68AF355A-22E0-4CC8-9AD3-8D34F0179F7F}" srcOrd="1" destOrd="0" presId="urn:microsoft.com/office/officeart/2018/2/layout/IconCircleList"/>
    <dgm:cxn modelId="{1228D77F-1EA8-428B-8C78-94171EBD677C}" type="presParOf" srcId="{EC097387-9559-4BE3-8234-8239E5E2426D}" destId="{D1BC9874-46C1-4F43-B22B-53BF2ADA0FE2}" srcOrd="2" destOrd="0" presId="urn:microsoft.com/office/officeart/2018/2/layout/IconCircleList"/>
    <dgm:cxn modelId="{269AB336-4D26-4DE0-B56F-6EF140A25B1C}" type="presParOf" srcId="{D1BC9874-46C1-4F43-B22B-53BF2ADA0FE2}" destId="{26F38ACC-87AD-437F-94AB-B6DFBE9E31D2}" srcOrd="0" destOrd="0" presId="urn:microsoft.com/office/officeart/2018/2/layout/IconCircleList"/>
    <dgm:cxn modelId="{A79A252A-4D56-4CB5-A01D-CC97D841BA0B}" type="presParOf" srcId="{D1BC9874-46C1-4F43-B22B-53BF2ADA0FE2}" destId="{3EEBBD5F-4CB3-48E8-A0F4-9CFB4AB2EF22}" srcOrd="1" destOrd="0" presId="urn:microsoft.com/office/officeart/2018/2/layout/IconCircleList"/>
    <dgm:cxn modelId="{E2084182-2589-40AD-8331-2AE9F1ECB478}" type="presParOf" srcId="{D1BC9874-46C1-4F43-B22B-53BF2ADA0FE2}" destId="{33887EA3-3BCF-4763-BBAF-1012EF338D37}" srcOrd="2" destOrd="0" presId="urn:microsoft.com/office/officeart/2018/2/layout/IconCircleList"/>
    <dgm:cxn modelId="{60289407-443E-4C15-9D86-48984F1C600C}" type="presParOf" srcId="{D1BC9874-46C1-4F43-B22B-53BF2ADA0FE2}" destId="{85BFA5A3-83CA-462F-B771-96801BCAB7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EC3704-F2A7-4816-BDA5-010622AFCD9C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85667FE-0391-485B-A2C1-EF47447398B8}">
      <dgm:prSet/>
      <dgm:spPr/>
      <dgm:t>
        <a:bodyPr/>
        <a:lstStyle/>
        <a:p>
          <a:pPr algn="l"/>
          <a:r>
            <a:rPr lang="en-US"/>
            <a:t>Investment Banks </a:t>
          </a:r>
          <a:endParaRPr lang="en-US" b="0" i="0" u="none" strike="noStrike" cap="none" baseline="0" noProof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6261D4-A40B-4A49-8DF9-32FF0AF99596}" type="parTrans" cxnId="{818E565A-250B-4C67-9BB1-C76ADDE319FB}">
      <dgm:prSet/>
      <dgm:spPr/>
      <dgm:t>
        <a:bodyPr/>
        <a:lstStyle/>
        <a:p>
          <a:endParaRPr lang="en-US"/>
        </a:p>
      </dgm:t>
    </dgm:pt>
    <dgm:pt modelId="{E42C6D3E-B8FB-4656-959E-BDAF6718AB44}" type="sibTrans" cxnId="{818E565A-250B-4C67-9BB1-C76ADDE319FB}">
      <dgm:prSet/>
      <dgm:spPr/>
      <dgm:t>
        <a:bodyPr/>
        <a:lstStyle/>
        <a:p>
          <a:endParaRPr lang="en-US"/>
        </a:p>
      </dgm:t>
    </dgm:pt>
    <dgm:pt modelId="{31A3584C-002D-4CAA-8B84-1BC1DE5A8FAC}">
      <dgm:prSet/>
      <dgm:spPr/>
      <dgm:t>
        <a:bodyPr/>
        <a:lstStyle/>
        <a:p>
          <a:pPr algn="l"/>
          <a:r>
            <a:rPr lang="en-US"/>
            <a:t>Institutional Investors</a:t>
          </a:r>
        </a:p>
      </dgm:t>
    </dgm:pt>
    <dgm:pt modelId="{A11F8E67-7194-47E7-A54C-65C334DB54CC}" type="parTrans" cxnId="{AE7A9ACE-9D29-432A-99C6-3314D65DE56C}">
      <dgm:prSet/>
      <dgm:spPr/>
      <dgm:t>
        <a:bodyPr/>
        <a:lstStyle/>
        <a:p>
          <a:endParaRPr lang="en-US"/>
        </a:p>
      </dgm:t>
    </dgm:pt>
    <dgm:pt modelId="{76DCFA7C-2B17-4077-8DDC-064AA692B354}" type="sibTrans" cxnId="{AE7A9ACE-9D29-432A-99C6-3314D65DE56C}">
      <dgm:prSet/>
      <dgm:spPr/>
      <dgm:t>
        <a:bodyPr/>
        <a:lstStyle/>
        <a:p>
          <a:endParaRPr lang="en-US"/>
        </a:p>
      </dgm:t>
    </dgm:pt>
    <dgm:pt modelId="{A922CF9E-B605-45A1-BAEB-8768C5BDCD07}">
      <dgm:prSet phldr="0"/>
      <dgm:spPr/>
      <dgm:t>
        <a:bodyPr/>
        <a:lstStyle/>
        <a:p>
          <a:pPr algn="l" rtl="0"/>
          <a:r>
            <a:rPr lang="en-US"/>
            <a:t>Angel Investors </a:t>
          </a:r>
        </a:p>
      </dgm:t>
    </dgm:pt>
    <dgm:pt modelId="{860AA4B4-51AD-495D-9F7F-58E197B71EC6}" type="parTrans" cxnId="{15E610A8-2013-4374-8903-7C489AB8E991}">
      <dgm:prSet/>
      <dgm:spPr/>
    </dgm:pt>
    <dgm:pt modelId="{DCCF23FF-171F-43BC-993D-55724F0339E3}" type="sibTrans" cxnId="{15E610A8-2013-4374-8903-7C489AB8E991}">
      <dgm:prSet/>
      <dgm:spPr/>
    </dgm:pt>
    <dgm:pt modelId="{72FBF4F0-3A77-488F-B0CB-59B1B2527B9B}">
      <dgm:prSet phldr="0"/>
      <dgm:spPr/>
      <dgm:t>
        <a:bodyPr/>
        <a:lstStyle/>
        <a:p>
          <a:pPr algn="l"/>
          <a:r>
            <a:rPr lang="en-US"/>
            <a:t>Venture Capitalists </a:t>
          </a:r>
        </a:p>
      </dgm:t>
    </dgm:pt>
    <dgm:pt modelId="{84E7C7EE-8E34-429C-9528-AFE0684D0951}" type="parTrans" cxnId="{C7E4FCE7-CCDB-45DA-875E-AFE04E16AED4}">
      <dgm:prSet/>
      <dgm:spPr/>
    </dgm:pt>
    <dgm:pt modelId="{26BD2090-E73C-4B54-BCC2-3C614BE1D36B}" type="sibTrans" cxnId="{C7E4FCE7-CCDB-45DA-875E-AFE04E16AED4}">
      <dgm:prSet/>
      <dgm:spPr/>
    </dgm:pt>
    <dgm:pt modelId="{2E7E4321-4A3A-4774-8F88-246BEC84E22F}" type="pres">
      <dgm:prSet presAssocID="{FFEC3704-F2A7-4816-BDA5-010622AFC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D12395-380B-42AB-9E0E-0562EF37DB4A}" type="pres">
      <dgm:prSet presAssocID="{A922CF9E-B605-45A1-BAEB-8768C5BDCD07}" presName="hierRoot1" presStyleCnt="0"/>
      <dgm:spPr/>
    </dgm:pt>
    <dgm:pt modelId="{5C199F04-A7A8-40CB-BA5E-6CA3FB49746B}" type="pres">
      <dgm:prSet presAssocID="{A922CF9E-B605-45A1-BAEB-8768C5BDCD07}" presName="composite" presStyleCnt="0"/>
      <dgm:spPr/>
    </dgm:pt>
    <dgm:pt modelId="{74F2CBB5-9B97-462C-AB51-EB0E671EA54C}" type="pres">
      <dgm:prSet presAssocID="{A922CF9E-B605-45A1-BAEB-8768C5BDCD07}" presName="background" presStyleLbl="node0" presStyleIdx="0" presStyleCnt="4"/>
      <dgm:spPr/>
    </dgm:pt>
    <dgm:pt modelId="{32189FEC-1F0A-4DFC-97D4-9F5B8E45EB73}" type="pres">
      <dgm:prSet presAssocID="{A922CF9E-B605-45A1-BAEB-8768C5BDCD07}" presName="text" presStyleLbl="fgAcc0" presStyleIdx="0" presStyleCnt="4">
        <dgm:presLayoutVars>
          <dgm:chPref val="3"/>
        </dgm:presLayoutVars>
      </dgm:prSet>
      <dgm:spPr/>
    </dgm:pt>
    <dgm:pt modelId="{A6D0A84E-D732-4C0C-A7A4-2B9E7AEAEFA9}" type="pres">
      <dgm:prSet presAssocID="{A922CF9E-B605-45A1-BAEB-8768C5BDCD07}" presName="hierChild2" presStyleCnt="0"/>
      <dgm:spPr/>
    </dgm:pt>
    <dgm:pt modelId="{827C6332-BA90-4042-91C7-1664876ACF06}" type="pres">
      <dgm:prSet presAssocID="{72FBF4F0-3A77-488F-B0CB-59B1B2527B9B}" presName="hierRoot1" presStyleCnt="0"/>
      <dgm:spPr/>
    </dgm:pt>
    <dgm:pt modelId="{74A81375-75DC-4A86-B869-84897902786D}" type="pres">
      <dgm:prSet presAssocID="{72FBF4F0-3A77-488F-B0CB-59B1B2527B9B}" presName="composite" presStyleCnt="0"/>
      <dgm:spPr/>
    </dgm:pt>
    <dgm:pt modelId="{97C520D3-A61A-4439-86B1-25A34E4DEF58}" type="pres">
      <dgm:prSet presAssocID="{72FBF4F0-3A77-488F-B0CB-59B1B2527B9B}" presName="background" presStyleLbl="node0" presStyleIdx="1" presStyleCnt="4"/>
      <dgm:spPr/>
    </dgm:pt>
    <dgm:pt modelId="{920BD24F-2BC6-4EBF-B1B6-C8302DB25D87}" type="pres">
      <dgm:prSet presAssocID="{72FBF4F0-3A77-488F-B0CB-59B1B2527B9B}" presName="text" presStyleLbl="fgAcc0" presStyleIdx="1" presStyleCnt="4">
        <dgm:presLayoutVars>
          <dgm:chPref val="3"/>
        </dgm:presLayoutVars>
      </dgm:prSet>
      <dgm:spPr/>
    </dgm:pt>
    <dgm:pt modelId="{567D74AE-FCA6-425A-B326-657502C53F46}" type="pres">
      <dgm:prSet presAssocID="{72FBF4F0-3A77-488F-B0CB-59B1B2527B9B}" presName="hierChild2" presStyleCnt="0"/>
      <dgm:spPr/>
    </dgm:pt>
    <dgm:pt modelId="{E073691A-5222-4718-8D56-40FECA6ED949}" type="pres">
      <dgm:prSet presAssocID="{185667FE-0391-485B-A2C1-EF47447398B8}" presName="hierRoot1" presStyleCnt="0"/>
      <dgm:spPr/>
    </dgm:pt>
    <dgm:pt modelId="{B12F2EA7-5332-4AB4-A234-9094F2F8684D}" type="pres">
      <dgm:prSet presAssocID="{185667FE-0391-485B-A2C1-EF47447398B8}" presName="composite" presStyleCnt="0"/>
      <dgm:spPr/>
    </dgm:pt>
    <dgm:pt modelId="{726CEFB8-CE01-43A9-9A28-4CCC1FC26174}" type="pres">
      <dgm:prSet presAssocID="{185667FE-0391-485B-A2C1-EF47447398B8}" presName="background" presStyleLbl="node0" presStyleIdx="2" presStyleCnt="4"/>
      <dgm:spPr/>
    </dgm:pt>
    <dgm:pt modelId="{029B3B9C-6F78-4FFD-8E2B-42FC22859840}" type="pres">
      <dgm:prSet presAssocID="{185667FE-0391-485B-A2C1-EF47447398B8}" presName="text" presStyleLbl="fgAcc0" presStyleIdx="2" presStyleCnt="4">
        <dgm:presLayoutVars>
          <dgm:chPref val="3"/>
        </dgm:presLayoutVars>
      </dgm:prSet>
      <dgm:spPr/>
    </dgm:pt>
    <dgm:pt modelId="{30CED6E4-B35C-447C-8B97-5EB1BEBBA8CB}" type="pres">
      <dgm:prSet presAssocID="{185667FE-0391-485B-A2C1-EF47447398B8}" presName="hierChild2" presStyleCnt="0"/>
      <dgm:spPr/>
    </dgm:pt>
    <dgm:pt modelId="{A71B2AD7-9EA0-4483-8DC2-7D8369DCDA5D}" type="pres">
      <dgm:prSet presAssocID="{31A3584C-002D-4CAA-8B84-1BC1DE5A8FAC}" presName="hierRoot1" presStyleCnt="0"/>
      <dgm:spPr/>
    </dgm:pt>
    <dgm:pt modelId="{3DC07576-A650-4BC1-8B61-094FB2DD0180}" type="pres">
      <dgm:prSet presAssocID="{31A3584C-002D-4CAA-8B84-1BC1DE5A8FAC}" presName="composite" presStyleCnt="0"/>
      <dgm:spPr/>
    </dgm:pt>
    <dgm:pt modelId="{30FA400E-EA81-41E3-AC88-08F7A83B928D}" type="pres">
      <dgm:prSet presAssocID="{31A3584C-002D-4CAA-8B84-1BC1DE5A8FAC}" presName="background" presStyleLbl="node0" presStyleIdx="3" presStyleCnt="4"/>
      <dgm:spPr/>
    </dgm:pt>
    <dgm:pt modelId="{BFEE049A-986C-4EEA-A130-DE41D3E6343A}" type="pres">
      <dgm:prSet presAssocID="{31A3584C-002D-4CAA-8B84-1BC1DE5A8FAC}" presName="text" presStyleLbl="fgAcc0" presStyleIdx="3" presStyleCnt="4">
        <dgm:presLayoutVars>
          <dgm:chPref val="3"/>
        </dgm:presLayoutVars>
      </dgm:prSet>
      <dgm:spPr/>
    </dgm:pt>
    <dgm:pt modelId="{342E1240-513B-4957-BAF2-9460CE30D83E}" type="pres">
      <dgm:prSet presAssocID="{31A3584C-002D-4CAA-8B84-1BC1DE5A8FAC}" presName="hierChild2" presStyleCnt="0"/>
      <dgm:spPr/>
    </dgm:pt>
  </dgm:ptLst>
  <dgm:cxnLst>
    <dgm:cxn modelId="{7FC26013-33CE-4094-BEFF-2FE0B3319A9C}" type="presOf" srcId="{31A3584C-002D-4CAA-8B84-1BC1DE5A8FAC}" destId="{BFEE049A-986C-4EEA-A130-DE41D3E6343A}" srcOrd="0" destOrd="0" presId="urn:microsoft.com/office/officeart/2005/8/layout/hierarchy1"/>
    <dgm:cxn modelId="{A7A78A1E-86C8-4EBC-BFF4-384DA3FDE43B}" type="presOf" srcId="{A922CF9E-B605-45A1-BAEB-8768C5BDCD07}" destId="{32189FEC-1F0A-4DFC-97D4-9F5B8E45EB73}" srcOrd="0" destOrd="0" presId="urn:microsoft.com/office/officeart/2005/8/layout/hierarchy1"/>
    <dgm:cxn modelId="{BF16B448-B232-4FB0-A37B-530D73EA9C21}" type="presOf" srcId="{FFEC3704-F2A7-4816-BDA5-010622AFCD9C}" destId="{2E7E4321-4A3A-4774-8F88-246BEC84E22F}" srcOrd="0" destOrd="0" presId="urn:microsoft.com/office/officeart/2005/8/layout/hierarchy1"/>
    <dgm:cxn modelId="{818E565A-250B-4C67-9BB1-C76ADDE319FB}" srcId="{FFEC3704-F2A7-4816-BDA5-010622AFCD9C}" destId="{185667FE-0391-485B-A2C1-EF47447398B8}" srcOrd="2" destOrd="0" parTransId="{5A6261D4-A40B-4A49-8DF9-32FF0AF99596}" sibTransId="{E42C6D3E-B8FB-4656-959E-BDAF6718AB44}"/>
    <dgm:cxn modelId="{368CD163-2CEC-4B19-BC08-6DABA7AC2044}" type="presOf" srcId="{185667FE-0391-485B-A2C1-EF47447398B8}" destId="{029B3B9C-6F78-4FFD-8E2B-42FC22859840}" srcOrd="0" destOrd="0" presId="urn:microsoft.com/office/officeart/2005/8/layout/hierarchy1"/>
    <dgm:cxn modelId="{FF611374-0314-47B0-8F92-ABD9D6CEE7C6}" type="presOf" srcId="{72FBF4F0-3A77-488F-B0CB-59B1B2527B9B}" destId="{920BD24F-2BC6-4EBF-B1B6-C8302DB25D87}" srcOrd="0" destOrd="0" presId="urn:microsoft.com/office/officeart/2005/8/layout/hierarchy1"/>
    <dgm:cxn modelId="{15E610A8-2013-4374-8903-7C489AB8E991}" srcId="{FFEC3704-F2A7-4816-BDA5-010622AFCD9C}" destId="{A922CF9E-B605-45A1-BAEB-8768C5BDCD07}" srcOrd="0" destOrd="0" parTransId="{860AA4B4-51AD-495D-9F7F-58E197B71EC6}" sibTransId="{DCCF23FF-171F-43BC-993D-55724F0339E3}"/>
    <dgm:cxn modelId="{AE7A9ACE-9D29-432A-99C6-3314D65DE56C}" srcId="{FFEC3704-F2A7-4816-BDA5-010622AFCD9C}" destId="{31A3584C-002D-4CAA-8B84-1BC1DE5A8FAC}" srcOrd="3" destOrd="0" parTransId="{A11F8E67-7194-47E7-A54C-65C334DB54CC}" sibTransId="{76DCFA7C-2B17-4077-8DDC-064AA692B354}"/>
    <dgm:cxn modelId="{C7E4FCE7-CCDB-45DA-875E-AFE04E16AED4}" srcId="{FFEC3704-F2A7-4816-BDA5-010622AFCD9C}" destId="{72FBF4F0-3A77-488F-B0CB-59B1B2527B9B}" srcOrd="1" destOrd="0" parTransId="{84E7C7EE-8E34-429C-9528-AFE0684D0951}" sibTransId="{26BD2090-E73C-4B54-BCC2-3C614BE1D36B}"/>
    <dgm:cxn modelId="{C44AB7A9-30A1-42EE-A1EE-D7852AE3F8FA}" type="presParOf" srcId="{2E7E4321-4A3A-4774-8F88-246BEC84E22F}" destId="{9BD12395-380B-42AB-9E0E-0562EF37DB4A}" srcOrd="0" destOrd="0" presId="urn:microsoft.com/office/officeart/2005/8/layout/hierarchy1"/>
    <dgm:cxn modelId="{03E9BF54-DD72-4D02-B842-8E3CF9ECBCCE}" type="presParOf" srcId="{9BD12395-380B-42AB-9E0E-0562EF37DB4A}" destId="{5C199F04-A7A8-40CB-BA5E-6CA3FB49746B}" srcOrd="0" destOrd="0" presId="urn:microsoft.com/office/officeart/2005/8/layout/hierarchy1"/>
    <dgm:cxn modelId="{25BC5178-ABED-4E9C-A5F2-0BBC68E53EC0}" type="presParOf" srcId="{5C199F04-A7A8-40CB-BA5E-6CA3FB49746B}" destId="{74F2CBB5-9B97-462C-AB51-EB0E671EA54C}" srcOrd="0" destOrd="0" presId="urn:microsoft.com/office/officeart/2005/8/layout/hierarchy1"/>
    <dgm:cxn modelId="{3BB8E6CB-E11A-4791-BE71-F196AB5768F5}" type="presParOf" srcId="{5C199F04-A7A8-40CB-BA5E-6CA3FB49746B}" destId="{32189FEC-1F0A-4DFC-97D4-9F5B8E45EB73}" srcOrd="1" destOrd="0" presId="urn:microsoft.com/office/officeart/2005/8/layout/hierarchy1"/>
    <dgm:cxn modelId="{86598721-B303-4916-A26C-E1E0C159AAD3}" type="presParOf" srcId="{9BD12395-380B-42AB-9E0E-0562EF37DB4A}" destId="{A6D0A84E-D732-4C0C-A7A4-2B9E7AEAEFA9}" srcOrd="1" destOrd="0" presId="urn:microsoft.com/office/officeart/2005/8/layout/hierarchy1"/>
    <dgm:cxn modelId="{553ADF7D-1B5F-4EAA-A1ED-F127E7646536}" type="presParOf" srcId="{2E7E4321-4A3A-4774-8F88-246BEC84E22F}" destId="{827C6332-BA90-4042-91C7-1664876ACF06}" srcOrd="1" destOrd="0" presId="urn:microsoft.com/office/officeart/2005/8/layout/hierarchy1"/>
    <dgm:cxn modelId="{E3F0B267-BD78-472A-AC97-D482A66684D4}" type="presParOf" srcId="{827C6332-BA90-4042-91C7-1664876ACF06}" destId="{74A81375-75DC-4A86-B869-84897902786D}" srcOrd="0" destOrd="0" presId="urn:microsoft.com/office/officeart/2005/8/layout/hierarchy1"/>
    <dgm:cxn modelId="{EE0CF7EA-52FF-4E15-A919-5108A5E7338D}" type="presParOf" srcId="{74A81375-75DC-4A86-B869-84897902786D}" destId="{97C520D3-A61A-4439-86B1-25A34E4DEF58}" srcOrd="0" destOrd="0" presId="urn:microsoft.com/office/officeart/2005/8/layout/hierarchy1"/>
    <dgm:cxn modelId="{F1DBDE0A-F878-46F5-A432-D4893E2808AC}" type="presParOf" srcId="{74A81375-75DC-4A86-B869-84897902786D}" destId="{920BD24F-2BC6-4EBF-B1B6-C8302DB25D87}" srcOrd="1" destOrd="0" presId="urn:microsoft.com/office/officeart/2005/8/layout/hierarchy1"/>
    <dgm:cxn modelId="{E2E7F2F0-F725-490A-B2BD-3CEEDA718B31}" type="presParOf" srcId="{827C6332-BA90-4042-91C7-1664876ACF06}" destId="{567D74AE-FCA6-425A-B326-657502C53F46}" srcOrd="1" destOrd="0" presId="urn:microsoft.com/office/officeart/2005/8/layout/hierarchy1"/>
    <dgm:cxn modelId="{FAB8ED46-81BB-4633-84C0-E46A1F4EE036}" type="presParOf" srcId="{2E7E4321-4A3A-4774-8F88-246BEC84E22F}" destId="{E073691A-5222-4718-8D56-40FECA6ED949}" srcOrd="2" destOrd="0" presId="urn:microsoft.com/office/officeart/2005/8/layout/hierarchy1"/>
    <dgm:cxn modelId="{C4E24209-53D4-4965-952E-B4957D6823FA}" type="presParOf" srcId="{E073691A-5222-4718-8D56-40FECA6ED949}" destId="{B12F2EA7-5332-4AB4-A234-9094F2F8684D}" srcOrd="0" destOrd="0" presId="urn:microsoft.com/office/officeart/2005/8/layout/hierarchy1"/>
    <dgm:cxn modelId="{5FD66741-29EE-4DA8-BAF5-A87B8992488B}" type="presParOf" srcId="{B12F2EA7-5332-4AB4-A234-9094F2F8684D}" destId="{726CEFB8-CE01-43A9-9A28-4CCC1FC26174}" srcOrd="0" destOrd="0" presId="urn:microsoft.com/office/officeart/2005/8/layout/hierarchy1"/>
    <dgm:cxn modelId="{44E82950-D916-4A51-A9E5-6B5AB62D3614}" type="presParOf" srcId="{B12F2EA7-5332-4AB4-A234-9094F2F8684D}" destId="{029B3B9C-6F78-4FFD-8E2B-42FC22859840}" srcOrd="1" destOrd="0" presId="urn:microsoft.com/office/officeart/2005/8/layout/hierarchy1"/>
    <dgm:cxn modelId="{E508C80F-AFCA-4990-BB2C-5C15DD97F615}" type="presParOf" srcId="{E073691A-5222-4718-8D56-40FECA6ED949}" destId="{30CED6E4-B35C-447C-8B97-5EB1BEBBA8CB}" srcOrd="1" destOrd="0" presId="urn:microsoft.com/office/officeart/2005/8/layout/hierarchy1"/>
    <dgm:cxn modelId="{0F42BCA4-6438-4827-AD57-9BFA477EE26D}" type="presParOf" srcId="{2E7E4321-4A3A-4774-8F88-246BEC84E22F}" destId="{A71B2AD7-9EA0-4483-8DC2-7D8369DCDA5D}" srcOrd="3" destOrd="0" presId="urn:microsoft.com/office/officeart/2005/8/layout/hierarchy1"/>
    <dgm:cxn modelId="{71AA7992-F45C-4FE1-994C-2E42B1F8AB22}" type="presParOf" srcId="{A71B2AD7-9EA0-4483-8DC2-7D8369DCDA5D}" destId="{3DC07576-A650-4BC1-8B61-094FB2DD0180}" srcOrd="0" destOrd="0" presId="urn:microsoft.com/office/officeart/2005/8/layout/hierarchy1"/>
    <dgm:cxn modelId="{8FB3C1A3-0645-4CFB-AA2D-59C889C7F1AC}" type="presParOf" srcId="{3DC07576-A650-4BC1-8B61-094FB2DD0180}" destId="{30FA400E-EA81-41E3-AC88-08F7A83B928D}" srcOrd="0" destOrd="0" presId="urn:microsoft.com/office/officeart/2005/8/layout/hierarchy1"/>
    <dgm:cxn modelId="{0848E669-1197-436E-BBD9-077FD7F7D3C4}" type="presParOf" srcId="{3DC07576-A650-4BC1-8B61-094FB2DD0180}" destId="{BFEE049A-986C-4EEA-A130-DE41D3E6343A}" srcOrd="1" destOrd="0" presId="urn:microsoft.com/office/officeart/2005/8/layout/hierarchy1"/>
    <dgm:cxn modelId="{5F3788BB-948B-49B6-98E8-66649C7E65AC}" type="presParOf" srcId="{A71B2AD7-9EA0-4483-8DC2-7D8369DCDA5D}" destId="{342E1240-513B-4957-BAF2-9460CE30D8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769DBA-5692-4A2A-861B-BFC9D961244B}" type="doc">
      <dgm:prSet loTypeId="urn:microsoft.com/office/officeart/2018/2/layout/IconCircle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BD6A1C-FDB3-4FCC-942E-0C3E2578F40B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Automated</a:t>
          </a:r>
          <a:r>
            <a:rPr lang="en-US" b="0" i="0" u="none" strike="noStrike" cap="none" baseline="0" noProof="0">
              <a:latin typeface="Century Gothic"/>
            </a:rPr>
            <a:t> door control</a:t>
          </a:r>
          <a:endParaRPr lang="en-US"/>
        </a:p>
      </dgm:t>
    </dgm:pt>
    <dgm:pt modelId="{87993826-21B6-4386-951B-244DF01385F2}" type="parTrans" cxnId="{2F64D769-AE52-40A5-91B8-8D6099509893}">
      <dgm:prSet/>
      <dgm:spPr/>
      <dgm:t>
        <a:bodyPr/>
        <a:lstStyle/>
        <a:p>
          <a:endParaRPr lang="en-US"/>
        </a:p>
      </dgm:t>
    </dgm:pt>
    <dgm:pt modelId="{3C8C7BF0-173E-4992-9CCE-B04594D6B448}" type="sibTrans" cxnId="{2F64D769-AE52-40A5-91B8-8D60995098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AFA560-90AD-4438-B45F-E9A18ACF1C5C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Automated Alerts</a:t>
          </a:r>
          <a:endParaRPr lang="en-US"/>
        </a:p>
      </dgm:t>
    </dgm:pt>
    <dgm:pt modelId="{AC68FAB7-6B75-42B6-A2B1-651486584624}" type="parTrans" cxnId="{7251682A-300C-415C-8323-F5B488C8B1EE}">
      <dgm:prSet/>
      <dgm:spPr/>
      <dgm:t>
        <a:bodyPr/>
        <a:lstStyle/>
        <a:p>
          <a:endParaRPr lang="en-US"/>
        </a:p>
      </dgm:t>
    </dgm:pt>
    <dgm:pt modelId="{B33302AE-F792-432D-8489-F9E6AAD8F166}" type="sibTrans" cxnId="{7251682A-300C-415C-8323-F5B488C8B1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633E45-631D-410D-BCD3-1D531E7391C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Real time monitoring</a:t>
          </a:r>
          <a:endParaRPr lang="en-US"/>
        </a:p>
      </dgm:t>
    </dgm:pt>
    <dgm:pt modelId="{52ECEA61-BE38-4D27-9068-38F2CBBDDBF3}" type="parTrans" cxnId="{9D2EC6D2-B484-4940-9871-FEEAD80A3451}">
      <dgm:prSet/>
      <dgm:spPr/>
      <dgm:t>
        <a:bodyPr/>
        <a:lstStyle/>
        <a:p>
          <a:endParaRPr lang="en-US"/>
        </a:p>
      </dgm:t>
    </dgm:pt>
    <dgm:pt modelId="{E9C506B7-3894-4E18-9C91-AB7A952C3A87}" type="sibTrans" cxnId="{9D2EC6D2-B484-4940-9871-FEEAD80A34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096CDD-29C5-4548-9655-491589097FF6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Multichannel Recognition</a:t>
          </a:r>
          <a:endParaRPr lang="en-US"/>
        </a:p>
      </dgm:t>
    </dgm:pt>
    <dgm:pt modelId="{A4A7203C-384F-479C-BC1D-8585EFC72844}" type="parTrans" cxnId="{300FEDF9-516A-40CF-9CD4-50C3FA25912A}">
      <dgm:prSet/>
      <dgm:spPr/>
      <dgm:t>
        <a:bodyPr/>
        <a:lstStyle/>
        <a:p>
          <a:endParaRPr lang="en-US"/>
        </a:p>
      </dgm:t>
    </dgm:pt>
    <dgm:pt modelId="{60F19C8F-B9C4-40AA-9F5E-A0AD3053AFAA}" type="sibTrans" cxnId="{300FEDF9-516A-40CF-9CD4-50C3FA25912A}">
      <dgm:prSet/>
      <dgm:spPr/>
      <dgm:t>
        <a:bodyPr/>
        <a:lstStyle/>
        <a:p>
          <a:endParaRPr lang="en-US"/>
        </a:p>
      </dgm:t>
    </dgm:pt>
    <dgm:pt modelId="{96E70436-3264-46DC-AC31-39F4CC860C25}" type="pres">
      <dgm:prSet presAssocID="{33769DBA-5692-4A2A-861B-BFC9D961244B}" presName="root" presStyleCnt="0">
        <dgm:presLayoutVars>
          <dgm:dir/>
          <dgm:resizeHandles val="exact"/>
        </dgm:presLayoutVars>
      </dgm:prSet>
      <dgm:spPr/>
    </dgm:pt>
    <dgm:pt modelId="{6ED04A8E-FC64-46E3-A341-C333C243F75D}" type="pres">
      <dgm:prSet presAssocID="{33769DBA-5692-4A2A-861B-BFC9D961244B}" presName="container" presStyleCnt="0">
        <dgm:presLayoutVars>
          <dgm:dir/>
          <dgm:resizeHandles val="exact"/>
        </dgm:presLayoutVars>
      </dgm:prSet>
      <dgm:spPr/>
    </dgm:pt>
    <dgm:pt modelId="{A8765A30-F30E-453A-8C67-F4CB0AFF0AF1}" type="pres">
      <dgm:prSet presAssocID="{D9BD6A1C-FDB3-4FCC-942E-0C3E2578F40B}" presName="compNode" presStyleCnt="0"/>
      <dgm:spPr/>
    </dgm:pt>
    <dgm:pt modelId="{48512066-3CB7-4E95-A784-0EEBB97C31ED}" type="pres">
      <dgm:prSet presAssocID="{D9BD6A1C-FDB3-4FCC-942E-0C3E2578F40B}" presName="iconBgRect" presStyleLbl="bgShp" presStyleIdx="0" presStyleCnt="4"/>
      <dgm:spPr/>
    </dgm:pt>
    <dgm:pt modelId="{324478D6-590E-4834-A091-2F3998F91447}" type="pres">
      <dgm:prSet presAssocID="{D9BD6A1C-FDB3-4FCC-942E-0C3E2578F4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3A2461-1F45-4289-B5F2-81307C3C974A}" type="pres">
      <dgm:prSet presAssocID="{D9BD6A1C-FDB3-4FCC-942E-0C3E2578F40B}" presName="spaceRect" presStyleCnt="0"/>
      <dgm:spPr/>
    </dgm:pt>
    <dgm:pt modelId="{5828ED05-F81E-4A2D-A0B5-CBC22D29F082}" type="pres">
      <dgm:prSet presAssocID="{D9BD6A1C-FDB3-4FCC-942E-0C3E2578F40B}" presName="textRect" presStyleLbl="revTx" presStyleIdx="0" presStyleCnt="4">
        <dgm:presLayoutVars>
          <dgm:chMax val="1"/>
          <dgm:chPref val="1"/>
        </dgm:presLayoutVars>
      </dgm:prSet>
      <dgm:spPr/>
    </dgm:pt>
    <dgm:pt modelId="{3195CDE8-38C6-4499-A5A5-6BB521AC250C}" type="pres">
      <dgm:prSet presAssocID="{3C8C7BF0-173E-4992-9CCE-B04594D6B448}" presName="sibTrans" presStyleLbl="sibTrans2D1" presStyleIdx="0" presStyleCnt="0"/>
      <dgm:spPr/>
    </dgm:pt>
    <dgm:pt modelId="{FC40A8FE-55BC-4DC9-8BEB-4073D885B391}" type="pres">
      <dgm:prSet presAssocID="{AEAFA560-90AD-4438-B45F-E9A18ACF1C5C}" presName="compNode" presStyleCnt="0"/>
      <dgm:spPr/>
    </dgm:pt>
    <dgm:pt modelId="{3A0B0C8E-1594-4D01-80E5-37548FF5EFBB}" type="pres">
      <dgm:prSet presAssocID="{AEAFA560-90AD-4438-B45F-E9A18ACF1C5C}" presName="iconBgRect" presStyleLbl="bgShp" presStyleIdx="1" presStyleCnt="4"/>
      <dgm:spPr/>
    </dgm:pt>
    <dgm:pt modelId="{018505D2-99A7-403E-A0D1-D5165BE044DF}" type="pres">
      <dgm:prSet presAssocID="{AEAFA560-90AD-4438-B45F-E9A18ACF1C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DB0BBEE-68AE-4F7A-B32B-A387A7A361D3}" type="pres">
      <dgm:prSet presAssocID="{AEAFA560-90AD-4438-B45F-E9A18ACF1C5C}" presName="spaceRect" presStyleCnt="0"/>
      <dgm:spPr/>
    </dgm:pt>
    <dgm:pt modelId="{64AEC66F-50BF-4C97-B053-0DAC560DC502}" type="pres">
      <dgm:prSet presAssocID="{AEAFA560-90AD-4438-B45F-E9A18ACF1C5C}" presName="textRect" presStyleLbl="revTx" presStyleIdx="1" presStyleCnt="4">
        <dgm:presLayoutVars>
          <dgm:chMax val="1"/>
          <dgm:chPref val="1"/>
        </dgm:presLayoutVars>
      </dgm:prSet>
      <dgm:spPr/>
    </dgm:pt>
    <dgm:pt modelId="{091B5128-6EE3-46C1-B01C-42FA834B6EC8}" type="pres">
      <dgm:prSet presAssocID="{B33302AE-F792-432D-8489-F9E6AAD8F166}" presName="sibTrans" presStyleLbl="sibTrans2D1" presStyleIdx="0" presStyleCnt="0"/>
      <dgm:spPr/>
    </dgm:pt>
    <dgm:pt modelId="{FA9540D6-0998-469B-B045-C9256E976D68}" type="pres">
      <dgm:prSet presAssocID="{47633E45-631D-410D-BCD3-1D531E7391C5}" presName="compNode" presStyleCnt="0"/>
      <dgm:spPr/>
    </dgm:pt>
    <dgm:pt modelId="{81BA05D3-6512-47E0-A0B0-039252A2C0BF}" type="pres">
      <dgm:prSet presAssocID="{47633E45-631D-410D-BCD3-1D531E7391C5}" presName="iconBgRect" presStyleLbl="bgShp" presStyleIdx="2" presStyleCnt="4"/>
      <dgm:spPr/>
    </dgm:pt>
    <dgm:pt modelId="{BEFE3589-0D2D-4419-BE6E-03E122D51FBF}" type="pres">
      <dgm:prSet presAssocID="{47633E45-631D-410D-BCD3-1D531E7391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C1D092F-F31F-4AE9-80F3-4992C9DEE46B}" type="pres">
      <dgm:prSet presAssocID="{47633E45-631D-410D-BCD3-1D531E7391C5}" presName="spaceRect" presStyleCnt="0"/>
      <dgm:spPr/>
    </dgm:pt>
    <dgm:pt modelId="{C9FA2D3F-EFE4-4386-A894-56C37865D8B8}" type="pres">
      <dgm:prSet presAssocID="{47633E45-631D-410D-BCD3-1D531E7391C5}" presName="textRect" presStyleLbl="revTx" presStyleIdx="2" presStyleCnt="4">
        <dgm:presLayoutVars>
          <dgm:chMax val="1"/>
          <dgm:chPref val="1"/>
        </dgm:presLayoutVars>
      </dgm:prSet>
      <dgm:spPr/>
    </dgm:pt>
    <dgm:pt modelId="{D195B45A-794A-4D95-9781-9DEE575B5E78}" type="pres">
      <dgm:prSet presAssocID="{E9C506B7-3894-4E18-9C91-AB7A952C3A87}" presName="sibTrans" presStyleLbl="sibTrans2D1" presStyleIdx="0" presStyleCnt="0"/>
      <dgm:spPr/>
    </dgm:pt>
    <dgm:pt modelId="{82B183C9-F00D-46AF-88D8-CDECF0605860}" type="pres">
      <dgm:prSet presAssocID="{81096CDD-29C5-4548-9655-491589097FF6}" presName="compNode" presStyleCnt="0"/>
      <dgm:spPr/>
    </dgm:pt>
    <dgm:pt modelId="{7D919347-4FB9-4ADF-BEB0-9ADCBDBD0ED6}" type="pres">
      <dgm:prSet presAssocID="{81096CDD-29C5-4548-9655-491589097FF6}" presName="iconBgRect" presStyleLbl="bgShp" presStyleIdx="3" presStyleCnt="4"/>
      <dgm:spPr/>
    </dgm:pt>
    <dgm:pt modelId="{E17648AC-6C3C-40C7-B69B-78E810BB17FD}" type="pres">
      <dgm:prSet presAssocID="{81096CDD-29C5-4548-9655-491589097F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E773013-A879-47EA-8414-17DF675087E7}" type="pres">
      <dgm:prSet presAssocID="{81096CDD-29C5-4548-9655-491589097FF6}" presName="spaceRect" presStyleCnt="0"/>
      <dgm:spPr/>
    </dgm:pt>
    <dgm:pt modelId="{1211D657-180F-43E1-85B0-5442DC55ABA9}" type="pres">
      <dgm:prSet presAssocID="{81096CDD-29C5-4548-9655-491589097F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51682A-300C-415C-8323-F5B488C8B1EE}" srcId="{33769DBA-5692-4A2A-861B-BFC9D961244B}" destId="{AEAFA560-90AD-4438-B45F-E9A18ACF1C5C}" srcOrd="1" destOrd="0" parTransId="{AC68FAB7-6B75-42B6-A2B1-651486584624}" sibTransId="{B33302AE-F792-432D-8489-F9E6AAD8F166}"/>
    <dgm:cxn modelId="{B1CFBC3C-735E-4857-9078-79E60BDFE836}" type="presOf" srcId="{81096CDD-29C5-4548-9655-491589097FF6}" destId="{1211D657-180F-43E1-85B0-5442DC55ABA9}" srcOrd="0" destOrd="0" presId="urn:microsoft.com/office/officeart/2018/2/layout/IconCircleList"/>
    <dgm:cxn modelId="{734BEE4B-A100-407C-9885-6A010BD5C043}" type="presOf" srcId="{B33302AE-F792-432D-8489-F9E6AAD8F166}" destId="{091B5128-6EE3-46C1-B01C-42FA834B6EC8}" srcOrd="0" destOrd="0" presId="urn:microsoft.com/office/officeart/2018/2/layout/IconCircleList"/>
    <dgm:cxn modelId="{66B53B5B-6506-4958-830E-3300720A1946}" type="presOf" srcId="{3C8C7BF0-173E-4992-9CCE-B04594D6B448}" destId="{3195CDE8-38C6-4499-A5A5-6BB521AC250C}" srcOrd="0" destOrd="0" presId="urn:microsoft.com/office/officeart/2018/2/layout/IconCircleList"/>
    <dgm:cxn modelId="{2F64D769-AE52-40A5-91B8-8D6099509893}" srcId="{33769DBA-5692-4A2A-861B-BFC9D961244B}" destId="{D9BD6A1C-FDB3-4FCC-942E-0C3E2578F40B}" srcOrd="0" destOrd="0" parTransId="{87993826-21B6-4386-951B-244DF01385F2}" sibTransId="{3C8C7BF0-173E-4992-9CCE-B04594D6B448}"/>
    <dgm:cxn modelId="{F92F737A-9379-4D65-8E4E-34A7C02F8EAD}" type="presOf" srcId="{33769DBA-5692-4A2A-861B-BFC9D961244B}" destId="{96E70436-3264-46DC-AC31-39F4CC860C25}" srcOrd="0" destOrd="0" presId="urn:microsoft.com/office/officeart/2018/2/layout/IconCircleList"/>
    <dgm:cxn modelId="{82EBD18D-0738-4011-8F61-374310BCBDB8}" type="presOf" srcId="{AEAFA560-90AD-4438-B45F-E9A18ACF1C5C}" destId="{64AEC66F-50BF-4C97-B053-0DAC560DC502}" srcOrd="0" destOrd="0" presId="urn:microsoft.com/office/officeart/2018/2/layout/IconCircleList"/>
    <dgm:cxn modelId="{A20D0790-C971-4978-B4A0-FD991B1D52BA}" type="presOf" srcId="{D9BD6A1C-FDB3-4FCC-942E-0C3E2578F40B}" destId="{5828ED05-F81E-4A2D-A0B5-CBC22D29F082}" srcOrd="0" destOrd="0" presId="urn:microsoft.com/office/officeart/2018/2/layout/IconCircleList"/>
    <dgm:cxn modelId="{23B9D1B8-5BFB-456B-8FB0-49414BC35B4A}" type="presOf" srcId="{E9C506B7-3894-4E18-9C91-AB7A952C3A87}" destId="{D195B45A-794A-4D95-9781-9DEE575B5E78}" srcOrd="0" destOrd="0" presId="urn:microsoft.com/office/officeart/2018/2/layout/IconCircleList"/>
    <dgm:cxn modelId="{9D2EC6D2-B484-4940-9871-FEEAD80A3451}" srcId="{33769DBA-5692-4A2A-861B-BFC9D961244B}" destId="{47633E45-631D-410D-BCD3-1D531E7391C5}" srcOrd="2" destOrd="0" parTransId="{52ECEA61-BE38-4D27-9068-38F2CBBDDBF3}" sibTransId="{E9C506B7-3894-4E18-9C91-AB7A952C3A87}"/>
    <dgm:cxn modelId="{858BBFE2-6AE3-4051-A870-25DD3B953B02}" type="presOf" srcId="{47633E45-631D-410D-BCD3-1D531E7391C5}" destId="{C9FA2D3F-EFE4-4386-A894-56C37865D8B8}" srcOrd="0" destOrd="0" presId="urn:microsoft.com/office/officeart/2018/2/layout/IconCircleList"/>
    <dgm:cxn modelId="{300FEDF9-516A-40CF-9CD4-50C3FA25912A}" srcId="{33769DBA-5692-4A2A-861B-BFC9D961244B}" destId="{81096CDD-29C5-4548-9655-491589097FF6}" srcOrd="3" destOrd="0" parTransId="{A4A7203C-384F-479C-BC1D-8585EFC72844}" sibTransId="{60F19C8F-B9C4-40AA-9F5E-A0AD3053AFAA}"/>
    <dgm:cxn modelId="{52BEFFB6-B7C4-49AD-B72C-F87D790E9761}" type="presParOf" srcId="{96E70436-3264-46DC-AC31-39F4CC860C25}" destId="{6ED04A8E-FC64-46E3-A341-C333C243F75D}" srcOrd="0" destOrd="0" presId="urn:microsoft.com/office/officeart/2018/2/layout/IconCircleList"/>
    <dgm:cxn modelId="{F9424A3F-FB45-4DAE-9750-B32BD68B69D4}" type="presParOf" srcId="{6ED04A8E-FC64-46E3-A341-C333C243F75D}" destId="{A8765A30-F30E-453A-8C67-F4CB0AFF0AF1}" srcOrd="0" destOrd="0" presId="urn:microsoft.com/office/officeart/2018/2/layout/IconCircleList"/>
    <dgm:cxn modelId="{03510164-4C1C-4E2C-BB8B-69ACD7C8A311}" type="presParOf" srcId="{A8765A30-F30E-453A-8C67-F4CB0AFF0AF1}" destId="{48512066-3CB7-4E95-A784-0EEBB97C31ED}" srcOrd="0" destOrd="0" presId="urn:microsoft.com/office/officeart/2018/2/layout/IconCircleList"/>
    <dgm:cxn modelId="{7F988EE2-FC09-44BE-BCD0-46EE2D89BEEB}" type="presParOf" srcId="{A8765A30-F30E-453A-8C67-F4CB0AFF0AF1}" destId="{324478D6-590E-4834-A091-2F3998F91447}" srcOrd="1" destOrd="0" presId="urn:microsoft.com/office/officeart/2018/2/layout/IconCircleList"/>
    <dgm:cxn modelId="{A5C12D41-B878-4125-B9ED-3C9BB37CE881}" type="presParOf" srcId="{A8765A30-F30E-453A-8C67-F4CB0AFF0AF1}" destId="{503A2461-1F45-4289-B5F2-81307C3C974A}" srcOrd="2" destOrd="0" presId="urn:microsoft.com/office/officeart/2018/2/layout/IconCircleList"/>
    <dgm:cxn modelId="{772B2D96-2FB3-47BB-8229-D52EC5099430}" type="presParOf" srcId="{A8765A30-F30E-453A-8C67-F4CB0AFF0AF1}" destId="{5828ED05-F81E-4A2D-A0B5-CBC22D29F082}" srcOrd="3" destOrd="0" presId="urn:microsoft.com/office/officeart/2018/2/layout/IconCircleList"/>
    <dgm:cxn modelId="{ED8D4004-C828-48A9-B140-ECCCBAD8655C}" type="presParOf" srcId="{6ED04A8E-FC64-46E3-A341-C333C243F75D}" destId="{3195CDE8-38C6-4499-A5A5-6BB521AC250C}" srcOrd="1" destOrd="0" presId="urn:microsoft.com/office/officeart/2018/2/layout/IconCircleList"/>
    <dgm:cxn modelId="{961FFBBB-793A-4D93-9CE5-5FBFFCDE5D1D}" type="presParOf" srcId="{6ED04A8E-FC64-46E3-A341-C333C243F75D}" destId="{FC40A8FE-55BC-4DC9-8BEB-4073D885B391}" srcOrd="2" destOrd="0" presId="urn:microsoft.com/office/officeart/2018/2/layout/IconCircleList"/>
    <dgm:cxn modelId="{EB0355CB-F3BD-4EC9-BDBB-5F9DE51E87B7}" type="presParOf" srcId="{FC40A8FE-55BC-4DC9-8BEB-4073D885B391}" destId="{3A0B0C8E-1594-4D01-80E5-37548FF5EFBB}" srcOrd="0" destOrd="0" presId="urn:microsoft.com/office/officeart/2018/2/layout/IconCircleList"/>
    <dgm:cxn modelId="{5E1D84E9-61BF-4403-B3A0-90626C9A62C2}" type="presParOf" srcId="{FC40A8FE-55BC-4DC9-8BEB-4073D885B391}" destId="{018505D2-99A7-403E-A0D1-D5165BE044DF}" srcOrd="1" destOrd="0" presId="urn:microsoft.com/office/officeart/2018/2/layout/IconCircleList"/>
    <dgm:cxn modelId="{7A7FA23B-AF92-4866-A187-DE874E841A72}" type="presParOf" srcId="{FC40A8FE-55BC-4DC9-8BEB-4073D885B391}" destId="{9DB0BBEE-68AE-4F7A-B32B-A387A7A361D3}" srcOrd="2" destOrd="0" presId="urn:microsoft.com/office/officeart/2018/2/layout/IconCircleList"/>
    <dgm:cxn modelId="{F300907F-AEE2-48AF-97AE-302C7EC0CA17}" type="presParOf" srcId="{FC40A8FE-55BC-4DC9-8BEB-4073D885B391}" destId="{64AEC66F-50BF-4C97-B053-0DAC560DC502}" srcOrd="3" destOrd="0" presId="urn:microsoft.com/office/officeart/2018/2/layout/IconCircleList"/>
    <dgm:cxn modelId="{571E120B-94B0-4F06-9B83-EACF8D434D92}" type="presParOf" srcId="{6ED04A8E-FC64-46E3-A341-C333C243F75D}" destId="{091B5128-6EE3-46C1-B01C-42FA834B6EC8}" srcOrd="3" destOrd="0" presId="urn:microsoft.com/office/officeart/2018/2/layout/IconCircleList"/>
    <dgm:cxn modelId="{DD343D48-67D9-4406-8F55-E0ACCF1CEBB9}" type="presParOf" srcId="{6ED04A8E-FC64-46E3-A341-C333C243F75D}" destId="{FA9540D6-0998-469B-B045-C9256E976D68}" srcOrd="4" destOrd="0" presId="urn:microsoft.com/office/officeart/2018/2/layout/IconCircleList"/>
    <dgm:cxn modelId="{5C072AF6-EF3A-4CE3-AC0E-B15F7229E1B8}" type="presParOf" srcId="{FA9540D6-0998-469B-B045-C9256E976D68}" destId="{81BA05D3-6512-47E0-A0B0-039252A2C0BF}" srcOrd="0" destOrd="0" presId="urn:microsoft.com/office/officeart/2018/2/layout/IconCircleList"/>
    <dgm:cxn modelId="{BAB067EF-8EE9-4530-A803-267A363CF269}" type="presParOf" srcId="{FA9540D6-0998-469B-B045-C9256E976D68}" destId="{BEFE3589-0D2D-4419-BE6E-03E122D51FBF}" srcOrd="1" destOrd="0" presId="urn:microsoft.com/office/officeart/2018/2/layout/IconCircleList"/>
    <dgm:cxn modelId="{B669DDF7-98E0-455F-A60B-E4C8DE96AEC1}" type="presParOf" srcId="{FA9540D6-0998-469B-B045-C9256E976D68}" destId="{5C1D092F-F31F-4AE9-80F3-4992C9DEE46B}" srcOrd="2" destOrd="0" presId="urn:microsoft.com/office/officeart/2018/2/layout/IconCircleList"/>
    <dgm:cxn modelId="{0E4851E0-97B2-44C3-AA75-53EC8851E4F3}" type="presParOf" srcId="{FA9540D6-0998-469B-B045-C9256E976D68}" destId="{C9FA2D3F-EFE4-4386-A894-56C37865D8B8}" srcOrd="3" destOrd="0" presId="urn:microsoft.com/office/officeart/2018/2/layout/IconCircleList"/>
    <dgm:cxn modelId="{66F7F793-7F7C-4756-90C0-EBA2B0E72134}" type="presParOf" srcId="{6ED04A8E-FC64-46E3-A341-C333C243F75D}" destId="{D195B45A-794A-4D95-9781-9DEE575B5E78}" srcOrd="5" destOrd="0" presId="urn:microsoft.com/office/officeart/2018/2/layout/IconCircleList"/>
    <dgm:cxn modelId="{308757B8-0DB2-4F55-81FF-B550273B5F9E}" type="presParOf" srcId="{6ED04A8E-FC64-46E3-A341-C333C243F75D}" destId="{82B183C9-F00D-46AF-88D8-CDECF0605860}" srcOrd="6" destOrd="0" presId="urn:microsoft.com/office/officeart/2018/2/layout/IconCircleList"/>
    <dgm:cxn modelId="{F6DBA088-7250-4856-BE30-98ECEBE3383F}" type="presParOf" srcId="{82B183C9-F00D-46AF-88D8-CDECF0605860}" destId="{7D919347-4FB9-4ADF-BEB0-9ADCBDBD0ED6}" srcOrd="0" destOrd="0" presId="urn:microsoft.com/office/officeart/2018/2/layout/IconCircleList"/>
    <dgm:cxn modelId="{46378B2D-37E6-46B2-A06D-E358DE5A69EE}" type="presParOf" srcId="{82B183C9-F00D-46AF-88D8-CDECF0605860}" destId="{E17648AC-6C3C-40C7-B69B-78E810BB17FD}" srcOrd="1" destOrd="0" presId="urn:microsoft.com/office/officeart/2018/2/layout/IconCircleList"/>
    <dgm:cxn modelId="{D02CDB1A-19F5-457A-99CF-7BC5FB2187A8}" type="presParOf" srcId="{82B183C9-F00D-46AF-88D8-CDECF0605860}" destId="{8E773013-A879-47EA-8414-17DF675087E7}" srcOrd="2" destOrd="0" presId="urn:microsoft.com/office/officeart/2018/2/layout/IconCircleList"/>
    <dgm:cxn modelId="{2E95F1A6-E310-4B80-9317-6C9881655478}" type="presParOf" srcId="{82B183C9-F00D-46AF-88D8-CDECF0605860}" destId="{1211D657-180F-43E1-85B0-5442DC55AB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1FE5CB-3165-4D6F-BC23-C1CFC34C44C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700E0F-3553-48BB-BB6B-4E439EDA1BD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Cloud-based components</a:t>
          </a:r>
        </a:p>
      </dgm:t>
    </dgm:pt>
    <dgm:pt modelId="{04BB403A-4D7A-4261-AF15-015AEC07E051}" type="parTrans" cxnId="{FB7D0F65-64B9-4506-9B7B-4551E1AD0E92}">
      <dgm:prSet/>
      <dgm:spPr/>
      <dgm:t>
        <a:bodyPr/>
        <a:lstStyle/>
        <a:p>
          <a:endParaRPr lang="en-US"/>
        </a:p>
      </dgm:t>
    </dgm:pt>
    <dgm:pt modelId="{BBE0DF54-1993-4DB3-8AC7-97D69FBF7114}" type="sibTrans" cxnId="{FB7D0F65-64B9-4506-9B7B-4551E1AD0E92}">
      <dgm:prSet/>
      <dgm:spPr/>
      <dgm:t>
        <a:bodyPr/>
        <a:lstStyle/>
        <a:p>
          <a:endParaRPr lang="en-US"/>
        </a:p>
      </dgm:t>
    </dgm:pt>
    <dgm:pt modelId="{F74BDF27-9542-4D21-A81B-578502C14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 EC2 instances</a:t>
          </a:r>
        </a:p>
      </dgm:t>
    </dgm:pt>
    <dgm:pt modelId="{5EE0876C-6E47-4A25-A476-83D2CF4FBB0A}" type="parTrans" cxnId="{D8A87C4F-CEF5-4470-89C6-0602149D78F1}">
      <dgm:prSet/>
      <dgm:spPr/>
      <dgm:t>
        <a:bodyPr/>
        <a:lstStyle/>
        <a:p>
          <a:endParaRPr lang="en-US"/>
        </a:p>
      </dgm:t>
    </dgm:pt>
    <dgm:pt modelId="{6857E2D4-DBC0-40E4-9161-D402FFF87969}" type="sibTrans" cxnId="{D8A87C4F-CEF5-4470-89C6-0602149D78F1}">
      <dgm:prSet/>
      <dgm:spPr/>
      <dgm:t>
        <a:bodyPr/>
        <a:lstStyle/>
        <a:p>
          <a:endParaRPr lang="en-US"/>
        </a:p>
      </dgm:t>
    </dgm:pt>
    <dgm:pt modelId="{862BC7FE-18F5-41BE-8648-83E6852F2D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S3 bucket</a:t>
          </a:r>
        </a:p>
      </dgm:t>
    </dgm:pt>
    <dgm:pt modelId="{28D1FC1D-8562-4E50-9FD1-FAA542A4ABC9}" type="parTrans" cxnId="{08C41985-64FD-4A01-995D-2D1A92AA890E}">
      <dgm:prSet/>
      <dgm:spPr/>
      <dgm:t>
        <a:bodyPr/>
        <a:lstStyle/>
        <a:p>
          <a:endParaRPr lang="en-US"/>
        </a:p>
      </dgm:t>
    </dgm:pt>
    <dgm:pt modelId="{0BCAFBAE-E0C2-418C-ABC3-2C4471F3BDCB}" type="sibTrans" cxnId="{08C41985-64FD-4A01-995D-2D1A92AA890E}">
      <dgm:prSet/>
      <dgm:spPr/>
      <dgm:t>
        <a:bodyPr/>
        <a:lstStyle/>
        <a:p>
          <a:endParaRPr lang="en-US"/>
        </a:p>
      </dgm:t>
    </dgm:pt>
    <dgm:pt modelId="{5511D3C9-FDE6-488B-92C6-2A036B79A70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IoT components</a:t>
          </a:r>
        </a:p>
      </dgm:t>
    </dgm:pt>
    <dgm:pt modelId="{236D490B-09CB-4C4A-8DB0-F79F0744EA7B}" type="parTrans" cxnId="{4C6D3B64-7032-4228-A9AC-F9D48E250268}">
      <dgm:prSet/>
      <dgm:spPr/>
      <dgm:t>
        <a:bodyPr/>
        <a:lstStyle/>
        <a:p>
          <a:endParaRPr lang="en-US"/>
        </a:p>
      </dgm:t>
    </dgm:pt>
    <dgm:pt modelId="{AD9A7203-DC22-44A9-9DEB-58D7F79B2303}" type="sibTrans" cxnId="{4C6D3B64-7032-4228-A9AC-F9D48E250268}">
      <dgm:prSet/>
      <dgm:spPr/>
      <dgm:t>
        <a:bodyPr/>
        <a:lstStyle/>
        <a:p>
          <a:endParaRPr lang="en-US"/>
        </a:p>
      </dgm:t>
    </dgm:pt>
    <dgm:pt modelId="{8E24AC2B-FF33-4674-B003-05014486A5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IP Camera</a:t>
          </a:r>
        </a:p>
      </dgm:t>
    </dgm:pt>
    <dgm:pt modelId="{D26962D4-B11E-468C-8A52-8A691666E000}" type="parTrans" cxnId="{038D8641-5180-4107-811B-45C9A939B260}">
      <dgm:prSet/>
      <dgm:spPr/>
      <dgm:t>
        <a:bodyPr/>
        <a:lstStyle/>
        <a:p>
          <a:endParaRPr lang="en-US"/>
        </a:p>
      </dgm:t>
    </dgm:pt>
    <dgm:pt modelId="{E9B66F58-F86C-4513-826B-09777BD97D76}" type="sibTrans" cxnId="{038D8641-5180-4107-811B-45C9A939B260}">
      <dgm:prSet/>
      <dgm:spPr/>
      <dgm:t>
        <a:bodyPr/>
        <a:lstStyle/>
        <a:p>
          <a:endParaRPr lang="en-US"/>
        </a:p>
      </dgm:t>
    </dgm:pt>
    <dgm:pt modelId="{13EE70B0-C42D-4261-9903-AA383AA21A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Microcontroller</a:t>
          </a:r>
        </a:p>
      </dgm:t>
    </dgm:pt>
    <dgm:pt modelId="{3A8BAC00-2F5E-4AC1-A7EE-09DF89578F18}" type="parTrans" cxnId="{B9D1500A-AC05-47A0-8764-BCCE2CF7C0BE}">
      <dgm:prSet/>
      <dgm:spPr/>
      <dgm:t>
        <a:bodyPr/>
        <a:lstStyle/>
        <a:p>
          <a:endParaRPr lang="en-US"/>
        </a:p>
      </dgm:t>
    </dgm:pt>
    <dgm:pt modelId="{53B5B443-93B4-4793-B581-D22B2F68B570}" type="sibTrans" cxnId="{B9D1500A-AC05-47A0-8764-BCCE2CF7C0BE}">
      <dgm:prSet/>
      <dgm:spPr/>
      <dgm:t>
        <a:bodyPr/>
        <a:lstStyle/>
        <a:p>
          <a:endParaRPr lang="en-US"/>
        </a:p>
      </dgm:t>
    </dgm:pt>
    <dgm:pt modelId="{C3A70F8D-5BD3-40DD-B37A-A275E999F9F2}" type="pres">
      <dgm:prSet presAssocID="{DE1FE5CB-3165-4D6F-BC23-C1CFC34C44C2}" presName="root" presStyleCnt="0">
        <dgm:presLayoutVars>
          <dgm:dir/>
          <dgm:resizeHandles val="exact"/>
        </dgm:presLayoutVars>
      </dgm:prSet>
      <dgm:spPr/>
    </dgm:pt>
    <dgm:pt modelId="{06E5BD9B-D166-4100-86C5-FB8781834013}" type="pres">
      <dgm:prSet presAssocID="{C3700E0F-3553-48BB-BB6B-4E439EDA1BDA}" presName="compNode" presStyleCnt="0"/>
      <dgm:spPr/>
    </dgm:pt>
    <dgm:pt modelId="{F22F5505-383E-4030-923D-7DBD7CAA9868}" type="pres">
      <dgm:prSet presAssocID="{C3700E0F-3553-48BB-BB6B-4E439EDA1B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2F378C2-AFDE-483E-8E67-FAD42DF1CAD0}" type="pres">
      <dgm:prSet presAssocID="{C3700E0F-3553-48BB-BB6B-4E439EDA1BDA}" presName="iconSpace" presStyleCnt="0"/>
      <dgm:spPr/>
    </dgm:pt>
    <dgm:pt modelId="{E5895226-CAED-44F5-BF64-D0016FF4EE26}" type="pres">
      <dgm:prSet presAssocID="{C3700E0F-3553-48BB-BB6B-4E439EDA1BDA}" presName="parTx" presStyleLbl="revTx" presStyleIdx="0" presStyleCnt="4">
        <dgm:presLayoutVars>
          <dgm:chMax val="0"/>
          <dgm:chPref val="0"/>
        </dgm:presLayoutVars>
      </dgm:prSet>
      <dgm:spPr/>
    </dgm:pt>
    <dgm:pt modelId="{61763F11-352A-4797-8C8A-B241DEF4ED42}" type="pres">
      <dgm:prSet presAssocID="{C3700E0F-3553-48BB-BB6B-4E439EDA1BDA}" presName="txSpace" presStyleCnt="0"/>
      <dgm:spPr/>
    </dgm:pt>
    <dgm:pt modelId="{E22ADD6A-5D0E-4F0F-B25E-0D26B640FA8C}" type="pres">
      <dgm:prSet presAssocID="{C3700E0F-3553-48BB-BB6B-4E439EDA1BDA}" presName="desTx" presStyleLbl="revTx" presStyleIdx="1" presStyleCnt="4">
        <dgm:presLayoutVars/>
      </dgm:prSet>
      <dgm:spPr/>
    </dgm:pt>
    <dgm:pt modelId="{8C3DAA09-3D17-4700-A10F-39FF42487EDE}" type="pres">
      <dgm:prSet presAssocID="{BBE0DF54-1993-4DB3-8AC7-97D69FBF7114}" presName="sibTrans" presStyleCnt="0"/>
      <dgm:spPr/>
    </dgm:pt>
    <dgm:pt modelId="{AC26A3E1-6657-4DB9-BB7F-DBB7D60DAFA6}" type="pres">
      <dgm:prSet presAssocID="{5511D3C9-FDE6-488B-92C6-2A036B79A706}" presName="compNode" presStyleCnt="0"/>
      <dgm:spPr/>
    </dgm:pt>
    <dgm:pt modelId="{F6F91065-72CF-4EB7-9C70-967E73579937}" type="pres">
      <dgm:prSet presAssocID="{5511D3C9-FDE6-488B-92C6-2A036B79A7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860A63CE-D620-4A7B-A9CC-129CDE29898A}" type="pres">
      <dgm:prSet presAssocID="{5511D3C9-FDE6-488B-92C6-2A036B79A706}" presName="iconSpace" presStyleCnt="0"/>
      <dgm:spPr/>
    </dgm:pt>
    <dgm:pt modelId="{E39FD11E-86E0-45E4-A579-6C3110450F41}" type="pres">
      <dgm:prSet presAssocID="{5511D3C9-FDE6-488B-92C6-2A036B79A706}" presName="parTx" presStyleLbl="revTx" presStyleIdx="2" presStyleCnt="4">
        <dgm:presLayoutVars>
          <dgm:chMax val="0"/>
          <dgm:chPref val="0"/>
        </dgm:presLayoutVars>
      </dgm:prSet>
      <dgm:spPr/>
    </dgm:pt>
    <dgm:pt modelId="{78A18038-302A-46A5-937A-3814FFE2377C}" type="pres">
      <dgm:prSet presAssocID="{5511D3C9-FDE6-488B-92C6-2A036B79A706}" presName="txSpace" presStyleCnt="0"/>
      <dgm:spPr/>
    </dgm:pt>
    <dgm:pt modelId="{0F434207-583C-467A-8ACA-810FC5E67307}" type="pres">
      <dgm:prSet presAssocID="{5511D3C9-FDE6-488B-92C6-2A036B79A706}" presName="desTx" presStyleLbl="revTx" presStyleIdx="3" presStyleCnt="4">
        <dgm:presLayoutVars/>
      </dgm:prSet>
      <dgm:spPr/>
    </dgm:pt>
  </dgm:ptLst>
  <dgm:cxnLst>
    <dgm:cxn modelId="{B9D1500A-AC05-47A0-8764-BCCE2CF7C0BE}" srcId="{5511D3C9-FDE6-488B-92C6-2A036B79A706}" destId="{13EE70B0-C42D-4261-9903-AA383AA21A13}" srcOrd="1" destOrd="0" parTransId="{3A8BAC00-2F5E-4AC1-A7EE-09DF89578F18}" sibTransId="{53B5B443-93B4-4793-B581-D22B2F68B570}"/>
    <dgm:cxn modelId="{70C15223-9D1A-4254-8AAF-6688BB94F215}" type="presOf" srcId="{C3700E0F-3553-48BB-BB6B-4E439EDA1BDA}" destId="{E5895226-CAED-44F5-BF64-D0016FF4EE26}" srcOrd="0" destOrd="0" presId="urn:microsoft.com/office/officeart/2018/2/layout/IconLabelDescriptionList"/>
    <dgm:cxn modelId="{E3736824-6E90-4367-BD21-DC700BCAA31D}" type="presOf" srcId="{8E24AC2B-FF33-4674-B003-05014486A51B}" destId="{0F434207-583C-467A-8ACA-810FC5E67307}" srcOrd="0" destOrd="0" presId="urn:microsoft.com/office/officeart/2018/2/layout/IconLabelDescriptionList"/>
    <dgm:cxn modelId="{038D8641-5180-4107-811B-45C9A939B260}" srcId="{5511D3C9-FDE6-488B-92C6-2A036B79A706}" destId="{8E24AC2B-FF33-4674-B003-05014486A51B}" srcOrd="0" destOrd="0" parTransId="{D26962D4-B11E-468C-8A52-8A691666E000}" sibTransId="{E9B66F58-F86C-4513-826B-09777BD97D76}"/>
    <dgm:cxn modelId="{EA640F42-4A99-426B-A8CF-4FF901B86B57}" type="presOf" srcId="{F74BDF27-9542-4D21-A81B-578502C14711}" destId="{E22ADD6A-5D0E-4F0F-B25E-0D26B640FA8C}" srcOrd="0" destOrd="0" presId="urn:microsoft.com/office/officeart/2018/2/layout/IconLabelDescriptionList"/>
    <dgm:cxn modelId="{D8A87C4F-CEF5-4470-89C6-0602149D78F1}" srcId="{C3700E0F-3553-48BB-BB6B-4E439EDA1BDA}" destId="{F74BDF27-9542-4D21-A81B-578502C14711}" srcOrd="0" destOrd="0" parTransId="{5EE0876C-6E47-4A25-A476-83D2CF4FBB0A}" sibTransId="{6857E2D4-DBC0-40E4-9161-D402FFF87969}"/>
    <dgm:cxn modelId="{4C6D3B64-7032-4228-A9AC-F9D48E250268}" srcId="{DE1FE5CB-3165-4D6F-BC23-C1CFC34C44C2}" destId="{5511D3C9-FDE6-488B-92C6-2A036B79A706}" srcOrd="1" destOrd="0" parTransId="{236D490B-09CB-4C4A-8DB0-F79F0744EA7B}" sibTransId="{AD9A7203-DC22-44A9-9DEB-58D7F79B2303}"/>
    <dgm:cxn modelId="{FB7D0F65-64B9-4506-9B7B-4551E1AD0E92}" srcId="{DE1FE5CB-3165-4D6F-BC23-C1CFC34C44C2}" destId="{C3700E0F-3553-48BB-BB6B-4E439EDA1BDA}" srcOrd="0" destOrd="0" parTransId="{04BB403A-4D7A-4261-AF15-015AEC07E051}" sibTransId="{BBE0DF54-1993-4DB3-8AC7-97D69FBF7114}"/>
    <dgm:cxn modelId="{465B4C7B-63EE-473E-A3D5-D4529A6F7AFE}" type="presOf" srcId="{DE1FE5CB-3165-4D6F-BC23-C1CFC34C44C2}" destId="{C3A70F8D-5BD3-40DD-B37A-A275E999F9F2}" srcOrd="0" destOrd="0" presId="urn:microsoft.com/office/officeart/2018/2/layout/IconLabelDescriptionList"/>
    <dgm:cxn modelId="{08C41985-64FD-4A01-995D-2D1A92AA890E}" srcId="{C3700E0F-3553-48BB-BB6B-4E439EDA1BDA}" destId="{862BC7FE-18F5-41BE-8648-83E6852F2D76}" srcOrd="1" destOrd="0" parTransId="{28D1FC1D-8562-4E50-9FD1-FAA542A4ABC9}" sibTransId="{0BCAFBAE-E0C2-418C-ABC3-2C4471F3BDCB}"/>
    <dgm:cxn modelId="{055C75A5-0068-4B38-80D1-A647B6230D5C}" type="presOf" srcId="{862BC7FE-18F5-41BE-8648-83E6852F2D76}" destId="{E22ADD6A-5D0E-4F0F-B25E-0D26B640FA8C}" srcOrd="0" destOrd="1" presId="urn:microsoft.com/office/officeart/2018/2/layout/IconLabelDescriptionList"/>
    <dgm:cxn modelId="{C5AC69B9-1A79-479E-8DB2-ECE7808E0A17}" type="presOf" srcId="{13EE70B0-C42D-4261-9903-AA383AA21A13}" destId="{0F434207-583C-467A-8ACA-810FC5E67307}" srcOrd="0" destOrd="1" presId="urn:microsoft.com/office/officeart/2018/2/layout/IconLabelDescriptionList"/>
    <dgm:cxn modelId="{DD01CBFC-23DF-40B7-8360-03D822C3D210}" type="presOf" srcId="{5511D3C9-FDE6-488B-92C6-2A036B79A706}" destId="{E39FD11E-86E0-45E4-A579-6C3110450F41}" srcOrd="0" destOrd="0" presId="urn:microsoft.com/office/officeart/2018/2/layout/IconLabelDescriptionList"/>
    <dgm:cxn modelId="{0396792F-400B-4B13-A1BE-A084F59E0804}" type="presParOf" srcId="{C3A70F8D-5BD3-40DD-B37A-A275E999F9F2}" destId="{06E5BD9B-D166-4100-86C5-FB8781834013}" srcOrd="0" destOrd="0" presId="urn:microsoft.com/office/officeart/2018/2/layout/IconLabelDescriptionList"/>
    <dgm:cxn modelId="{90AE2A02-7CE8-4986-A4F7-9CBC5A84C290}" type="presParOf" srcId="{06E5BD9B-D166-4100-86C5-FB8781834013}" destId="{F22F5505-383E-4030-923D-7DBD7CAA9868}" srcOrd="0" destOrd="0" presId="urn:microsoft.com/office/officeart/2018/2/layout/IconLabelDescriptionList"/>
    <dgm:cxn modelId="{6007E5AF-365B-4E3F-A862-9141BE161434}" type="presParOf" srcId="{06E5BD9B-D166-4100-86C5-FB8781834013}" destId="{B2F378C2-AFDE-483E-8E67-FAD42DF1CAD0}" srcOrd="1" destOrd="0" presId="urn:microsoft.com/office/officeart/2018/2/layout/IconLabelDescriptionList"/>
    <dgm:cxn modelId="{AA63561B-E21C-450C-85CF-5BE597684C97}" type="presParOf" srcId="{06E5BD9B-D166-4100-86C5-FB8781834013}" destId="{E5895226-CAED-44F5-BF64-D0016FF4EE26}" srcOrd="2" destOrd="0" presId="urn:microsoft.com/office/officeart/2018/2/layout/IconLabelDescriptionList"/>
    <dgm:cxn modelId="{BB373519-6F0D-4229-8B99-858ADCD2A237}" type="presParOf" srcId="{06E5BD9B-D166-4100-86C5-FB8781834013}" destId="{61763F11-352A-4797-8C8A-B241DEF4ED42}" srcOrd="3" destOrd="0" presId="urn:microsoft.com/office/officeart/2018/2/layout/IconLabelDescriptionList"/>
    <dgm:cxn modelId="{9D379C57-7E94-43D6-A55D-0DE9E6A3D7FF}" type="presParOf" srcId="{06E5BD9B-D166-4100-86C5-FB8781834013}" destId="{E22ADD6A-5D0E-4F0F-B25E-0D26B640FA8C}" srcOrd="4" destOrd="0" presId="urn:microsoft.com/office/officeart/2018/2/layout/IconLabelDescriptionList"/>
    <dgm:cxn modelId="{011D3E41-47AC-4A88-B28A-95E803FE4F79}" type="presParOf" srcId="{C3A70F8D-5BD3-40DD-B37A-A275E999F9F2}" destId="{8C3DAA09-3D17-4700-A10F-39FF42487EDE}" srcOrd="1" destOrd="0" presId="urn:microsoft.com/office/officeart/2018/2/layout/IconLabelDescriptionList"/>
    <dgm:cxn modelId="{9A05426F-977F-41AD-BE8D-4CD598251060}" type="presParOf" srcId="{C3A70F8D-5BD3-40DD-B37A-A275E999F9F2}" destId="{AC26A3E1-6657-4DB9-BB7F-DBB7D60DAFA6}" srcOrd="2" destOrd="0" presId="urn:microsoft.com/office/officeart/2018/2/layout/IconLabelDescriptionList"/>
    <dgm:cxn modelId="{58E77423-7957-4B74-BD82-4BAE08C9B04F}" type="presParOf" srcId="{AC26A3E1-6657-4DB9-BB7F-DBB7D60DAFA6}" destId="{F6F91065-72CF-4EB7-9C70-967E73579937}" srcOrd="0" destOrd="0" presId="urn:microsoft.com/office/officeart/2018/2/layout/IconLabelDescriptionList"/>
    <dgm:cxn modelId="{EFF3ADAD-551C-43BF-A368-F310A838DEE1}" type="presParOf" srcId="{AC26A3E1-6657-4DB9-BB7F-DBB7D60DAFA6}" destId="{860A63CE-D620-4A7B-A9CC-129CDE29898A}" srcOrd="1" destOrd="0" presId="urn:microsoft.com/office/officeart/2018/2/layout/IconLabelDescriptionList"/>
    <dgm:cxn modelId="{FB25800F-21A4-4185-A47B-A56339AFE714}" type="presParOf" srcId="{AC26A3E1-6657-4DB9-BB7F-DBB7D60DAFA6}" destId="{E39FD11E-86E0-45E4-A579-6C3110450F41}" srcOrd="2" destOrd="0" presId="urn:microsoft.com/office/officeart/2018/2/layout/IconLabelDescriptionList"/>
    <dgm:cxn modelId="{12D1A17D-AF82-4568-B3E4-2724562ED620}" type="presParOf" srcId="{AC26A3E1-6657-4DB9-BB7F-DBB7D60DAFA6}" destId="{78A18038-302A-46A5-937A-3814FFE2377C}" srcOrd="3" destOrd="0" presId="urn:microsoft.com/office/officeart/2018/2/layout/IconLabelDescriptionList"/>
    <dgm:cxn modelId="{227DAF6E-04C2-496B-BAE1-A8F0C6AEDEBC}" type="presParOf" srcId="{AC26A3E1-6657-4DB9-BB7F-DBB7D60DAFA6}" destId="{0F434207-583C-467A-8ACA-810FC5E673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7A263B-29E0-400C-9BBA-D123ED6B351A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C10063-7A0A-40D4-AD13-316F3BFD141D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Automated Door</a:t>
          </a:r>
          <a:r>
            <a:rPr lang="en-US" b="0" i="0" u="none" strike="noStrike" cap="none" baseline="0" noProof="0" dirty="0">
              <a:latin typeface="Calibri" panose="020F0502020204030204" pitchFamily="34" charset="0"/>
              <a:cs typeface="Calibri" panose="020F0502020204030204" pitchFamily="34" charset="0"/>
            </a:rPr>
            <a:t> CONTROL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72FE6CD-8503-4E86-8DEF-072435CD83D0}" type="parTrans" cxnId="{B73DE468-D804-4DD1-B52A-A9B7492D9A6B}">
      <dgm:prSet/>
      <dgm:spPr/>
      <dgm:t>
        <a:bodyPr/>
        <a:lstStyle/>
        <a:p>
          <a:endParaRPr lang="en-US"/>
        </a:p>
      </dgm:t>
    </dgm:pt>
    <dgm:pt modelId="{5D89B98E-4590-4FC5-BC63-74BF26B56A25}" type="sibTrans" cxnId="{B73DE468-D804-4DD1-B52A-A9B7492D9A6B}">
      <dgm:prSet/>
      <dgm:spPr/>
      <dgm:t>
        <a:bodyPr/>
        <a:lstStyle/>
        <a:p>
          <a:endParaRPr lang="en-US"/>
        </a:p>
      </dgm:t>
    </dgm:pt>
    <dgm:pt modelId="{FAD91D36-F5AF-4530-B6B0-4214F652C897}">
      <dgm:prSet phldrT="[Text]" phldr="0" custT="1"/>
      <dgm:spPr/>
      <dgm:t>
        <a:bodyPr/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Real Time Monitoring </a:t>
          </a:r>
        </a:p>
      </dgm:t>
    </dgm:pt>
    <dgm:pt modelId="{EC136D9D-2500-49DC-90EA-A61A9A3EB08A}" type="parTrans" cxnId="{BEE069AB-940C-41C6-8616-D88D84C0A446}">
      <dgm:prSet/>
      <dgm:spPr/>
      <dgm:t>
        <a:bodyPr/>
        <a:lstStyle/>
        <a:p>
          <a:endParaRPr lang="en-US"/>
        </a:p>
      </dgm:t>
    </dgm:pt>
    <dgm:pt modelId="{7B5224F0-4958-491B-A09F-2431BE9795E7}" type="sibTrans" cxnId="{BEE069AB-940C-41C6-8616-D88D84C0A446}">
      <dgm:prSet/>
      <dgm:spPr/>
      <dgm:t>
        <a:bodyPr/>
        <a:lstStyle/>
        <a:p>
          <a:endParaRPr lang="en-US"/>
        </a:p>
      </dgm:t>
    </dgm:pt>
    <dgm:pt modelId="{D5FA6293-5C19-4CBD-A538-17980FE54BC4}">
      <dgm:prSet phldrT="[Text]" phldr="0" custT="1"/>
      <dgm:spPr/>
      <dgm:t>
        <a:bodyPr/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Automatic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Alerts</a:t>
          </a:r>
        </a:p>
      </dgm:t>
    </dgm:pt>
    <dgm:pt modelId="{C8C757A4-0DB2-42C1-83E9-3DE76E6BF81C}" type="parTrans" cxnId="{BCA8B8EB-264C-4219-974A-E9C19488ABEE}">
      <dgm:prSet/>
      <dgm:spPr/>
      <dgm:t>
        <a:bodyPr/>
        <a:lstStyle/>
        <a:p>
          <a:endParaRPr lang="en-US"/>
        </a:p>
      </dgm:t>
    </dgm:pt>
    <dgm:pt modelId="{DE033A03-756A-4E66-8E0E-9A9DE8A985E0}" type="sibTrans" cxnId="{BCA8B8EB-264C-4219-974A-E9C19488ABEE}">
      <dgm:prSet/>
      <dgm:spPr/>
      <dgm:t>
        <a:bodyPr/>
        <a:lstStyle/>
        <a:p>
          <a:endParaRPr lang="en-US"/>
        </a:p>
      </dgm:t>
    </dgm:pt>
    <dgm:pt modelId="{7145C5DF-E552-46B8-82B8-7B2F63CD8C1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Multi-Channel Recognition</a:t>
          </a:r>
        </a:p>
      </dgm:t>
    </dgm:pt>
    <dgm:pt modelId="{4CD89AE6-3FB1-456F-98C4-90C44EE6B629}" type="parTrans" cxnId="{856ADB9D-F357-43BE-A72A-0F248BF25A41}">
      <dgm:prSet/>
      <dgm:spPr/>
      <dgm:t>
        <a:bodyPr/>
        <a:lstStyle/>
        <a:p>
          <a:endParaRPr lang="en-GB"/>
        </a:p>
      </dgm:t>
    </dgm:pt>
    <dgm:pt modelId="{FED50D71-BE01-4E37-89F6-F6BE38E0F8F7}" type="sibTrans" cxnId="{856ADB9D-F357-43BE-A72A-0F248BF25A41}">
      <dgm:prSet/>
      <dgm:spPr/>
      <dgm:t>
        <a:bodyPr/>
        <a:lstStyle/>
        <a:p>
          <a:endParaRPr lang="en-US"/>
        </a:p>
      </dgm:t>
    </dgm:pt>
    <dgm:pt modelId="{DCE4BAB2-23A6-49C6-881C-30F77CAB2765}" type="pres">
      <dgm:prSet presAssocID="{277A263B-29E0-400C-9BBA-D123ED6B351A}" presName="root" presStyleCnt="0">
        <dgm:presLayoutVars>
          <dgm:dir/>
          <dgm:resizeHandles val="exact"/>
        </dgm:presLayoutVars>
      </dgm:prSet>
      <dgm:spPr/>
    </dgm:pt>
    <dgm:pt modelId="{2A6DCFE7-4A5B-4E08-A28B-4292889A92A2}" type="pres">
      <dgm:prSet presAssocID="{48C10063-7A0A-40D4-AD13-316F3BFD141D}" presName="compNode" presStyleCnt="0"/>
      <dgm:spPr/>
    </dgm:pt>
    <dgm:pt modelId="{DABEB83F-9479-43D1-A79F-11D5762AD11A}" type="pres">
      <dgm:prSet presAssocID="{48C10063-7A0A-40D4-AD13-316F3BFD141D}" presName="iconBgRect" presStyleLbl="bgShp" presStyleIdx="0" presStyleCnt="4"/>
      <dgm:spPr/>
    </dgm:pt>
    <dgm:pt modelId="{80229450-C99D-4E57-BE9B-EB22FF3413FD}" type="pres">
      <dgm:prSet presAssocID="{48C10063-7A0A-40D4-AD13-316F3BFD14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BBCF7F6-16DD-452A-A7FB-85D1D91291B2}" type="pres">
      <dgm:prSet presAssocID="{48C10063-7A0A-40D4-AD13-316F3BFD141D}" presName="spaceRect" presStyleCnt="0"/>
      <dgm:spPr/>
    </dgm:pt>
    <dgm:pt modelId="{7549E5C7-4786-4089-8491-0B00C2E061AD}" type="pres">
      <dgm:prSet presAssocID="{48C10063-7A0A-40D4-AD13-316F3BFD141D}" presName="textRect" presStyleLbl="revTx" presStyleIdx="0" presStyleCnt="4">
        <dgm:presLayoutVars>
          <dgm:chMax val="1"/>
          <dgm:chPref val="1"/>
        </dgm:presLayoutVars>
      </dgm:prSet>
      <dgm:spPr/>
    </dgm:pt>
    <dgm:pt modelId="{4DFBA85B-3CEC-4958-ACA0-A84A017F9DD0}" type="pres">
      <dgm:prSet presAssocID="{5D89B98E-4590-4FC5-BC63-74BF26B56A25}" presName="sibTrans" presStyleCnt="0"/>
      <dgm:spPr/>
    </dgm:pt>
    <dgm:pt modelId="{6465EC28-C066-4FA5-8AB4-595B52A23AB2}" type="pres">
      <dgm:prSet presAssocID="{FAD91D36-F5AF-4530-B6B0-4214F652C897}" presName="compNode" presStyleCnt="0"/>
      <dgm:spPr/>
    </dgm:pt>
    <dgm:pt modelId="{9FD905F8-3021-491C-B110-E192C83BD861}" type="pres">
      <dgm:prSet presAssocID="{FAD91D36-F5AF-4530-B6B0-4214F652C897}" presName="iconBgRect" presStyleLbl="bgShp" presStyleIdx="1" presStyleCnt="4"/>
      <dgm:spPr/>
    </dgm:pt>
    <dgm:pt modelId="{8D1F53D9-B0D5-46C1-9EC3-CC20E4965E2A}" type="pres">
      <dgm:prSet presAssocID="{FAD91D36-F5AF-4530-B6B0-4214F652C8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DE7B4D6-357C-45E9-83E0-A0C20BA9CA3D}" type="pres">
      <dgm:prSet presAssocID="{FAD91D36-F5AF-4530-B6B0-4214F652C897}" presName="spaceRect" presStyleCnt="0"/>
      <dgm:spPr/>
    </dgm:pt>
    <dgm:pt modelId="{63FB5666-EA5B-424F-B415-EF875A7F38AE}" type="pres">
      <dgm:prSet presAssocID="{FAD91D36-F5AF-4530-B6B0-4214F652C897}" presName="textRect" presStyleLbl="revTx" presStyleIdx="1" presStyleCnt="4">
        <dgm:presLayoutVars>
          <dgm:chMax val="1"/>
          <dgm:chPref val="1"/>
        </dgm:presLayoutVars>
      </dgm:prSet>
      <dgm:spPr/>
    </dgm:pt>
    <dgm:pt modelId="{4FA3CB99-6545-43A5-839C-04654B0618EE}" type="pres">
      <dgm:prSet presAssocID="{7B5224F0-4958-491B-A09F-2431BE9795E7}" presName="sibTrans" presStyleCnt="0"/>
      <dgm:spPr/>
    </dgm:pt>
    <dgm:pt modelId="{572097CE-4A2D-466F-99AD-4EAB1D85361B}" type="pres">
      <dgm:prSet presAssocID="{D5FA6293-5C19-4CBD-A538-17980FE54BC4}" presName="compNode" presStyleCnt="0"/>
      <dgm:spPr/>
    </dgm:pt>
    <dgm:pt modelId="{DCCC665B-D082-49B0-AB33-3D2B4619D14E}" type="pres">
      <dgm:prSet presAssocID="{D5FA6293-5C19-4CBD-A538-17980FE54BC4}" presName="iconBgRect" presStyleLbl="bgShp" presStyleIdx="2" presStyleCnt="4"/>
      <dgm:spPr/>
    </dgm:pt>
    <dgm:pt modelId="{B62D6D99-C6D2-4D15-9EBB-4120FB3BDEFA}" type="pres">
      <dgm:prSet presAssocID="{D5FA6293-5C19-4CBD-A538-17980FE54B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E930122-F287-47DF-87E0-653664D4D5D0}" type="pres">
      <dgm:prSet presAssocID="{D5FA6293-5C19-4CBD-A538-17980FE54BC4}" presName="spaceRect" presStyleCnt="0"/>
      <dgm:spPr/>
    </dgm:pt>
    <dgm:pt modelId="{3C6C06A8-9C9B-4AD4-8B4C-D24770E9D004}" type="pres">
      <dgm:prSet presAssocID="{D5FA6293-5C19-4CBD-A538-17980FE54BC4}" presName="textRect" presStyleLbl="revTx" presStyleIdx="2" presStyleCnt="4">
        <dgm:presLayoutVars>
          <dgm:chMax val="1"/>
          <dgm:chPref val="1"/>
        </dgm:presLayoutVars>
      </dgm:prSet>
      <dgm:spPr/>
    </dgm:pt>
    <dgm:pt modelId="{C987212D-EA97-4579-BBDD-34DC6779BDCD}" type="pres">
      <dgm:prSet presAssocID="{DE033A03-756A-4E66-8E0E-9A9DE8A985E0}" presName="sibTrans" presStyleCnt="0"/>
      <dgm:spPr/>
    </dgm:pt>
    <dgm:pt modelId="{456F0AF5-8327-457E-8ECC-FB8FCFA656EC}" type="pres">
      <dgm:prSet presAssocID="{7145C5DF-E552-46B8-82B8-7B2F63CD8C15}" presName="compNode" presStyleCnt="0"/>
      <dgm:spPr/>
    </dgm:pt>
    <dgm:pt modelId="{63598247-FF6A-4B14-BEBB-60A66C0857FE}" type="pres">
      <dgm:prSet presAssocID="{7145C5DF-E552-46B8-82B8-7B2F63CD8C15}" presName="iconBgRect" presStyleLbl="bgShp" presStyleIdx="3" presStyleCnt="4"/>
      <dgm:spPr/>
    </dgm:pt>
    <dgm:pt modelId="{1EFE3B53-D6A0-4680-9AC0-3E794E45F04B}" type="pres">
      <dgm:prSet presAssocID="{7145C5DF-E552-46B8-82B8-7B2F63CD8C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EE228F5-93CB-4A8D-8B71-6CBD68662895}" type="pres">
      <dgm:prSet presAssocID="{7145C5DF-E552-46B8-82B8-7B2F63CD8C15}" presName="spaceRect" presStyleCnt="0"/>
      <dgm:spPr/>
    </dgm:pt>
    <dgm:pt modelId="{D7B1AF39-8403-4FA8-ADF8-945BA3E915A8}" type="pres">
      <dgm:prSet presAssocID="{7145C5DF-E552-46B8-82B8-7B2F63CD8C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42F201-FF1B-46D3-8EE1-DB189AEA1D30}" type="presOf" srcId="{7145C5DF-E552-46B8-82B8-7B2F63CD8C15}" destId="{D7B1AF39-8403-4FA8-ADF8-945BA3E915A8}" srcOrd="0" destOrd="0" presId="urn:microsoft.com/office/officeart/2018/5/layout/IconCircleLabelList"/>
    <dgm:cxn modelId="{D4D2A860-1724-44EE-B3B3-51F8CE970AC8}" type="presOf" srcId="{277A263B-29E0-400C-9BBA-D123ED6B351A}" destId="{DCE4BAB2-23A6-49C6-881C-30F77CAB2765}" srcOrd="0" destOrd="0" presId="urn:microsoft.com/office/officeart/2018/5/layout/IconCircleLabelList"/>
    <dgm:cxn modelId="{B73DE468-D804-4DD1-B52A-A9B7492D9A6B}" srcId="{277A263B-29E0-400C-9BBA-D123ED6B351A}" destId="{48C10063-7A0A-40D4-AD13-316F3BFD141D}" srcOrd="0" destOrd="0" parTransId="{672FE6CD-8503-4E86-8DEF-072435CD83D0}" sibTransId="{5D89B98E-4590-4FC5-BC63-74BF26B56A25}"/>
    <dgm:cxn modelId="{13EB978B-5B73-4598-8F81-15B66094AB94}" type="presOf" srcId="{FAD91D36-F5AF-4530-B6B0-4214F652C897}" destId="{63FB5666-EA5B-424F-B415-EF875A7F38AE}" srcOrd="0" destOrd="0" presId="urn:microsoft.com/office/officeart/2018/5/layout/IconCircleLabelList"/>
    <dgm:cxn modelId="{14695A94-5F6A-4321-B501-BDA4528C4B52}" type="presOf" srcId="{48C10063-7A0A-40D4-AD13-316F3BFD141D}" destId="{7549E5C7-4786-4089-8491-0B00C2E061AD}" srcOrd="0" destOrd="0" presId="urn:microsoft.com/office/officeart/2018/5/layout/IconCircleLabelList"/>
    <dgm:cxn modelId="{856ADB9D-F357-43BE-A72A-0F248BF25A41}" srcId="{277A263B-29E0-400C-9BBA-D123ED6B351A}" destId="{7145C5DF-E552-46B8-82B8-7B2F63CD8C15}" srcOrd="3" destOrd="0" parTransId="{4CD89AE6-3FB1-456F-98C4-90C44EE6B629}" sibTransId="{FED50D71-BE01-4E37-89F6-F6BE38E0F8F7}"/>
    <dgm:cxn modelId="{BEE069AB-940C-41C6-8616-D88D84C0A446}" srcId="{277A263B-29E0-400C-9BBA-D123ED6B351A}" destId="{FAD91D36-F5AF-4530-B6B0-4214F652C897}" srcOrd="1" destOrd="0" parTransId="{EC136D9D-2500-49DC-90EA-A61A9A3EB08A}" sibTransId="{7B5224F0-4958-491B-A09F-2431BE9795E7}"/>
    <dgm:cxn modelId="{5D854DDC-87D9-4BCB-9BD8-7846E5EA60A9}" type="presOf" srcId="{D5FA6293-5C19-4CBD-A538-17980FE54BC4}" destId="{3C6C06A8-9C9B-4AD4-8B4C-D24770E9D004}" srcOrd="0" destOrd="0" presId="urn:microsoft.com/office/officeart/2018/5/layout/IconCircleLabelList"/>
    <dgm:cxn modelId="{BCA8B8EB-264C-4219-974A-E9C19488ABEE}" srcId="{277A263B-29E0-400C-9BBA-D123ED6B351A}" destId="{D5FA6293-5C19-4CBD-A538-17980FE54BC4}" srcOrd="2" destOrd="0" parTransId="{C8C757A4-0DB2-42C1-83E9-3DE76E6BF81C}" sibTransId="{DE033A03-756A-4E66-8E0E-9A9DE8A985E0}"/>
    <dgm:cxn modelId="{95BA5C12-91C8-48ED-AF3A-3D9056332724}" type="presParOf" srcId="{DCE4BAB2-23A6-49C6-881C-30F77CAB2765}" destId="{2A6DCFE7-4A5B-4E08-A28B-4292889A92A2}" srcOrd="0" destOrd="0" presId="urn:microsoft.com/office/officeart/2018/5/layout/IconCircleLabelList"/>
    <dgm:cxn modelId="{EEE14F81-2DD9-42C5-8393-D5A01FE9AEB9}" type="presParOf" srcId="{2A6DCFE7-4A5B-4E08-A28B-4292889A92A2}" destId="{DABEB83F-9479-43D1-A79F-11D5762AD11A}" srcOrd="0" destOrd="0" presId="urn:microsoft.com/office/officeart/2018/5/layout/IconCircleLabelList"/>
    <dgm:cxn modelId="{DEF6CB6C-D03D-402E-9E00-EFF8DD81AAE0}" type="presParOf" srcId="{2A6DCFE7-4A5B-4E08-A28B-4292889A92A2}" destId="{80229450-C99D-4E57-BE9B-EB22FF3413FD}" srcOrd="1" destOrd="0" presId="urn:microsoft.com/office/officeart/2018/5/layout/IconCircleLabelList"/>
    <dgm:cxn modelId="{120182ED-5433-4953-A984-6BEE3996FBC1}" type="presParOf" srcId="{2A6DCFE7-4A5B-4E08-A28B-4292889A92A2}" destId="{ABBCF7F6-16DD-452A-A7FB-85D1D91291B2}" srcOrd="2" destOrd="0" presId="urn:microsoft.com/office/officeart/2018/5/layout/IconCircleLabelList"/>
    <dgm:cxn modelId="{E4E2DA00-9229-4E50-B557-9CEAC6606A0D}" type="presParOf" srcId="{2A6DCFE7-4A5B-4E08-A28B-4292889A92A2}" destId="{7549E5C7-4786-4089-8491-0B00C2E061AD}" srcOrd="3" destOrd="0" presId="urn:microsoft.com/office/officeart/2018/5/layout/IconCircleLabelList"/>
    <dgm:cxn modelId="{30B86C96-7715-49E2-9407-35EA1DB7FAC4}" type="presParOf" srcId="{DCE4BAB2-23A6-49C6-881C-30F77CAB2765}" destId="{4DFBA85B-3CEC-4958-ACA0-A84A017F9DD0}" srcOrd="1" destOrd="0" presId="urn:microsoft.com/office/officeart/2018/5/layout/IconCircleLabelList"/>
    <dgm:cxn modelId="{9331A540-3945-47EE-AF0A-AED1E7ECBD37}" type="presParOf" srcId="{DCE4BAB2-23A6-49C6-881C-30F77CAB2765}" destId="{6465EC28-C066-4FA5-8AB4-595B52A23AB2}" srcOrd="2" destOrd="0" presId="urn:microsoft.com/office/officeart/2018/5/layout/IconCircleLabelList"/>
    <dgm:cxn modelId="{506BF32D-3D83-4425-B40D-C99A5768D969}" type="presParOf" srcId="{6465EC28-C066-4FA5-8AB4-595B52A23AB2}" destId="{9FD905F8-3021-491C-B110-E192C83BD861}" srcOrd="0" destOrd="0" presId="urn:microsoft.com/office/officeart/2018/5/layout/IconCircleLabelList"/>
    <dgm:cxn modelId="{CE02340A-6EC0-4480-B649-FEA29CFF89DB}" type="presParOf" srcId="{6465EC28-C066-4FA5-8AB4-595B52A23AB2}" destId="{8D1F53D9-B0D5-46C1-9EC3-CC20E4965E2A}" srcOrd="1" destOrd="0" presId="urn:microsoft.com/office/officeart/2018/5/layout/IconCircleLabelList"/>
    <dgm:cxn modelId="{D0FAEE2A-D27F-47CD-BB98-0B047E75953E}" type="presParOf" srcId="{6465EC28-C066-4FA5-8AB4-595B52A23AB2}" destId="{5DE7B4D6-357C-45E9-83E0-A0C20BA9CA3D}" srcOrd="2" destOrd="0" presId="urn:microsoft.com/office/officeart/2018/5/layout/IconCircleLabelList"/>
    <dgm:cxn modelId="{57DFAABB-2626-4426-8846-ECCA46D43EDD}" type="presParOf" srcId="{6465EC28-C066-4FA5-8AB4-595B52A23AB2}" destId="{63FB5666-EA5B-424F-B415-EF875A7F38AE}" srcOrd="3" destOrd="0" presId="urn:microsoft.com/office/officeart/2018/5/layout/IconCircleLabelList"/>
    <dgm:cxn modelId="{0D36E09B-42A5-4329-A800-D35BE9CE3274}" type="presParOf" srcId="{DCE4BAB2-23A6-49C6-881C-30F77CAB2765}" destId="{4FA3CB99-6545-43A5-839C-04654B0618EE}" srcOrd="3" destOrd="0" presId="urn:microsoft.com/office/officeart/2018/5/layout/IconCircleLabelList"/>
    <dgm:cxn modelId="{A02D05D9-46BE-4DC6-B28A-2CDAD87E4C33}" type="presParOf" srcId="{DCE4BAB2-23A6-49C6-881C-30F77CAB2765}" destId="{572097CE-4A2D-466F-99AD-4EAB1D85361B}" srcOrd="4" destOrd="0" presId="urn:microsoft.com/office/officeart/2018/5/layout/IconCircleLabelList"/>
    <dgm:cxn modelId="{87B8C30C-6B6B-4E3F-A3BE-844D33B3A37F}" type="presParOf" srcId="{572097CE-4A2D-466F-99AD-4EAB1D85361B}" destId="{DCCC665B-D082-49B0-AB33-3D2B4619D14E}" srcOrd="0" destOrd="0" presId="urn:microsoft.com/office/officeart/2018/5/layout/IconCircleLabelList"/>
    <dgm:cxn modelId="{9088CA23-3579-405F-9C23-8F6DBD100D9A}" type="presParOf" srcId="{572097CE-4A2D-466F-99AD-4EAB1D85361B}" destId="{B62D6D99-C6D2-4D15-9EBB-4120FB3BDEFA}" srcOrd="1" destOrd="0" presId="urn:microsoft.com/office/officeart/2018/5/layout/IconCircleLabelList"/>
    <dgm:cxn modelId="{47097078-D063-4F52-ACB4-3B2B016E64D2}" type="presParOf" srcId="{572097CE-4A2D-466F-99AD-4EAB1D85361B}" destId="{FE930122-F287-47DF-87E0-653664D4D5D0}" srcOrd="2" destOrd="0" presId="urn:microsoft.com/office/officeart/2018/5/layout/IconCircleLabelList"/>
    <dgm:cxn modelId="{AE1ACBFD-2AF2-4830-A95E-E6501E85FB5C}" type="presParOf" srcId="{572097CE-4A2D-466F-99AD-4EAB1D85361B}" destId="{3C6C06A8-9C9B-4AD4-8B4C-D24770E9D004}" srcOrd="3" destOrd="0" presId="urn:microsoft.com/office/officeart/2018/5/layout/IconCircleLabelList"/>
    <dgm:cxn modelId="{29BFEAB0-E6E8-4FB8-BF0F-C99E32310BC8}" type="presParOf" srcId="{DCE4BAB2-23A6-49C6-881C-30F77CAB2765}" destId="{C987212D-EA97-4579-BBDD-34DC6779BDCD}" srcOrd="5" destOrd="0" presId="urn:microsoft.com/office/officeart/2018/5/layout/IconCircleLabelList"/>
    <dgm:cxn modelId="{905B2A06-79DD-460A-877A-1029394F0B27}" type="presParOf" srcId="{DCE4BAB2-23A6-49C6-881C-30F77CAB2765}" destId="{456F0AF5-8327-457E-8ECC-FB8FCFA656EC}" srcOrd="6" destOrd="0" presId="urn:microsoft.com/office/officeart/2018/5/layout/IconCircleLabelList"/>
    <dgm:cxn modelId="{4A71C246-DF65-4CF1-B6A2-791143BA676F}" type="presParOf" srcId="{456F0AF5-8327-457E-8ECC-FB8FCFA656EC}" destId="{63598247-FF6A-4B14-BEBB-60A66C0857FE}" srcOrd="0" destOrd="0" presId="urn:microsoft.com/office/officeart/2018/5/layout/IconCircleLabelList"/>
    <dgm:cxn modelId="{86707B55-4210-4A32-B181-1D032A47EB13}" type="presParOf" srcId="{456F0AF5-8327-457E-8ECC-FB8FCFA656EC}" destId="{1EFE3B53-D6A0-4680-9AC0-3E794E45F04B}" srcOrd="1" destOrd="0" presId="urn:microsoft.com/office/officeart/2018/5/layout/IconCircleLabelList"/>
    <dgm:cxn modelId="{8481D651-E457-4222-9636-380BE7AEDABC}" type="presParOf" srcId="{456F0AF5-8327-457E-8ECC-FB8FCFA656EC}" destId="{4EE228F5-93CB-4A8D-8B71-6CBD68662895}" srcOrd="2" destOrd="0" presId="urn:microsoft.com/office/officeart/2018/5/layout/IconCircleLabelList"/>
    <dgm:cxn modelId="{E37B9CD0-DF70-4516-9280-064F80E49F55}" type="presParOf" srcId="{456F0AF5-8327-457E-8ECC-FB8FCFA656EC}" destId="{D7B1AF39-8403-4FA8-ADF8-945BA3E915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A6BF8-DBAF-4364-A62E-A26F6C5E8CCF}">
      <dsp:nvSpPr>
        <dsp:cNvPr id="0" name=""/>
        <dsp:cNvSpPr/>
      </dsp:nvSpPr>
      <dsp:spPr>
        <a:xfrm>
          <a:off x="1143066" y="476040"/>
          <a:ext cx="741972" cy="741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2724F-FE63-4F1C-83E0-2D59C8126133}">
      <dsp:nvSpPr>
        <dsp:cNvPr id="0" name=""/>
        <dsp:cNvSpPr/>
      </dsp:nvSpPr>
      <dsp:spPr>
        <a:xfrm>
          <a:off x="689638" y="1502147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Universities</a:t>
          </a:r>
        </a:p>
      </dsp:txBody>
      <dsp:txXfrm>
        <a:off x="689638" y="1502147"/>
        <a:ext cx="1648828" cy="659531"/>
      </dsp:txXfrm>
    </dsp:sp>
    <dsp:sp modelId="{F58C1AA6-5081-4CF1-BF6B-50C2FC79F7E2}">
      <dsp:nvSpPr>
        <dsp:cNvPr id="0" name=""/>
        <dsp:cNvSpPr/>
      </dsp:nvSpPr>
      <dsp:spPr>
        <a:xfrm>
          <a:off x="3080439" y="476040"/>
          <a:ext cx="741972" cy="741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3CD89-AF2C-4AFC-B1A0-8F03C3B2C9D3}">
      <dsp:nvSpPr>
        <dsp:cNvPr id="0" name=""/>
        <dsp:cNvSpPr/>
      </dsp:nvSpPr>
      <dsp:spPr>
        <a:xfrm>
          <a:off x="2627011" y="1502147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Airports</a:t>
          </a:r>
        </a:p>
      </dsp:txBody>
      <dsp:txXfrm>
        <a:off x="2627011" y="1502147"/>
        <a:ext cx="1648828" cy="659531"/>
      </dsp:txXfrm>
    </dsp:sp>
    <dsp:sp modelId="{6A9409C6-A875-49DD-9FE7-7A6985E307F3}">
      <dsp:nvSpPr>
        <dsp:cNvPr id="0" name=""/>
        <dsp:cNvSpPr/>
      </dsp:nvSpPr>
      <dsp:spPr>
        <a:xfrm>
          <a:off x="5017812" y="476040"/>
          <a:ext cx="741972" cy="741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B8DED-58E9-41A7-8074-FCEBC95AEFB2}">
      <dsp:nvSpPr>
        <dsp:cNvPr id="0" name=""/>
        <dsp:cNvSpPr/>
      </dsp:nvSpPr>
      <dsp:spPr>
        <a:xfrm>
          <a:off x="4564384" y="1502147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Malls</a:t>
          </a:r>
        </a:p>
      </dsp:txBody>
      <dsp:txXfrm>
        <a:off x="4564384" y="1502147"/>
        <a:ext cx="1648828" cy="659531"/>
      </dsp:txXfrm>
    </dsp:sp>
    <dsp:sp modelId="{4903380E-838E-4ABF-A6AC-6D5E1127C416}">
      <dsp:nvSpPr>
        <dsp:cNvPr id="0" name=""/>
        <dsp:cNvSpPr/>
      </dsp:nvSpPr>
      <dsp:spPr>
        <a:xfrm>
          <a:off x="6955185" y="476040"/>
          <a:ext cx="741972" cy="741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2085C-73F8-4D74-8464-624BDBCD6E01}">
      <dsp:nvSpPr>
        <dsp:cNvPr id="0" name=""/>
        <dsp:cNvSpPr/>
      </dsp:nvSpPr>
      <dsp:spPr>
        <a:xfrm>
          <a:off x="6501757" y="1502147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Hospitals</a:t>
          </a:r>
        </a:p>
      </dsp:txBody>
      <dsp:txXfrm>
        <a:off x="6501757" y="1502147"/>
        <a:ext cx="1648828" cy="659531"/>
      </dsp:txXfrm>
    </dsp:sp>
    <dsp:sp modelId="{16CF8AC1-1BA0-417C-933C-2C214B70C3AD}">
      <dsp:nvSpPr>
        <dsp:cNvPr id="0" name=""/>
        <dsp:cNvSpPr/>
      </dsp:nvSpPr>
      <dsp:spPr>
        <a:xfrm>
          <a:off x="3080439" y="2573885"/>
          <a:ext cx="741972" cy="741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D2F4E-2511-4C80-9AB7-4552670AA422}">
      <dsp:nvSpPr>
        <dsp:cNvPr id="0" name=""/>
        <dsp:cNvSpPr/>
      </dsp:nvSpPr>
      <dsp:spPr>
        <a:xfrm>
          <a:off x="2627011" y="359999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Offices</a:t>
          </a:r>
        </a:p>
      </dsp:txBody>
      <dsp:txXfrm>
        <a:off x="2627011" y="3599992"/>
        <a:ext cx="1648828" cy="659531"/>
      </dsp:txXfrm>
    </dsp:sp>
    <dsp:sp modelId="{29D128A6-733D-4CC2-9C30-A489683ECB61}">
      <dsp:nvSpPr>
        <dsp:cNvPr id="0" name=""/>
        <dsp:cNvSpPr/>
      </dsp:nvSpPr>
      <dsp:spPr>
        <a:xfrm>
          <a:off x="5017812" y="2573885"/>
          <a:ext cx="741972" cy="7419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4E5BC-3461-47C3-AC47-94D7972CB79F}">
      <dsp:nvSpPr>
        <dsp:cNvPr id="0" name=""/>
        <dsp:cNvSpPr/>
      </dsp:nvSpPr>
      <dsp:spPr>
        <a:xfrm>
          <a:off x="4564384" y="359999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Restaurant</a:t>
          </a:r>
        </a:p>
      </dsp:txBody>
      <dsp:txXfrm>
        <a:off x="4564384" y="3599992"/>
        <a:ext cx="1648828" cy="65953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99C30-262E-4D8F-A210-955CA9D532BF}">
      <dsp:nvSpPr>
        <dsp:cNvPr id="0" name=""/>
        <dsp:cNvSpPr/>
      </dsp:nvSpPr>
      <dsp:spPr>
        <a:xfrm>
          <a:off x="590289" y="74830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3DB428-57A0-4ADA-949B-979D6D66B7AC}">
      <dsp:nvSpPr>
        <dsp:cNvPr id="0" name=""/>
        <dsp:cNvSpPr/>
      </dsp:nvSpPr>
      <dsp:spPr>
        <a:xfrm>
          <a:off x="926664" y="1084675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B118ED5-6ACF-4BAC-A70E-A076AF651637}">
      <dsp:nvSpPr>
        <dsp:cNvPr id="0" name=""/>
        <dsp:cNvSpPr/>
      </dsp:nvSpPr>
      <dsp:spPr>
        <a:xfrm>
          <a:off x="85726" y="281830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strike="noStrike" kern="1200" cap="none" baseline="0" noProof="0" dirty="0">
              <a:latin typeface="Calibri" panose="020F0502020204030204" pitchFamily="34" charset="0"/>
              <a:cs typeface="Calibri" panose="020F0502020204030204" pitchFamily="34" charset="0"/>
            </a:rPr>
            <a:t>Can be expanded to CCTV cameras in parking lots for Number plate Detection </a:t>
          </a:r>
        </a:p>
      </dsp:txBody>
      <dsp:txXfrm>
        <a:off x="85726" y="2818301"/>
        <a:ext cx="2587500" cy="720000"/>
      </dsp:txXfrm>
    </dsp:sp>
    <dsp:sp modelId="{59F6C93C-8A30-4746-8D42-F4556932D7C5}">
      <dsp:nvSpPr>
        <dsp:cNvPr id="0" name=""/>
        <dsp:cNvSpPr/>
      </dsp:nvSpPr>
      <dsp:spPr>
        <a:xfrm>
          <a:off x="3630601" y="74830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8BFB44-26D0-4E55-B13C-92BDBD258BA6}">
      <dsp:nvSpPr>
        <dsp:cNvPr id="0" name=""/>
        <dsp:cNvSpPr/>
      </dsp:nvSpPr>
      <dsp:spPr>
        <a:xfrm>
          <a:off x="3966976" y="1084675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7D6B803-3930-436C-8FB8-83AC71D48D1C}">
      <dsp:nvSpPr>
        <dsp:cNvPr id="0" name=""/>
        <dsp:cNvSpPr/>
      </dsp:nvSpPr>
      <dsp:spPr>
        <a:xfrm>
          <a:off x="3126039" y="281830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strike="noStrike" kern="1200" cap="none" baseline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Calibri"/>
            </a:rPr>
            <a:t>Detection of shoplifting and burglary </a:t>
          </a:r>
        </a:p>
      </dsp:txBody>
      <dsp:txXfrm>
        <a:off x="3126039" y="2818301"/>
        <a:ext cx="2587500" cy="720000"/>
      </dsp:txXfrm>
    </dsp:sp>
    <dsp:sp modelId="{B7C13F06-5B9D-4955-B1A7-DBC84BBB5A50}">
      <dsp:nvSpPr>
        <dsp:cNvPr id="0" name=""/>
        <dsp:cNvSpPr/>
      </dsp:nvSpPr>
      <dsp:spPr>
        <a:xfrm>
          <a:off x="6670914" y="748300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B7092BB-7313-4F2F-BEC7-CB239C129581}">
      <dsp:nvSpPr>
        <dsp:cNvPr id="0" name=""/>
        <dsp:cNvSpPr/>
      </dsp:nvSpPr>
      <dsp:spPr>
        <a:xfrm>
          <a:off x="7007289" y="1084675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AF62E16-D8A7-49BB-874C-55B178AB4AF0}">
      <dsp:nvSpPr>
        <dsp:cNvPr id="0" name=""/>
        <dsp:cNvSpPr/>
      </dsp:nvSpPr>
      <dsp:spPr>
        <a:xfrm>
          <a:off x="6166351" y="2818301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u="none" strike="noStrike" kern="1200" cap="none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Attendance of employees and students</a:t>
          </a:r>
        </a:p>
      </dsp:txBody>
      <dsp:txXfrm>
        <a:off x="6166351" y="2818301"/>
        <a:ext cx="258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CEFB8-CE01-43A9-9A28-4CCC1FC26174}">
      <dsp:nvSpPr>
        <dsp:cNvPr id="0" name=""/>
        <dsp:cNvSpPr/>
      </dsp:nvSpPr>
      <dsp:spPr>
        <a:xfrm>
          <a:off x="830" y="809250"/>
          <a:ext cx="2915543" cy="185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B3B9C-6F78-4FFD-8E2B-42FC22859840}">
      <dsp:nvSpPr>
        <dsp:cNvPr id="0" name=""/>
        <dsp:cNvSpPr/>
      </dsp:nvSpPr>
      <dsp:spPr>
        <a:xfrm>
          <a:off x="324779" y="1117001"/>
          <a:ext cx="2915543" cy="1851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Subscription based model </a:t>
          </a:r>
        </a:p>
      </dsp:txBody>
      <dsp:txXfrm>
        <a:off x="379004" y="1171226"/>
        <a:ext cx="2807093" cy="1742920"/>
      </dsp:txXfrm>
    </dsp:sp>
    <dsp:sp modelId="{30FA400E-EA81-41E3-AC88-08F7A83B928D}">
      <dsp:nvSpPr>
        <dsp:cNvPr id="0" name=""/>
        <dsp:cNvSpPr/>
      </dsp:nvSpPr>
      <dsp:spPr>
        <a:xfrm>
          <a:off x="3564272" y="809250"/>
          <a:ext cx="2915543" cy="18513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EE049A-986C-4EEA-A130-DE41D3E6343A}">
      <dsp:nvSpPr>
        <dsp:cNvPr id="0" name=""/>
        <dsp:cNvSpPr/>
      </dsp:nvSpPr>
      <dsp:spPr>
        <a:xfrm>
          <a:off x="3888221" y="1117001"/>
          <a:ext cx="2915543" cy="1851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 panose="020F0502020204030204" pitchFamily="34" charset="0"/>
              <a:cs typeface="Calibri" panose="020F0502020204030204" pitchFamily="34" charset="0"/>
            </a:rPr>
            <a:t>Customer centric </a:t>
          </a:r>
        </a:p>
      </dsp:txBody>
      <dsp:txXfrm>
        <a:off x="3942446" y="1171226"/>
        <a:ext cx="2807093" cy="1742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9A75C-29F3-41B4-9FFF-BD1F90B32C2D}">
      <dsp:nvSpPr>
        <dsp:cNvPr id="0" name=""/>
        <dsp:cNvSpPr/>
      </dsp:nvSpPr>
      <dsp:spPr>
        <a:xfrm>
          <a:off x="0" y="179430"/>
          <a:ext cx="8987404" cy="603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/>
              <a:cs typeface="Calibri"/>
            </a:rPr>
            <a:t>Basic subscription for one customer equals 5 cameras on average</a:t>
          </a:r>
          <a:r>
            <a:rPr lang="en-US" sz="2400" kern="1200"/>
            <a:t> </a:t>
          </a:r>
        </a:p>
      </dsp:txBody>
      <dsp:txXfrm>
        <a:off x="29471" y="208901"/>
        <a:ext cx="8928462" cy="544777"/>
      </dsp:txXfrm>
    </dsp:sp>
    <dsp:sp modelId="{8F8EA2A6-CC86-4633-BE82-0564D9128D7A}">
      <dsp:nvSpPr>
        <dsp:cNvPr id="0" name=""/>
        <dsp:cNvSpPr/>
      </dsp:nvSpPr>
      <dsp:spPr>
        <a:xfrm>
          <a:off x="0" y="852270"/>
          <a:ext cx="8987404" cy="603719"/>
        </a:xfrm>
        <a:prstGeom prst="roundRect">
          <a:avLst/>
        </a:prstGeom>
        <a:gradFill rotWithShape="0">
          <a:gsLst>
            <a:gs pos="0">
              <a:schemeClr val="accent2">
                <a:hueOff val="222396"/>
                <a:satOff val="-4971"/>
                <a:lumOff val="-4706"/>
                <a:alphaOff val="0"/>
                <a:tint val="96000"/>
                <a:lumMod val="104000"/>
              </a:schemeClr>
            </a:gs>
            <a:gs pos="100000">
              <a:schemeClr val="accent2">
                <a:hueOff val="222396"/>
                <a:satOff val="-4971"/>
                <a:lumOff val="-4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Every customer gets a separate instance(assuming 5 cameras average)</a:t>
          </a:r>
        </a:p>
      </dsp:txBody>
      <dsp:txXfrm>
        <a:off x="29471" y="881741"/>
        <a:ext cx="8928462" cy="544777"/>
      </dsp:txXfrm>
    </dsp:sp>
    <dsp:sp modelId="{AFDF3086-1046-4FB2-9EE4-F38DC8F59334}">
      <dsp:nvSpPr>
        <dsp:cNvPr id="0" name=""/>
        <dsp:cNvSpPr/>
      </dsp:nvSpPr>
      <dsp:spPr>
        <a:xfrm>
          <a:off x="0" y="1525110"/>
          <a:ext cx="8987404" cy="603719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"/>
              <a:cs typeface="Calibri"/>
            </a:rPr>
            <a:t>Marketing cost is constant for 5 years</a:t>
          </a:r>
          <a:r>
            <a:rPr lang="en-US" sz="2400" kern="1200"/>
            <a:t> </a:t>
          </a:r>
        </a:p>
      </dsp:txBody>
      <dsp:txXfrm>
        <a:off x="29471" y="1554581"/>
        <a:ext cx="8928462" cy="544777"/>
      </dsp:txXfrm>
    </dsp:sp>
    <dsp:sp modelId="{3A54CC24-607A-4033-AF1C-9440A4BB9311}">
      <dsp:nvSpPr>
        <dsp:cNvPr id="0" name=""/>
        <dsp:cNvSpPr/>
      </dsp:nvSpPr>
      <dsp:spPr>
        <a:xfrm>
          <a:off x="0" y="2197950"/>
          <a:ext cx="8987404" cy="603719"/>
        </a:xfrm>
        <a:prstGeom prst="roundRect">
          <a:avLst/>
        </a:prstGeom>
        <a:gradFill rotWithShape="0">
          <a:gsLst>
            <a:gs pos="0">
              <a:schemeClr val="accent2">
                <a:hueOff val="667189"/>
                <a:satOff val="-14912"/>
                <a:lumOff val="-14117"/>
                <a:alphaOff val="0"/>
                <a:tint val="96000"/>
                <a:lumMod val="104000"/>
              </a:schemeClr>
            </a:gs>
            <a:gs pos="100000">
              <a:schemeClr val="accent2">
                <a:hueOff val="667189"/>
                <a:satOff val="-14912"/>
                <a:lumOff val="-1411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prstClr val="white"/>
              </a:solidFill>
              <a:latin typeface="Calibri"/>
              <a:ea typeface="+mn-ea"/>
              <a:cs typeface="Calibri"/>
            </a:rPr>
            <a:t>Head costs can be kept constant or scaled per year </a:t>
          </a:r>
        </a:p>
      </dsp:txBody>
      <dsp:txXfrm>
        <a:off x="29471" y="2227421"/>
        <a:ext cx="8928462" cy="544777"/>
      </dsp:txXfrm>
    </dsp:sp>
    <dsp:sp modelId="{5B679761-9A9A-4014-B755-63939E815AF0}">
      <dsp:nvSpPr>
        <dsp:cNvPr id="0" name=""/>
        <dsp:cNvSpPr/>
      </dsp:nvSpPr>
      <dsp:spPr>
        <a:xfrm>
          <a:off x="0" y="2870790"/>
          <a:ext cx="8987404" cy="603719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S3 bucket cost increases by a factor of 1.1 per month </a:t>
          </a:r>
        </a:p>
      </dsp:txBody>
      <dsp:txXfrm>
        <a:off x="29471" y="2900261"/>
        <a:ext cx="8928462" cy="544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22101-CD29-4F48-9E2A-146330911A96}">
      <dsp:nvSpPr>
        <dsp:cNvPr id="0" name=""/>
        <dsp:cNvSpPr/>
      </dsp:nvSpPr>
      <dsp:spPr>
        <a:xfrm>
          <a:off x="0" y="67808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Subscription fees increase by 10% every 6 months </a:t>
          </a:r>
        </a:p>
      </dsp:txBody>
      <dsp:txXfrm>
        <a:off x="22246" y="90054"/>
        <a:ext cx="8942912" cy="411223"/>
      </dsp:txXfrm>
    </dsp:sp>
    <dsp:sp modelId="{7FD9553E-8899-4EF6-A892-B6B865B4985A}">
      <dsp:nvSpPr>
        <dsp:cNvPr id="0" name=""/>
        <dsp:cNvSpPr/>
      </dsp:nvSpPr>
      <dsp:spPr>
        <a:xfrm>
          <a:off x="0" y="578243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148264"/>
                <a:satOff val="-3314"/>
                <a:lumOff val="-3137"/>
                <a:alphaOff val="0"/>
                <a:tint val="96000"/>
                <a:lumMod val="104000"/>
              </a:schemeClr>
            </a:gs>
            <a:gs pos="100000">
              <a:schemeClr val="accent2">
                <a:hueOff val="148264"/>
                <a:satOff val="-3314"/>
                <a:lumOff val="-313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Every month the customer base increases by 5 </a:t>
          </a:r>
        </a:p>
      </dsp:txBody>
      <dsp:txXfrm>
        <a:off x="22246" y="600489"/>
        <a:ext cx="8942912" cy="411223"/>
      </dsp:txXfrm>
    </dsp:sp>
    <dsp:sp modelId="{5750B2F2-9C18-453A-B09F-A2D4DF252BA4}">
      <dsp:nvSpPr>
        <dsp:cNvPr id="0" name=""/>
        <dsp:cNvSpPr/>
      </dsp:nvSpPr>
      <dsp:spPr>
        <a:xfrm>
          <a:off x="0" y="1088678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296529"/>
                <a:satOff val="-6628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296529"/>
                <a:satOff val="-6628"/>
                <a:lumOff val="-627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Equity split : Company-Investor : 51%-49% </a:t>
          </a:r>
        </a:p>
      </dsp:txBody>
      <dsp:txXfrm>
        <a:off x="22246" y="1110924"/>
        <a:ext cx="8942912" cy="411223"/>
      </dsp:txXfrm>
    </dsp:sp>
    <dsp:sp modelId="{FCA3AAE9-A1F5-4BC5-869A-D7FF6804A806}">
      <dsp:nvSpPr>
        <dsp:cNvPr id="0" name=""/>
        <dsp:cNvSpPr/>
      </dsp:nvSpPr>
      <dsp:spPr>
        <a:xfrm>
          <a:off x="0" y="1599113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444793"/>
                <a:satOff val="-9942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444793"/>
                <a:satOff val="-9942"/>
                <a:lumOff val="-941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Risk free rate: US Treasury rate for 5 years – 6% </a:t>
          </a:r>
        </a:p>
      </dsp:txBody>
      <dsp:txXfrm>
        <a:off x="22246" y="1621359"/>
        <a:ext cx="8942912" cy="411223"/>
      </dsp:txXfrm>
    </dsp:sp>
    <dsp:sp modelId="{4CF99C52-0291-42EC-9B16-882974FC3BBA}">
      <dsp:nvSpPr>
        <dsp:cNvPr id="0" name=""/>
        <dsp:cNvSpPr/>
      </dsp:nvSpPr>
      <dsp:spPr>
        <a:xfrm>
          <a:off x="0" y="2109548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593057"/>
                <a:satOff val="-13255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593057"/>
                <a:satOff val="-13255"/>
                <a:lumOff val="-1254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Compounding assumption : Continuous </a:t>
          </a:r>
        </a:p>
      </dsp:txBody>
      <dsp:txXfrm>
        <a:off x="22246" y="2131794"/>
        <a:ext cx="8942912" cy="411223"/>
      </dsp:txXfrm>
    </dsp:sp>
    <dsp:sp modelId="{FEA58991-6C57-4349-85E1-CC042AE54C52}">
      <dsp:nvSpPr>
        <dsp:cNvPr id="0" name=""/>
        <dsp:cNvSpPr/>
      </dsp:nvSpPr>
      <dsp:spPr>
        <a:xfrm>
          <a:off x="0" y="2619983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741322"/>
                <a:satOff val="-16569"/>
                <a:lumOff val="-15686"/>
                <a:alphaOff val="0"/>
                <a:tint val="96000"/>
                <a:lumMod val="104000"/>
              </a:schemeClr>
            </a:gs>
            <a:gs pos="100000">
              <a:schemeClr val="accent2">
                <a:hueOff val="741322"/>
                <a:satOff val="-16569"/>
                <a:lumOff val="-156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Investor excess return is calculated over risk free return </a:t>
          </a:r>
        </a:p>
      </dsp:txBody>
      <dsp:txXfrm>
        <a:off x="22246" y="2642229"/>
        <a:ext cx="8942912" cy="411223"/>
      </dsp:txXfrm>
    </dsp:sp>
    <dsp:sp modelId="{1A34DDBA-5FDF-4B23-B006-708F3B4039CE}">
      <dsp:nvSpPr>
        <dsp:cNvPr id="0" name=""/>
        <dsp:cNvSpPr/>
      </dsp:nvSpPr>
      <dsp:spPr>
        <a:xfrm>
          <a:off x="0" y="3130418"/>
          <a:ext cx="8987404" cy="455715"/>
        </a:xfrm>
        <a:prstGeom prst="roundRect">
          <a:avLst/>
        </a:prstGeom>
        <a:gradFill rotWithShape="0">
          <a:gsLst>
            <a:gs pos="0">
              <a:schemeClr val="accent2">
                <a:hueOff val="889586"/>
                <a:satOff val="-19883"/>
                <a:lumOff val="-18823"/>
                <a:alphaOff val="0"/>
                <a:tint val="96000"/>
                <a:lumMod val="104000"/>
              </a:schemeClr>
            </a:gs>
            <a:gs pos="100000">
              <a:schemeClr val="accent2">
                <a:hueOff val="889586"/>
                <a:satOff val="-19883"/>
                <a:lumOff val="-1882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Tax considerations of any kind are neglected for simplicity </a:t>
          </a:r>
        </a:p>
      </dsp:txBody>
      <dsp:txXfrm>
        <a:off x="22246" y="3152664"/>
        <a:ext cx="8942912" cy="411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78996-6844-4685-AB2E-FFDD2569529D}">
      <dsp:nvSpPr>
        <dsp:cNvPr id="0" name=""/>
        <dsp:cNvSpPr/>
      </dsp:nvSpPr>
      <dsp:spPr>
        <a:xfrm>
          <a:off x="178882" y="1255741"/>
          <a:ext cx="1142458" cy="11424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BD32B-E20A-41D1-91F2-EDBDC4D8855D}">
      <dsp:nvSpPr>
        <dsp:cNvPr id="0" name=""/>
        <dsp:cNvSpPr/>
      </dsp:nvSpPr>
      <dsp:spPr>
        <a:xfrm>
          <a:off x="418798" y="1495657"/>
          <a:ext cx="662625" cy="66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5A154-7BFF-4444-942E-0B6FFB29E538}">
      <dsp:nvSpPr>
        <dsp:cNvPr id="0" name=""/>
        <dsp:cNvSpPr/>
      </dsp:nvSpPr>
      <dsp:spPr>
        <a:xfrm>
          <a:off x="1566153" y="1255741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Additional hiring : 2 Systems Engineers and 2 Customer support agents </a:t>
          </a:r>
        </a:p>
      </dsp:txBody>
      <dsp:txXfrm>
        <a:off x="1566153" y="1255741"/>
        <a:ext cx="2692936" cy="1142458"/>
      </dsp:txXfrm>
    </dsp:sp>
    <dsp:sp modelId="{26F38ACC-87AD-437F-94AB-B6DFBE9E31D2}">
      <dsp:nvSpPr>
        <dsp:cNvPr id="0" name=""/>
        <dsp:cNvSpPr/>
      </dsp:nvSpPr>
      <dsp:spPr>
        <a:xfrm>
          <a:off x="4728313" y="1255741"/>
          <a:ext cx="1142458" cy="11424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BD5F-4CB3-48E8-A0F4-9CFB4AB2EF22}">
      <dsp:nvSpPr>
        <dsp:cNvPr id="0" name=""/>
        <dsp:cNvSpPr/>
      </dsp:nvSpPr>
      <dsp:spPr>
        <a:xfrm>
          <a:off x="4968230" y="1495657"/>
          <a:ext cx="662625" cy="66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FA5A3-83CA-462F-B771-96801BCAB758}">
      <dsp:nvSpPr>
        <dsp:cNvPr id="0" name=""/>
        <dsp:cNvSpPr/>
      </dsp:nvSpPr>
      <dsp:spPr>
        <a:xfrm>
          <a:off x="6115584" y="1255741"/>
          <a:ext cx="2692936" cy="1142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5 members receive no salary. Only equity </a:t>
          </a:r>
          <a:r>
            <a:rPr lang="en-US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I.e</a:t>
          </a: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 (10.2%) each</a:t>
          </a:r>
          <a:r>
            <a:rPr lang="en-US" sz="2000" kern="1200" dirty="0"/>
            <a:t> </a:t>
          </a:r>
        </a:p>
      </dsp:txBody>
      <dsp:txXfrm>
        <a:off x="6115584" y="1255741"/>
        <a:ext cx="2692936" cy="1142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2CBB5-9B97-462C-AB51-EB0E671EA54C}">
      <dsp:nvSpPr>
        <dsp:cNvPr id="0" name=""/>
        <dsp:cNvSpPr/>
      </dsp:nvSpPr>
      <dsp:spPr>
        <a:xfrm>
          <a:off x="1993" y="1361763"/>
          <a:ext cx="1423383" cy="903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89FEC-1F0A-4DFC-97D4-9F5B8E45EB73}">
      <dsp:nvSpPr>
        <dsp:cNvPr id="0" name=""/>
        <dsp:cNvSpPr/>
      </dsp:nvSpPr>
      <dsp:spPr>
        <a:xfrm>
          <a:off x="160147" y="1512009"/>
          <a:ext cx="1423383" cy="903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Angel Investors </a:t>
          </a:r>
        </a:p>
      </dsp:txBody>
      <dsp:txXfrm>
        <a:off x="186620" y="1538482"/>
        <a:ext cx="1370437" cy="850902"/>
      </dsp:txXfrm>
    </dsp:sp>
    <dsp:sp modelId="{97C520D3-A61A-4439-86B1-25A34E4DEF58}">
      <dsp:nvSpPr>
        <dsp:cNvPr id="0" name=""/>
        <dsp:cNvSpPr/>
      </dsp:nvSpPr>
      <dsp:spPr>
        <a:xfrm>
          <a:off x="1741684" y="1361763"/>
          <a:ext cx="1423383" cy="903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BD24F-2BC6-4EBF-B1B6-C8302DB25D87}">
      <dsp:nvSpPr>
        <dsp:cNvPr id="0" name=""/>
        <dsp:cNvSpPr/>
      </dsp:nvSpPr>
      <dsp:spPr>
        <a:xfrm>
          <a:off x="1899837" y="1512009"/>
          <a:ext cx="1423383" cy="903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Venture Capitalists </a:t>
          </a:r>
        </a:p>
      </dsp:txBody>
      <dsp:txXfrm>
        <a:off x="1926310" y="1538482"/>
        <a:ext cx="1370437" cy="850902"/>
      </dsp:txXfrm>
    </dsp:sp>
    <dsp:sp modelId="{726CEFB8-CE01-43A9-9A28-4CCC1FC26174}">
      <dsp:nvSpPr>
        <dsp:cNvPr id="0" name=""/>
        <dsp:cNvSpPr/>
      </dsp:nvSpPr>
      <dsp:spPr>
        <a:xfrm>
          <a:off x="3481374" y="1361763"/>
          <a:ext cx="1423383" cy="903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B3B9C-6F78-4FFD-8E2B-42FC22859840}">
      <dsp:nvSpPr>
        <dsp:cNvPr id="0" name=""/>
        <dsp:cNvSpPr/>
      </dsp:nvSpPr>
      <dsp:spPr>
        <a:xfrm>
          <a:off x="3639528" y="1512009"/>
          <a:ext cx="1423383" cy="903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Investment Banks </a:t>
          </a:r>
          <a:endParaRPr lang="en-US" sz="1700" b="0" i="0" u="none" strike="noStrike" kern="1200" cap="none" baseline="0" noProof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66001" y="1538482"/>
        <a:ext cx="1370437" cy="850902"/>
      </dsp:txXfrm>
    </dsp:sp>
    <dsp:sp modelId="{30FA400E-EA81-41E3-AC88-08F7A83B928D}">
      <dsp:nvSpPr>
        <dsp:cNvPr id="0" name=""/>
        <dsp:cNvSpPr/>
      </dsp:nvSpPr>
      <dsp:spPr>
        <a:xfrm>
          <a:off x="5221065" y="1361763"/>
          <a:ext cx="1423383" cy="90384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EE049A-986C-4EEA-A130-DE41D3E6343A}">
      <dsp:nvSpPr>
        <dsp:cNvPr id="0" name=""/>
        <dsp:cNvSpPr/>
      </dsp:nvSpPr>
      <dsp:spPr>
        <a:xfrm>
          <a:off x="5379219" y="1512009"/>
          <a:ext cx="1423383" cy="903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Institutional Investors</a:t>
          </a:r>
        </a:p>
      </dsp:txBody>
      <dsp:txXfrm>
        <a:off x="5405692" y="1538482"/>
        <a:ext cx="1370437" cy="8509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12066-3CB7-4E95-A784-0EEBB97C31ED}">
      <dsp:nvSpPr>
        <dsp:cNvPr id="0" name=""/>
        <dsp:cNvSpPr/>
      </dsp:nvSpPr>
      <dsp:spPr>
        <a:xfrm>
          <a:off x="164296" y="431186"/>
          <a:ext cx="1136787" cy="11367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24478D6-590E-4834-A091-2F3998F91447}">
      <dsp:nvSpPr>
        <dsp:cNvPr id="0" name=""/>
        <dsp:cNvSpPr/>
      </dsp:nvSpPr>
      <dsp:spPr>
        <a:xfrm>
          <a:off x="403021" y="669911"/>
          <a:ext cx="659336" cy="659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28ED05-F81E-4A2D-A0B5-CBC22D29F082}">
      <dsp:nvSpPr>
        <dsp:cNvPr id="0" name=""/>
        <dsp:cNvSpPr/>
      </dsp:nvSpPr>
      <dsp:spPr>
        <a:xfrm>
          <a:off x="1544681" y="43118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Automated</a:t>
          </a:r>
          <a:r>
            <a:rPr lang="en-US" sz="2400" b="0" i="0" u="none" strike="noStrike" kern="1200" cap="none" baseline="0" noProof="0">
              <a:latin typeface="Century Gothic"/>
            </a:rPr>
            <a:t> door control</a:t>
          </a:r>
          <a:endParaRPr lang="en-US" sz="2400" kern="1200"/>
        </a:p>
      </dsp:txBody>
      <dsp:txXfrm>
        <a:off x="1544681" y="431186"/>
        <a:ext cx="2679571" cy="1136787"/>
      </dsp:txXfrm>
    </dsp:sp>
    <dsp:sp modelId="{3A0B0C8E-1594-4D01-80E5-37548FF5EFBB}">
      <dsp:nvSpPr>
        <dsp:cNvPr id="0" name=""/>
        <dsp:cNvSpPr/>
      </dsp:nvSpPr>
      <dsp:spPr>
        <a:xfrm>
          <a:off x="4691147" y="431186"/>
          <a:ext cx="1136787" cy="11367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8505D2-99A7-403E-A0D1-D5165BE044DF}">
      <dsp:nvSpPr>
        <dsp:cNvPr id="0" name=""/>
        <dsp:cNvSpPr/>
      </dsp:nvSpPr>
      <dsp:spPr>
        <a:xfrm>
          <a:off x="4929872" y="669911"/>
          <a:ext cx="659336" cy="659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AEC66F-50BF-4C97-B053-0DAC560DC502}">
      <dsp:nvSpPr>
        <dsp:cNvPr id="0" name=""/>
        <dsp:cNvSpPr/>
      </dsp:nvSpPr>
      <dsp:spPr>
        <a:xfrm>
          <a:off x="6071532" y="43118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Automated Alerts</a:t>
          </a:r>
          <a:endParaRPr lang="en-US" sz="2400" kern="1200"/>
        </a:p>
      </dsp:txBody>
      <dsp:txXfrm>
        <a:off x="6071532" y="431186"/>
        <a:ext cx="2679571" cy="1136787"/>
      </dsp:txXfrm>
    </dsp:sp>
    <dsp:sp modelId="{81BA05D3-6512-47E0-A0B0-039252A2C0BF}">
      <dsp:nvSpPr>
        <dsp:cNvPr id="0" name=""/>
        <dsp:cNvSpPr/>
      </dsp:nvSpPr>
      <dsp:spPr>
        <a:xfrm>
          <a:off x="164296" y="2210276"/>
          <a:ext cx="1136787" cy="11367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FE3589-0D2D-4419-BE6E-03E122D51FBF}">
      <dsp:nvSpPr>
        <dsp:cNvPr id="0" name=""/>
        <dsp:cNvSpPr/>
      </dsp:nvSpPr>
      <dsp:spPr>
        <a:xfrm>
          <a:off x="403021" y="2449001"/>
          <a:ext cx="659336" cy="659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FA2D3F-EFE4-4386-A894-56C37865D8B8}">
      <dsp:nvSpPr>
        <dsp:cNvPr id="0" name=""/>
        <dsp:cNvSpPr/>
      </dsp:nvSpPr>
      <dsp:spPr>
        <a:xfrm>
          <a:off x="1544681" y="221027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Real time monitoring</a:t>
          </a:r>
          <a:endParaRPr lang="en-US" sz="2400" kern="1200"/>
        </a:p>
      </dsp:txBody>
      <dsp:txXfrm>
        <a:off x="1544681" y="2210276"/>
        <a:ext cx="2679571" cy="1136787"/>
      </dsp:txXfrm>
    </dsp:sp>
    <dsp:sp modelId="{7D919347-4FB9-4ADF-BEB0-9ADCBDBD0ED6}">
      <dsp:nvSpPr>
        <dsp:cNvPr id="0" name=""/>
        <dsp:cNvSpPr/>
      </dsp:nvSpPr>
      <dsp:spPr>
        <a:xfrm>
          <a:off x="4691147" y="2210276"/>
          <a:ext cx="1136787" cy="11367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7648AC-6C3C-40C7-B69B-78E810BB17FD}">
      <dsp:nvSpPr>
        <dsp:cNvPr id="0" name=""/>
        <dsp:cNvSpPr/>
      </dsp:nvSpPr>
      <dsp:spPr>
        <a:xfrm>
          <a:off x="4929872" y="2449001"/>
          <a:ext cx="659336" cy="659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11D657-180F-43E1-85B0-5442DC55ABA9}">
      <dsp:nvSpPr>
        <dsp:cNvPr id="0" name=""/>
        <dsp:cNvSpPr/>
      </dsp:nvSpPr>
      <dsp:spPr>
        <a:xfrm>
          <a:off x="6071532" y="221027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Multichannel Recognition</a:t>
          </a:r>
          <a:endParaRPr lang="en-US" sz="2400" kern="1200"/>
        </a:p>
      </dsp:txBody>
      <dsp:txXfrm>
        <a:off x="6071532" y="2210276"/>
        <a:ext cx="2679571" cy="11367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F5505-383E-4030-923D-7DBD7CAA9868}">
      <dsp:nvSpPr>
        <dsp:cNvPr id="0" name=""/>
        <dsp:cNvSpPr/>
      </dsp:nvSpPr>
      <dsp:spPr>
        <a:xfrm>
          <a:off x="2157" y="401077"/>
          <a:ext cx="1445554" cy="144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95226-CAED-44F5-BF64-D0016FF4EE26}">
      <dsp:nvSpPr>
        <dsp:cNvPr id="0" name=""/>
        <dsp:cNvSpPr/>
      </dsp:nvSpPr>
      <dsp:spPr>
        <a:xfrm>
          <a:off x="2157" y="1969258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Cloud-based components</a:t>
          </a:r>
        </a:p>
      </dsp:txBody>
      <dsp:txXfrm>
        <a:off x="2157" y="1969258"/>
        <a:ext cx="4130156" cy="619523"/>
      </dsp:txXfrm>
    </dsp:sp>
    <dsp:sp modelId="{E22ADD6A-5D0E-4F0F-B25E-0D26B640FA8C}">
      <dsp:nvSpPr>
        <dsp:cNvPr id="0" name=""/>
        <dsp:cNvSpPr/>
      </dsp:nvSpPr>
      <dsp:spPr>
        <a:xfrm>
          <a:off x="2157" y="2645817"/>
          <a:ext cx="4130156" cy="607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 EC2 instances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S3 bucket</a:t>
          </a:r>
        </a:p>
      </dsp:txBody>
      <dsp:txXfrm>
        <a:off x="2157" y="2645817"/>
        <a:ext cx="4130156" cy="607046"/>
      </dsp:txXfrm>
    </dsp:sp>
    <dsp:sp modelId="{F6F91065-72CF-4EB7-9C70-967E73579937}">
      <dsp:nvSpPr>
        <dsp:cNvPr id="0" name=""/>
        <dsp:cNvSpPr/>
      </dsp:nvSpPr>
      <dsp:spPr>
        <a:xfrm>
          <a:off x="4855090" y="401077"/>
          <a:ext cx="1445554" cy="144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FD11E-86E0-45E4-A579-6C3110450F41}">
      <dsp:nvSpPr>
        <dsp:cNvPr id="0" name=""/>
        <dsp:cNvSpPr/>
      </dsp:nvSpPr>
      <dsp:spPr>
        <a:xfrm>
          <a:off x="4855090" y="1969258"/>
          <a:ext cx="4130156" cy="61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IoT components</a:t>
          </a:r>
        </a:p>
      </dsp:txBody>
      <dsp:txXfrm>
        <a:off x="4855090" y="1969258"/>
        <a:ext cx="4130156" cy="619523"/>
      </dsp:txXfrm>
    </dsp:sp>
    <dsp:sp modelId="{0F434207-583C-467A-8ACA-810FC5E67307}">
      <dsp:nvSpPr>
        <dsp:cNvPr id="0" name=""/>
        <dsp:cNvSpPr/>
      </dsp:nvSpPr>
      <dsp:spPr>
        <a:xfrm>
          <a:off x="4855090" y="2645817"/>
          <a:ext cx="4130156" cy="607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IP Camera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Microcontroller</a:t>
          </a:r>
        </a:p>
      </dsp:txBody>
      <dsp:txXfrm>
        <a:off x="4855090" y="2645817"/>
        <a:ext cx="4130156" cy="6070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B83F-9479-43D1-A79F-11D5762AD11A}">
      <dsp:nvSpPr>
        <dsp:cNvPr id="0" name=""/>
        <dsp:cNvSpPr/>
      </dsp:nvSpPr>
      <dsp:spPr>
        <a:xfrm>
          <a:off x="772201" y="746970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229450-C99D-4E57-BE9B-EB22FF3413FD}">
      <dsp:nvSpPr>
        <dsp:cNvPr id="0" name=""/>
        <dsp:cNvSpPr/>
      </dsp:nvSpPr>
      <dsp:spPr>
        <a:xfrm>
          <a:off x="100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49E5C7-4786-4089-8491-0B00C2E061AD}">
      <dsp:nvSpPr>
        <dsp:cNvPr id="0" name=""/>
        <dsp:cNvSpPr/>
      </dsp:nvSpPr>
      <dsp:spPr>
        <a:xfrm>
          <a:off x="42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Automated Door</a:t>
          </a:r>
          <a:r>
            <a:rPr lang="en-US" sz="2000" b="0" i="0" u="none" strike="noStrike" kern="1200" cap="none" baseline="0" noProof="0" dirty="0">
              <a:latin typeface="Calibri" panose="020F0502020204030204" pitchFamily="34" charset="0"/>
              <a:cs typeface="Calibri" panose="020F0502020204030204" pitchFamily="34" charset="0"/>
            </a:rPr>
            <a:t> CONTROL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1201" y="2186970"/>
        <a:ext cx="1800000" cy="720000"/>
      </dsp:txXfrm>
    </dsp:sp>
    <dsp:sp modelId="{9FD905F8-3021-491C-B110-E192C83BD861}">
      <dsp:nvSpPr>
        <dsp:cNvPr id="0" name=""/>
        <dsp:cNvSpPr/>
      </dsp:nvSpPr>
      <dsp:spPr>
        <a:xfrm>
          <a:off x="2887202" y="746970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D1F53D9-B0D5-46C1-9EC3-CC20E4965E2A}">
      <dsp:nvSpPr>
        <dsp:cNvPr id="0" name=""/>
        <dsp:cNvSpPr/>
      </dsp:nvSpPr>
      <dsp:spPr>
        <a:xfrm>
          <a:off x="312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FB5666-EA5B-424F-B415-EF875A7F38AE}">
      <dsp:nvSpPr>
        <dsp:cNvPr id="0" name=""/>
        <dsp:cNvSpPr/>
      </dsp:nvSpPr>
      <dsp:spPr>
        <a:xfrm>
          <a:off x="253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Real Time Monitoring </a:t>
          </a:r>
        </a:p>
      </dsp:txBody>
      <dsp:txXfrm>
        <a:off x="2536202" y="2186970"/>
        <a:ext cx="1800000" cy="720000"/>
      </dsp:txXfrm>
    </dsp:sp>
    <dsp:sp modelId="{DCCC665B-D082-49B0-AB33-3D2B4619D14E}">
      <dsp:nvSpPr>
        <dsp:cNvPr id="0" name=""/>
        <dsp:cNvSpPr/>
      </dsp:nvSpPr>
      <dsp:spPr>
        <a:xfrm>
          <a:off x="5002201" y="746970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62D6D99-C6D2-4D15-9EBB-4120FB3BDEFA}">
      <dsp:nvSpPr>
        <dsp:cNvPr id="0" name=""/>
        <dsp:cNvSpPr/>
      </dsp:nvSpPr>
      <dsp:spPr>
        <a:xfrm>
          <a:off x="523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6C06A8-9C9B-4AD4-8B4C-D24770E9D004}">
      <dsp:nvSpPr>
        <dsp:cNvPr id="0" name=""/>
        <dsp:cNvSpPr/>
      </dsp:nvSpPr>
      <dsp:spPr>
        <a:xfrm>
          <a:off x="465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Automatic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all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 Alerts</a:t>
          </a:r>
        </a:p>
      </dsp:txBody>
      <dsp:txXfrm>
        <a:off x="4651201" y="2186970"/>
        <a:ext cx="1800000" cy="720000"/>
      </dsp:txXfrm>
    </dsp:sp>
    <dsp:sp modelId="{63598247-FF6A-4B14-BEBB-60A66C0857FE}">
      <dsp:nvSpPr>
        <dsp:cNvPr id="0" name=""/>
        <dsp:cNvSpPr/>
      </dsp:nvSpPr>
      <dsp:spPr>
        <a:xfrm>
          <a:off x="7117202" y="746970"/>
          <a:ext cx="1098000" cy="1098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EFE3B53-D6A0-4680-9AC0-3E794E45F04B}">
      <dsp:nvSpPr>
        <dsp:cNvPr id="0" name=""/>
        <dsp:cNvSpPr/>
      </dsp:nvSpPr>
      <dsp:spPr>
        <a:xfrm>
          <a:off x="735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B1AF39-8403-4FA8-ADF8-945BA3E915A8}">
      <dsp:nvSpPr>
        <dsp:cNvPr id="0" name=""/>
        <dsp:cNvSpPr/>
      </dsp:nvSpPr>
      <dsp:spPr>
        <a:xfrm>
          <a:off x="676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Multi-Channel Recognition</a:t>
          </a:r>
        </a:p>
      </dsp:txBody>
      <dsp:txXfrm>
        <a:off x="6766202" y="21869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5B06F-FD29-B849-91AF-F26FB0F4A40F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6BE3E-8FB2-3545-93EF-982F16CE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2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BE3E-8FB2-3545-93EF-982F16CE9B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BE3E-8FB2-3545-93EF-982F16CE9B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9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BE3E-8FB2-3545-93EF-982F16CE9B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2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6BE3E-8FB2-3545-93EF-982F16CE9B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8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7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578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13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5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2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10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0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6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8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5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  <p:sldLayoutId id="2147483999" r:id="rId13"/>
    <p:sldLayoutId id="2147484000" r:id="rId14"/>
    <p:sldLayoutId id="2147484001" r:id="rId15"/>
    <p:sldLayoutId id="21474840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165">
            <a:extLst>
              <a:ext uri="{FF2B5EF4-FFF2-40B4-BE49-F238E27FC236}">
                <a16:creationId xmlns:a16="http://schemas.microsoft.com/office/drawing/2014/main" id="{F27737A0-D7E0-4415-8E90-FD4F69E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23" name="Freeform 11">
              <a:extLst>
                <a:ext uri="{FF2B5EF4-FFF2-40B4-BE49-F238E27FC236}">
                  <a16:creationId xmlns:a16="http://schemas.microsoft.com/office/drawing/2014/main" id="{506CE375-B39D-4C51-A858-F4A383311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4" name="Freeform 12">
              <a:extLst>
                <a:ext uri="{FF2B5EF4-FFF2-40B4-BE49-F238E27FC236}">
                  <a16:creationId xmlns:a16="http://schemas.microsoft.com/office/drawing/2014/main" id="{64EA8B46-395C-41F6-BE09-548B1080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9" name="Freeform 13">
              <a:extLst>
                <a:ext uri="{FF2B5EF4-FFF2-40B4-BE49-F238E27FC236}">
                  <a16:creationId xmlns:a16="http://schemas.microsoft.com/office/drawing/2014/main" id="{BC7EDC6D-8B00-48D9-B8FD-9B5285FB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6" name="Freeform 14">
              <a:extLst>
                <a:ext uri="{FF2B5EF4-FFF2-40B4-BE49-F238E27FC236}">
                  <a16:creationId xmlns:a16="http://schemas.microsoft.com/office/drawing/2014/main" id="{DE4BD3C3-5C1B-4305-BFA1-9054820B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1" name="Freeform 15">
              <a:extLst>
                <a:ext uri="{FF2B5EF4-FFF2-40B4-BE49-F238E27FC236}">
                  <a16:creationId xmlns:a16="http://schemas.microsoft.com/office/drawing/2014/main" id="{4635ED79-E821-4CFD-9F97-D6137E5DC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2" name="Freeform 16">
              <a:extLst>
                <a:ext uri="{FF2B5EF4-FFF2-40B4-BE49-F238E27FC236}">
                  <a16:creationId xmlns:a16="http://schemas.microsoft.com/office/drawing/2014/main" id="{92FD5F9A-0D1B-4304-AC95-EA6A4E70E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8" name="Freeform 17">
              <a:extLst>
                <a:ext uri="{FF2B5EF4-FFF2-40B4-BE49-F238E27FC236}">
                  <a16:creationId xmlns:a16="http://schemas.microsoft.com/office/drawing/2014/main" id="{E9BB96F9-6F99-413C-909E-6FCF017C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4" name="Freeform 18">
              <a:extLst>
                <a:ext uri="{FF2B5EF4-FFF2-40B4-BE49-F238E27FC236}">
                  <a16:creationId xmlns:a16="http://schemas.microsoft.com/office/drawing/2014/main" id="{1CCAEE3F-DFD6-4F56-91DF-94C71526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5" name="Freeform 19">
              <a:extLst>
                <a:ext uri="{FF2B5EF4-FFF2-40B4-BE49-F238E27FC236}">
                  <a16:creationId xmlns:a16="http://schemas.microsoft.com/office/drawing/2014/main" id="{A9965128-6557-433B-B75B-BDF307311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6" name="Freeform 20">
              <a:extLst>
                <a:ext uri="{FF2B5EF4-FFF2-40B4-BE49-F238E27FC236}">
                  <a16:creationId xmlns:a16="http://schemas.microsoft.com/office/drawing/2014/main" id="{6ACA7D22-11B5-4768-B195-51BF6E7C1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7" name="Freeform 21">
              <a:extLst>
                <a:ext uri="{FF2B5EF4-FFF2-40B4-BE49-F238E27FC236}">
                  <a16:creationId xmlns:a16="http://schemas.microsoft.com/office/drawing/2014/main" id="{A10AD997-8BE7-4F95-8B7C-4E59DA1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8" name="Freeform 22">
              <a:extLst>
                <a:ext uri="{FF2B5EF4-FFF2-40B4-BE49-F238E27FC236}">
                  <a16:creationId xmlns:a16="http://schemas.microsoft.com/office/drawing/2014/main" id="{DE270B5A-1647-4C9C-BA5F-6BC559F86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29" name="Group 179">
            <a:extLst>
              <a:ext uri="{FF2B5EF4-FFF2-40B4-BE49-F238E27FC236}">
                <a16:creationId xmlns:a16="http://schemas.microsoft.com/office/drawing/2014/main" id="{57D8AB18-1DD7-4D60-B9FA-190B47BB2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81" name="Freeform 27">
              <a:extLst>
                <a:ext uri="{FF2B5EF4-FFF2-40B4-BE49-F238E27FC236}">
                  <a16:creationId xmlns:a16="http://schemas.microsoft.com/office/drawing/2014/main" id="{AE3C8994-22F6-4B7D-B50B-80ECD1E2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0" name="Freeform 28">
              <a:extLst>
                <a:ext uri="{FF2B5EF4-FFF2-40B4-BE49-F238E27FC236}">
                  <a16:creationId xmlns:a16="http://schemas.microsoft.com/office/drawing/2014/main" id="{DDCDE2FF-5BFC-4807-AB1E-D6928F8F4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3" name="Freeform 29">
              <a:extLst>
                <a:ext uri="{FF2B5EF4-FFF2-40B4-BE49-F238E27FC236}">
                  <a16:creationId xmlns:a16="http://schemas.microsoft.com/office/drawing/2014/main" id="{63EF93F1-6EAF-4409-A623-76533740E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4" name="Freeform 30">
              <a:extLst>
                <a:ext uri="{FF2B5EF4-FFF2-40B4-BE49-F238E27FC236}">
                  <a16:creationId xmlns:a16="http://schemas.microsoft.com/office/drawing/2014/main" id="{ED3B5256-3F5C-4FDE-8A9A-5A124E92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5" name="Freeform 31">
              <a:extLst>
                <a:ext uri="{FF2B5EF4-FFF2-40B4-BE49-F238E27FC236}">
                  <a16:creationId xmlns:a16="http://schemas.microsoft.com/office/drawing/2014/main" id="{ED5D4282-BFB9-4BFC-A20D-18E1C4EEA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5" name="Freeform 32">
              <a:extLst>
                <a:ext uri="{FF2B5EF4-FFF2-40B4-BE49-F238E27FC236}">
                  <a16:creationId xmlns:a16="http://schemas.microsoft.com/office/drawing/2014/main" id="{3E6394EB-0752-433A-BA70-AF42B45F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8" name="Freeform 33">
              <a:extLst>
                <a:ext uri="{FF2B5EF4-FFF2-40B4-BE49-F238E27FC236}">
                  <a16:creationId xmlns:a16="http://schemas.microsoft.com/office/drawing/2014/main" id="{DF27BE5F-DA8D-4260-9D0D-69E9CE146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9" name="Freeform 34">
              <a:extLst>
                <a:ext uri="{FF2B5EF4-FFF2-40B4-BE49-F238E27FC236}">
                  <a16:creationId xmlns:a16="http://schemas.microsoft.com/office/drawing/2014/main" id="{9A6E5CBE-AE54-40B7-9A00-E3975FEA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9" name="Freeform 35">
              <a:extLst>
                <a:ext uri="{FF2B5EF4-FFF2-40B4-BE49-F238E27FC236}">
                  <a16:creationId xmlns:a16="http://schemas.microsoft.com/office/drawing/2014/main" id="{6C307890-5461-4D51-ADA6-A3DA6D35B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4" name="Freeform 36">
              <a:extLst>
                <a:ext uri="{FF2B5EF4-FFF2-40B4-BE49-F238E27FC236}">
                  <a16:creationId xmlns:a16="http://schemas.microsoft.com/office/drawing/2014/main" id="{3F9B7E4B-6412-4B97-AD48-30B1F61F3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D345D359-869B-4305-B7D7-0B5C4FDEC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5" name="Freeform 38">
              <a:extLst>
                <a:ext uri="{FF2B5EF4-FFF2-40B4-BE49-F238E27FC236}">
                  <a16:creationId xmlns:a16="http://schemas.microsoft.com/office/drawing/2014/main" id="{2F688B27-AEB8-45BD-9597-78A97EE0D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46" name="Rectangle 256">
            <a:extLst>
              <a:ext uri="{FF2B5EF4-FFF2-40B4-BE49-F238E27FC236}">
                <a16:creationId xmlns:a16="http://schemas.microsoft.com/office/drawing/2014/main" id="{4EB21FA6-8B6A-4699-8408-91E69980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7" name="Freeform 11">
            <a:extLst>
              <a:ext uri="{FF2B5EF4-FFF2-40B4-BE49-F238E27FC236}">
                <a16:creationId xmlns:a16="http://schemas.microsoft.com/office/drawing/2014/main" id="{664D6319-AE80-458F-A2C6-1F035126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49" name="Rectangle 258">
            <a:extLst>
              <a:ext uri="{FF2B5EF4-FFF2-40B4-BE49-F238E27FC236}">
                <a16:creationId xmlns:a16="http://schemas.microsoft.com/office/drawing/2014/main" id="{7A5FC171-5EF1-470A-B19B-DB937973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2525F9F5-2619-445E-8AA0-1E1DC9CD3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33523" b="214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450" name="Group 259">
            <a:extLst>
              <a:ext uri="{FF2B5EF4-FFF2-40B4-BE49-F238E27FC236}">
                <a16:creationId xmlns:a16="http://schemas.microsoft.com/office/drawing/2014/main" id="{AAD68EE7-6E6F-4168-83FE-BCDDC20F5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1" name="Freeform 11">
              <a:extLst>
                <a:ext uri="{FF2B5EF4-FFF2-40B4-BE49-F238E27FC236}">
                  <a16:creationId xmlns:a16="http://schemas.microsoft.com/office/drawing/2014/main" id="{38C7C522-2CA3-4927-812D-9F1AC9FF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2" name="Freeform 12">
              <a:extLst>
                <a:ext uri="{FF2B5EF4-FFF2-40B4-BE49-F238E27FC236}">
                  <a16:creationId xmlns:a16="http://schemas.microsoft.com/office/drawing/2014/main" id="{995459CF-DC15-4960-B065-B8C71F25B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4" name="Freeform 13">
              <a:extLst>
                <a:ext uri="{FF2B5EF4-FFF2-40B4-BE49-F238E27FC236}">
                  <a16:creationId xmlns:a16="http://schemas.microsoft.com/office/drawing/2014/main" id="{4D5D9080-6901-48E6-B2A9-DA3090880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5" name="Freeform 14">
              <a:extLst>
                <a:ext uri="{FF2B5EF4-FFF2-40B4-BE49-F238E27FC236}">
                  <a16:creationId xmlns:a16="http://schemas.microsoft.com/office/drawing/2014/main" id="{1A2BD6BF-BDB9-43A3-B792-B7B26CC64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6" name="Freeform 15">
              <a:extLst>
                <a:ext uri="{FF2B5EF4-FFF2-40B4-BE49-F238E27FC236}">
                  <a16:creationId xmlns:a16="http://schemas.microsoft.com/office/drawing/2014/main" id="{B96208F4-D505-4A68-BEDF-E96961846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7" name="Freeform 16">
              <a:extLst>
                <a:ext uri="{FF2B5EF4-FFF2-40B4-BE49-F238E27FC236}">
                  <a16:creationId xmlns:a16="http://schemas.microsoft.com/office/drawing/2014/main" id="{6BB5AC3B-3C17-491B-9140-0261A64CF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7" name="Freeform 17">
              <a:extLst>
                <a:ext uri="{FF2B5EF4-FFF2-40B4-BE49-F238E27FC236}">
                  <a16:creationId xmlns:a16="http://schemas.microsoft.com/office/drawing/2014/main" id="{9C3FE957-2461-4A04-9808-804832D2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8" name="Freeform 18">
              <a:extLst>
                <a:ext uri="{FF2B5EF4-FFF2-40B4-BE49-F238E27FC236}">
                  <a16:creationId xmlns:a16="http://schemas.microsoft.com/office/drawing/2014/main" id="{9E7D39AF-E43F-4198-A96B-0C6F6879B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9" name="Freeform 19">
              <a:extLst>
                <a:ext uri="{FF2B5EF4-FFF2-40B4-BE49-F238E27FC236}">
                  <a16:creationId xmlns:a16="http://schemas.microsoft.com/office/drawing/2014/main" id="{2163D5F0-0E60-477F-81E5-926E3D2C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8" name="Freeform 20">
              <a:extLst>
                <a:ext uri="{FF2B5EF4-FFF2-40B4-BE49-F238E27FC236}">
                  <a16:creationId xmlns:a16="http://schemas.microsoft.com/office/drawing/2014/main" id="{CA971080-800C-4323-A282-9C7F0C275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1" name="Freeform 21">
              <a:extLst>
                <a:ext uri="{FF2B5EF4-FFF2-40B4-BE49-F238E27FC236}">
                  <a16:creationId xmlns:a16="http://schemas.microsoft.com/office/drawing/2014/main" id="{8BEDE905-174F-4921-8707-372BD09EC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9" name="Freeform 22">
              <a:extLst>
                <a:ext uri="{FF2B5EF4-FFF2-40B4-BE49-F238E27FC236}">
                  <a16:creationId xmlns:a16="http://schemas.microsoft.com/office/drawing/2014/main" id="{ADFEA88C-59D1-4353-9ABE-DA583860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92365-4529-5E49-A725-DEDF8D47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753" y="504368"/>
            <a:ext cx="8911687" cy="128089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 IT</a:t>
            </a:r>
            <a:r>
              <a:rPr lang="en-US" sz="60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z="32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Patent pending)</a:t>
            </a:r>
            <a:r>
              <a:rPr lang="en-US" sz="6000" dirty="0">
                <a:solidFill>
                  <a:srgbClr val="0070C0"/>
                </a:solidFill>
                <a:latin typeface="Cooper Black"/>
              </a:rPr>
              <a:t> </a:t>
            </a:r>
          </a:p>
        </p:txBody>
      </p:sp>
      <p:grpSp>
        <p:nvGrpSpPr>
          <p:cNvPr id="462" name="Group 272">
            <a:extLst>
              <a:ext uri="{FF2B5EF4-FFF2-40B4-BE49-F238E27FC236}">
                <a16:creationId xmlns:a16="http://schemas.microsoft.com/office/drawing/2014/main" id="{4D8D5B2B-7539-4692-96C7-956FDD48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4" name="Freeform 27">
              <a:extLst>
                <a:ext uri="{FF2B5EF4-FFF2-40B4-BE49-F238E27FC236}">
                  <a16:creationId xmlns:a16="http://schemas.microsoft.com/office/drawing/2014/main" id="{01F56A0F-589B-4CE8-ACA8-16FF7B1E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5" name="Freeform 28">
              <a:extLst>
                <a:ext uri="{FF2B5EF4-FFF2-40B4-BE49-F238E27FC236}">
                  <a16:creationId xmlns:a16="http://schemas.microsoft.com/office/drawing/2014/main" id="{0617EF01-C9DD-49D3-8908-08A76FA76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3" name="Freeform 29">
              <a:extLst>
                <a:ext uri="{FF2B5EF4-FFF2-40B4-BE49-F238E27FC236}">
                  <a16:creationId xmlns:a16="http://schemas.microsoft.com/office/drawing/2014/main" id="{A12BC412-C80D-4F01-BD6C-35A065C6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7" name="Freeform 30">
              <a:extLst>
                <a:ext uri="{FF2B5EF4-FFF2-40B4-BE49-F238E27FC236}">
                  <a16:creationId xmlns:a16="http://schemas.microsoft.com/office/drawing/2014/main" id="{D66FC409-A644-41DE-AF06-C7D374CF8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4" name="Freeform 31">
              <a:extLst>
                <a:ext uri="{FF2B5EF4-FFF2-40B4-BE49-F238E27FC236}">
                  <a16:creationId xmlns:a16="http://schemas.microsoft.com/office/drawing/2014/main" id="{72E31667-996B-4BEB-AA28-B7BA46346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9" name="Freeform 32">
              <a:extLst>
                <a:ext uri="{FF2B5EF4-FFF2-40B4-BE49-F238E27FC236}">
                  <a16:creationId xmlns:a16="http://schemas.microsoft.com/office/drawing/2014/main" id="{B5286DA5-36AF-465E-8B17-EE32FCB5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5" name="Freeform 33">
              <a:extLst>
                <a:ext uri="{FF2B5EF4-FFF2-40B4-BE49-F238E27FC236}">
                  <a16:creationId xmlns:a16="http://schemas.microsoft.com/office/drawing/2014/main" id="{EF5BC6ED-F1E5-43AF-9DC4-539198985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1" name="Freeform 34">
              <a:extLst>
                <a:ext uri="{FF2B5EF4-FFF2-40B4-BE49-F238E27FC236}">
                  <a16:creationId xmlns:a16="http://schemas.microsoft.com/office/drawing/2014/main" id="{B871659D-02E2-4544-8225-DA9A0D3FE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6" name="Freeform 35">
              <a:extLst>
                <a:ext uri="{FF2B5EF4-FFF2-40B4-BE49-F238E27FC236}">
                  <a16:creationId xmlns:a16="http://schemas.microsoft.com/office/drawing/2014/main" id="{0741C423-01DC-43E6-B41E-EB37934C2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3" name="Freeform 36">
              <a:extLst>
                <a:ext uri="{FF2B5EF4-FFF2-40B4-BE49-F238E27FC236}">
                  <a16:creationId xmlns:a16="http://schemas.microsoft.com/office/drawing/2014/main" id="{AEB1085C-0035-4E7D-A905-DB7603D9B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7" name="Freeform 37">
              <a:extLst>
                <a:ext uri="{FF2B5EF4-FFF2-40B4-BE49-F238E27FC236}">
                  <a16:creationId xmlns:a16="http://schemas.microsoft.com/office/drawing/2014/main" id="{41C9FE3F-7AEF-4142-9E70-1AAB92A99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8" name="Freeform 38">
              <a:extLst>
                <a:ext uri="{FF2B5EF4-FFF2-40B4-BE49-F238E27FC236}">
                  <a16:creationId xmlns:a16="http://schemas.microsoft.com/office/drawing/2014/main" id="{07FA83E8-0042-4D3D-87A1-FDE325C51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69" name="Rectangle 285">
            <a:extLst>
              <a:ext uri="{FF2B5EF4-FFF2-40B4-BE49-F238E27FC236}">
                <a16:creationId xmlns:a16="http://schemas.microsoft.com/office/drawing/2014/main" id="{685D77DF-610F-4D0F-A3D2-4FBBC9664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0" name="Freeform 11">
            <a:extLst>
              <a:ext uri="{FF2B5EF4-FFF2-40B4-BE49-F238E27FC236}">
                <a16:creationId xmlns:a16="http://schemas.microsoft.com/office/drawing/2014/main" id="{2513384B-399F-47B1-9ABD-172607AA4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91630121-2B81-4F21-BE75-35ED14515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941613"/>
            <a:ext cx="5878285" cy="6629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A532EF-1F85-3F44-B3D8-F504C0945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756" y="4550229"/>
            <a:ext cx="4517571" cy="246045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 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Aatish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Suman 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Adheesh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Phadnis</a:t>
            </a:r>
            <a:endPara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Anupama Mohan Rao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Lakshya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  <a:p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Vidushi</a:t>
            </a: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Mishra    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              </a:t>
            </a:r>
            <a:br>
              <a:rPr lang="en-US" dirty="0"/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7AF70D9-C839-4C31-9113-D5A4D0F37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221" y="-2407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4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777-150D-40B4-9470-85E9A22F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2441388" cy="2711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Investor Return 5 years </a:t>
            </a:r>
          </a:p>
        </p:txBody>
      </p:sp>
      <p:pic>
        <p:nvPicPr>
          <p:cNvPr id="12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282D34B-E296-4912-97B8-73F5D2584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4780" y="680720"/>
            <a:ext cx="8624984" cy="5230502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2DBB9C2D-03F7-46E0-9CE1-564900B7A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9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C046-76FC-4886-A743-ED630083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Excess return over risk free return</a:t>
            </a:r>
            <a:r>
              <a:rPr lang="en-US" sz="3200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9826-9C6B-4BCA-B0DA-A6F25792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638DD6"/>
              </a:buClr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Market return 5 years continuous compounding at risk free rate : 6%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638DD6"/>
              </a:buClr>
            </a:pPr>
            <a:r>
              <a:rPr lang="en-US" sz="1600">
                <a:solidFill>
                  <a:srgbClr val="000000"/>
                </a:solidFill>
                <a:latin typeface="Calibri"/>
                <a:cs typeface="Calibri"/>
              </a:rPr>
              <a:t>Return from company for 5 years : 5%- 19%</a:t>
            </a:r>
          </a:p>
          <a:p>
            <a:pPr marL="0" indent="0">
              <a:buClr>
                <a:srgbClr val="638DD6"/>
              </a:buClr>
              <a:buNone/>
            </a:pPr>
            <a:endParaRPr lang="en-US"/>
          </a:p>
          <a:p>
            <a:pPr>
              <a:buClr>
                <a:srgbClr val="638DD6"/>
              </a:buClr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buClr>
                <a:srgbClr val="638DD6"/>
              </a:buClr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11D3FC1-F25B-4FE0-81A2-C20CE923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1647120"/>
            <a:ext cx="5451627" cy="3243718"/>
          </a:xfrm>
          <a:prstGeom prst="rect">
            <a:avLst/>
          </a:prstGeom>
        </p:spPr>
      </p:pic>
      <p:pic>
        <p:nvPicPr>
          <p:cNvPr id="6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95583C0-7FF2-4309-B411-9AD4777DC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6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DCE3-1A71-4426-8145-5DDFB954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10"/>
            <a:ext cx="9073025" cy="1003523"/>
          </a:xfrm>
        </p:spPr>
        <p:txBody>
          <a:bodyPr>
            <a:normAutofit/>
          </a:bodyPr>
          <a:lstStyle/>
          <a:p>
            <a:r>
              <a:rPr lang="en-US" sz="3200"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76D76-E448-457D-B5C4-B1F097CB8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28416" y="1952167"/>
          <a:ext cx="6804596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6F8A13C-2578-4C9E-813B-97AA2CEC6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67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460C-D9AD-434B-A697-156F5F4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Scope of The Idea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63E8612D-FAB5-4A93-BA4B-6F06A89B2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320301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8078510-40DA-4C2B-9985-E7F2E6662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236E2-A4F4-481A-A79E-35F8195F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5092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–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0B73-1C85-4FE6-A49A-7166E5A6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25362"/>
            <a:ext cx="5835121" cy="3785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Platform – AWS</a:t>
            </a:r>
          </a:p>
          <a:p>
            <a:pPr lvl="1"/>
            <a:r>
              <a:rPr lang="en-US"/>
              <a:t>Mature infrastructure with better community and product support</a:t>
            </a:r>
          </a:p>
          <a:p>
            <a:pPr lvl="1"/>
            <a:r>
              <a:rPr lang="en-US"/>
              <a:t>Variety of IoT services and monitoring tools</a:t>
            </a:r>
          </a:p>
          <a:p>
            <a:r>
              <a:rPr lang="en-US"/>
              <a:t>Type – Infrastructure as a Service</a:t>
            </a:r>
          </a:p>
          <a:p>
            <a:pPr lvl="1"/>
            <a:r>
              <a:rPr lang="en-US"/>
              <a:t>Computational needs for ML model can change – adding GPUs, memory, etc.</a:t>
            </a:r>
          </a:p>
          <a:p>
            <a:pPr lvl="1"/>
            <a:endParaRPr lang="en-US"/>
          </a:p>
        </p:txBody>
      </p:sp>
      <p:pic>
        <p:nvPicPr>
          <p:cNvPr id="26" name="Graphic 6" descr="Cloud Computing">
            <a:extLst>
              <a:ext uri="{FF2B5EF4-FFF2-40B4-BE49-F238E27FC236}">
                <a16:creationId xmlns:a16="http://schemas.microsoft.com/office/drawing/2014/main" id="{06CFD258-F4FE-43A1-BED0-57F0A97F6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1452" y="2561913"/>
            <a:ext cx="2873159" cy="2873159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D08912B-8678-4096-9A11-2F12E96AB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5052-8168-4175-A25B-C306C6C1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018801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–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A4B63-697E-4587-96DD-7EC79F62A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9076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59178EB1-C4F7-4758-9E32-20F04E491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3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D2840-10CA-864B-874F-678DF721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Scope of the Idea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D36EA82C-0439-4255-99CD-23BA7B22A8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57566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71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412A-BB9F-4968-8789-5B918A61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Architecture – IoT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1712-CB82-467E-B152-AB191976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ea typeface="+mn-lt"/>
                <a:cs typeface="Calibri"/>
              </a:rPr>
              <a:t>IP Camera</a:t>
            </a:r>
            <a:endParaRPr lang="en-US">
              <a:latin typeface="Calibri"/>
              <a:cs typeface="Calibri"/>
            </a:endParaRPr>
          </a:p>
          <a:p>
            <a:pPr lvl="1"/>
            <a:r>
              <a:rPr lang="en-US">
                <a:latin typeface="Calibri"/>
                <a:ea typeface="+mn-lt"/>
                <a:cs typeface="Calibri"/>
              </a:rPr>
              <a:t>Captures and sends images using the TCP/IP protocol</a:t>
            </a:r>
          </a:p>
          <a:p>
            <a:pPr lvl="1"/>
            <a:r>
              <a:rPr lang="en-US">
                <a:latin typeface="Calibri"/>
                <a:ea typeface="+mn-lt"/>
                <a:cs typeface="Calibri"/>
              </a:rPr>
              <a:t>Remotely accessible</a:t>
            </a:r>
          </a:p>
          <a:p>
            <a:pPr lvl="1"/>
            <a:r>
              <a:rPr lang="en-US">
                <a:latin typeface="Calibri"/>
                <a:ea typeface="+mn-lt"/>
                <a:cs typeface="Calibri"/>
              </a:rPr>
              <a:t>Used for surveillance at most public places</a:t>
            </a:r>
          </a:p>
          <a:p>
            <a:r>
              <a:rPr lang="en-US">
                <a:latin typeface="Calibri"/>
                <a:ea typeface="+mn-lt"/>
                <a:cs typeface="Calibri"/>
              </a:rPr>
              <a:t>Microcontroller</a:t>
            </a:r>
          </a:p>
          <a:p>
            <a:pPr lvl="1"/>
            <a:r>
              <a:rPr lang="en-US">
                <a:latin typeface="Calibri"/>
                <a:ea typeface="+mn-lt"/>
                <a:cs typeface="Calibri"/>
              </a:rPr>
              <a:t>Small capacity computer </a:t>
            </a:r>
          </a:p>
          <a:p>
            <a:pPr lvl="1"/>
            <a:r>
              <a:rPr lang="en-US">
                <a:latin typeface="Calibri"/>
                <a:ea typeface="+mn-lt"/>
                <a:cs typeface="Calibri"/>
              </a:rPr>
              <a:t>Contains one or more CPUs, memory and programmable input/output peripherals 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D7813A9-0B0D-46CD-AD80-2BC54E0D1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2086" y="645106"/>
            <a:ext cx="3981455" cy="5247747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926A9BD5-42BC-4DF3-A780-ED750506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321" y="809698"/>
            <a:ext cx="2376985" cy="2376985"/>
          </a:xfrm>
          <a:prstGeom prst="rect">
            <a:avLst/>
          </a:prstGeom>
        </p:spPr>
      </p:pic>
      <p:pic>
        <p:nvPicPr>
          <p:cNvPr id="6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28D36616-0962-45E8-AA4C-4A8650B0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070" y="3351275"/>
            <a:ext cx="3515485" cy="2372238"/>
          </a:xfrm>
          <a:prstGeom prst="rect">
            <a:avLst/>
          </a:prstGeom>
        </p:spPr>
      </p:pic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F975436-839F-4139-BF01-D4E7869EA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44" y="-2407"/>
            <a:ext cx="2054271" cy="62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6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2840-10CA-864B-874F-678DF7214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006"/>
          </a:xfrm>
        </p:spPr>
        <p:txBody>
          <a:bodyPr/>
          <a:lstStyle/>
          <a:p>
            <a:pPr algn="ctr"/>
            <a:r>
              <a:rPr lang="en-US">
                <a:latin typeface="Calibri"/>
                <a:cs typeface="Calibri"/>
              </a:rPr>
              <a:t>Architecture Diagram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4711C9F0-24FC-4DD3-83E2-7C36B0B96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415" y="2118814"/>
            <a:ext cx="9827034" cy="4389120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8102159-9351-4533-A952-31E77E34A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82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B5C1-CA05-4430-8305-DB926C2D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+mj-lt"/>
                <a:cs typeface="Calibri" panose="020F0502020204030204" pitchFamily="34" charset="0"/>
              </a:rPr>
              <a:t>Goals and expectations for the final presentation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9319E69-377E-47C1-8138-4E77FDB35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14" y="2619538"/>
            <a:ext cx="6822008" cy="334583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427752-2288-4F3C-B9B4-C5D8588CC529}"/>
              </a:ext>
            </a:extLst>
          </p:cNvPr>
          <p:cNvSpPr txBox="1"/>
          <p:nvPr/>
        </p:nvSpPr>
        <p:spPr>
          <a:xfrm>
            <a:off x="7543800" y="2906486"/>
            <a:ext cx="423454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Instead of IOT devices we will be building a UI using React JS.</a:t>
            </a:r>
          </a:p>
          <a:p>
            <a:endParaRPr lang="en-US" dirty="0"/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Image/Video using webcam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Output: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Prediction of ML Model in form of 'Yes' or 'No'</a:t>
            </a:r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pPr marL="285750" indent="-285750">
              <a:buFont typeface="Wingdings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9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D72-4E15-47FC-BBCE-BD7A36A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Product Description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2F9C8E1-2F3F-4FFC-8D79-EFA51C8EE8CC}"/>
              </a:ext>
            </a:extLst>
          </p:cNvPr>
          <p:cNvSpPr/>
          <p:nvPr/>
        </p:nvSpPr>
        <p:spPr>
          <a:xfrm>
            <a:off x="1469869" y="4162184"/>
            <a:ext cx="3350859" cy="1521019"/>
          </a:xfrm>
          <a:prstGeom prst="wedgeRoundRectCallou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Face masks reduce COVID-19 spread by 85%.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0867F657-5994-4BDF-A0BE-84576827ABEA}"/>
              </a:ext>
            </a:extLst>
          </p:cNvPr>
          <p:cNvSpPr/>
          <p:nvPr/>
        </p:nvSpPr>
        <p:spPr>
          <a:xfrm>
            <a:off x="7621360" y="4158177"/>
            <a:ext cx="3595863" cy="1632709"/>
          </a:xfrm>
          <a:prstGeom prst="wedgeRoundRectCallout">
            <a:avLst/>
          </a:prstGeom>
          <a:solidFill>
            <a:srgbClr val="0070C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Approximately 25 million CCTV cameras are operating around the world.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317CF-5E29-409B-8CF3-E67987362F21}"/>
              </a:ext>
            </a:extLst>
          </p:cNvPr>
          <p:cNvSpPr txBox="1"/>
          <p:nvPr/>
        </p:nvSpPr>
        <p:spPr>
          <a:xfrm>
            <a:off x="7983311" y="5991226"/>
            <a:ext cx="35269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Victorian Auditor-General's office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964B15-A0CE-4335-833E-E012DE3B1210}"/>
              </a:ext>
            </a:extLst>
          </p:cNvPr>
          <p:cNvSpPr txBox="1"/>
          <p:nvPr/>
        </p:nvSpPr>
        <p:spPr>
          <a:xfrm rot="10800000" flipV="1">
            <a:off x="2509156" y="6072859"/>
            <a:ext cx="9579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W.H.O.</a:t>
            </a:r>
          </a:p>
          <a:p>
            <a:pPr algn="l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91BA48-C1BF-4966-9C2E-797E5967493F}"/>
              </a:ext>
            </a:extLst>
          </p:cNvPr>
          <p:cNvSpPr txBox="1"/>
          <p:nvPr/>
        </p:nvSpPr>
        <p:spPr>
          <a:xfrm>
            <a:off x="3145972" y="2373086"/>
            <a:ext cx="8588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An end-to-end cloud hosted service for real-time face mask detection in live feed images.</a:t>
            </a:r>
          </a:p>
        </p:txBody>
      </p:sp>
      <p:pic>
        <p:nvPicPr>
          <p:cNvPr id="25" name="Graphic 25" descr="Cloud Computing">
            <a:extLst>
              <a:ext uri="{FF2B5EF4-FFF2-40B4-BE49-F238E27FC236}">
                <a16:creationId xmlns:a16="http://schemas.microsoft.com/office/drawing/2014/main" id="{4DA35480-06FE-4405-8FC6-90D9C7BE1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5401" y="1665515"/>
            <a:ext cx="1850571" cy="1850571"/>
          </a:xfrm>
          <a:prstGeom prst="rect">
            <a:avLst/>
          </a:prstGeo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7814D5D-F955-4E64-AA21-9654626EC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4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3CE1-9C32-42C4-B173-9A5F60E6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Future Goals</a:t>
            </a: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340E47D7-874C-4F11-9276-B58490D5B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429856"/>
              </p:ext>
            </p:extLst>
          </p:nvPr>
        </p:nvGraphicFramePr>
        <p:xfrm>
          <a:off x="2469470" y="2179790"/>
          <a:ext cx="8839578" cy="4286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9D06876-AEBE-4BD4-B5BF-C7552B9D5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6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27BE2-5933-5542-9A26-8FCF4154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032" y="2148110"/>
            <a:ext cx="8911687" cy="1280890"/>
          </a:xfrm>
        </p:spPr>
        <p:txBody>
          <a:bodyPr/>
          <a:lstStyle/>
          <a:p>
            <a:pPr algn="ctr"/>
            <a:r>
              <a:rPr lang="en-US" sz="7200" dirty="0">
                <a:latin typeface="Calibri" panose="020F0502020204030204" pitchFamily="34" charset="0"/>
                <a:cs typeface="Calibri" panose="020F0502020204030204" pitchFamily="34" charset="0"/>
              </a:rPr>
              <a:t>Thank you.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5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07B2-0EBD-4655-890F-4BF46E67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10"/>
            <a:ext cx="2487168" cy="5575523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cs typeface="Calibri"/>
              </a:rPr>
              <a:t>Customers  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577D599D-887F-4EC6-8B62-AF50329A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872925"/>
              </p:ext>
            </p:extLst>
          </p:nvPr>
        </p:nvGraphicFramePr>
        <p:xfrm>
          <a:off x="2816787" y="1930396"/>
          <a:ext cx="8840224" cy="473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6A5838A7-207E-48A1-9FEA-81935A47D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2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2071-DB6D-C541-B3CC-10E2BCFF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1555864"/>
          </a:xfrm>
        </p:spPr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Competitor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7CEFF-0F4F-DA4B-8FD8-AA8313E28609}"/>
              </a:ext>
            </a:extLst>
          </p:cNvPr>
          <p:cNvSpPr txBox="1"/>
          <p:nvPr/>
        </p:nvSpPr>
        <p:spPr>
          <a:xfrm>
            <a:off x="7112000" y="38462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E1E1BF-986C-1B4C-924A-2CFBC568C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23478"/>
              </p:ext>
            </p:extLst>
          </p:nvPr>
        </p:nvGraphicFramePr>
        <p:xfrm>
          <a:off x="3802742" y="2573428"/>
          <a:ext cx="6444343" cy="300005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78903">
                  <a:extLst>
                    <a:ext uri="{9D8B030D-6E8A-4147-A177-3AD203B41FA5}">
                      <a16:colId xmlns:a16="http://schemas.microsoft.com/office/drawing/2014/main" val="568910148"/>
                    </a:ext>
                  </a:extLst>
                </a:gridCol>
                <a:gridCol w="2323857">
                  <a:extLst>
                    <a:ext uri="{9D8B030D-6E8A-4147-A177-3AD203B41FA5}">
                      <a16:colId xmlns:a16="http://schemas.microsoft.com/office/drawing/2014/main" val="3612634925"/>
                    </a:ext>
                  </a:extLst>
                </a:gridCol>
                <a:gridCol w="2741583">
                  <a:extLst>
                    <a:ext uri="{9D8B030D-6E8A-4147-A177-3AD203B41FA5}">
                      <a16:colId xmlns:a16="http://schemas.microsoft.com/office/drawing/2014/main" val="1528333837"/>
                    </a:ext>
                  </a:extLst>
                </a:gridCol>
              </a:tblGrid>
              <a:tr h="442263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Face it! (Patent Pending)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Kogniz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94809"/>
                  </a:ext>
                </a:extLst>
              </a:tr>
              <a:tr h="2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Price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$4,000 Per annum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&lt; $10,000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649938"/>
                  </a:ext>
                </a:extLst>
              </a:tr>
              <a:tr h="8733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Privacy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 storing is not necessary since we intend to only trigger an action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Data is collected and stored, although encrypted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2684381"/>
                  </a:ext>
                </a:extLst>
              </a:tr>
              <a:tr h="23946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Application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Used for entry-points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Used within the premisis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207978"/>
                  </a:ext>
                </a:extLst>
              </a:tr>
              <a:tr h="44226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No of cameras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Five camera locations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Just one.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770539"/>
                  </a:ext>
                </a:extLst>
              </a:tr>
              <a:tr h="5088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Compatibility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 dependency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Must be used with Kogniz cameras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439532"/>
                  </a:ext>
                </a:extLst>
              </a:tr>
              <a:tr h="25443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Features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Can be customized.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Comes as a package.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844561"/>
                  </a:ext>
                </a:extLst>
              </a:tr>
            </a:tbl>
          </a:graphicData>
        </a:graphic>
      </p:graphicFrame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10ADA12-9A41-4B40-928E-626DE1AF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6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6DCE3-1A71-4426-8145-5DDFB9547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10"/>
            <a:ext cx="9073025" cy="10035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Business Model</a:t>
            </a:r>
            <a:r>
              <a:rPr lang="en-US" sz="3200" dirty="0"/>
              <a:t>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676D76-E448-457D-B5C4-B1F097CB8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96700"/>
              </p:ext>
            </p:extLst>
          </p:nvPr>
        </p:nvGraphicFramePr>
        <p:xfrm>
          <a:off x="3328416" y="1952167"/>
          <a:ext cx="6804596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A6F8A13C-2578-4C9E-813B-97AA2CEC6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3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DBDDF-D392-4998-9D1D-EAA5FD22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Assumptions : Technology 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4DE213-6498-42CF-8179-5294F68FF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30972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43410BFD-D83C-4D90-B4D1-E38A07312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5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341901B5-54FD-4B44-A07E-D651282DF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DBDDF-D392-4998-9D1D-EAA5FD22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Assumptions : Finance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7405D71-C37E-449D-A61C-11064F760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6C97661C-87C2-4FD2-AE84-0FA740CF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4DE213-6498-42CF-8179-5294F68FF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9081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DC189D3-72AB-4CDD-A77E-AFDE2ACEE6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9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AA436-A719-46C6-9507-B17FF432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Assumptions: Other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07923-A236-4687-9619-39CF563799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077470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CECC69CC-0968-4386-AF48-BF37400E23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80FB-EB8D-4695-97EF-DB6986D2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Revenue and Profit projections for 5 years 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D07387C-C09E-4AED-B68C-0DE9A5F2A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243628"/>
            <a:ext cx="8915400" cy="3558193"/>
          </a:xfrm>
        </p:spPr>
      </p:pic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5462FEB-8FA7-4FB8-BDA2-60B01424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644" y="-2407"/>
            <a:ext cx="2054271" cy="67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146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561</Words>
  <Application>Microsoft Macintosh PowerPoint</Application>
  <PresentationFormat>Widescreen</PresentationFormat>
  <Paragraphs>122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Cooper Black</vt:lpstr>
      <vt:lpstr>Times New Roman</vt:lpstr>
      <vt:lpstr>Wingdings</vt:lpstr>
      <vt:lpstr>Wingdings 3</vt:lpstr>
      <vt:lpstr>Wisp</vt:lpstr>
      <vt:lpstr>Face IT! (Patent pending) </vt:lpstr>
      <vt:lpstr>Product Description</vt:lpstr>
      <vt:lpstr>Customers  </vt:lpstr>
      <vt:lpstr>Competitor Analysis</vt:lpstr>
      <vt:lpstr>Business Model </vt:lpstr>
      <vt:lpstr>Model Assumptions : Technology </vt:lpstr>
      <vt:lpstr>Model Assumptions : Finance</vt:lpstr>
      <vt:lpstr>Model Assumptions: Other </vt:lpstr>
      <vt:lpstr>Revenue and Profit projections for 5 years </vt:lpstr>
      <vt:lpstr>Investor Return 5 years </vt:lpstr>
      <vt:lpstr>Excess return over risk free return </vt:lpstr>
      <vt:lpstr>Stakeholders</vt:lpstr>
      <vt:lpstr>Scope of The Idea</vt:lpstr>
      <vt:lpstr>Architecture – platform</vt:lpstr>
      <vt:lpstr>Architecture – components</vt:lpstr>
      <vt:lpstr>Scope of the Idea</vt:lpstr>
      <vt:lpstr>Architecture – IoT Components</vt:lpstr>
      <vt:lpstr>Architecture Diagram</vt:lpstr>
      <vt:lpstr>Goals and expectations for the final presentation</vt:lpstr>
      <vt:lpstr>Future Goals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615-Introduction to Cloud Management Project Presentation</dc:title>
  <dc:creator>Anupama Mohan Rao</dc:creator>
  <cp:lastModifiedBy>Anupama Mohan Rao</cp:lastModifiedBy>
  <cp:revision>1</cp:revision>
  <dcterms:created xsi:type="dcterms:W3CDTF">2020-10-12T23:47:30Z</dcterms:created>
  <dcterms:modified xsi:type="dcterms:W3CDTF">2020-11-17T17:56:38Z</dcterms:modified>
</cp:coreProperties>
</file>