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921"/>
  </p:normalViewPr>
  <p:slideViewPr>
    <p:cSldViewPr snapToGrid="0" snapToObjects="1">
      <p:cViewPr>
        <p:scale>
          <a:sx n="168" d="100"/>
          <a:sy n="168" d="100"/>
        </p:scale>
        <p:origin x="-1144" y="-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5C10-A84F-054F-BDED-DE722414A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D323-7E57-F54B-A4DF-EEF0EF07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361" y="5303520"/>
            <a:ext cx="2917159" cy="1069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ANUPAMA RAO</a:t>
            </a:r>
            <a:br>
              <a:rPr lang="en-US" dirty="0"/>
            </a:br>
            <a:r>
              <a:rPr lang="en-US" dirty="0"/>
              <a:t>PRACHI SANKPAL</a:t>
            </a:r>
            <a:br>
              <a:rPr lang="en-US" dirty="0"/>
            </a:br>
            <a:r>
              <a:rPr lang="en-US" dirty="0"/>
              <a:t>SHRIPAD LADDHA</a:t>
            </a:r>
          </a:p>
        </p:txBody>
      </p:sp>
    </p:spTree>
    <p:extLst>
      <p:ext uri="{BB962C8B-B14F-4D97-AF65-F5344CB8AC3E}">
        <p14:creationId xmlns:p14="http://schemas.microsoft.com/office/powerpoint/2010/main" val="83232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8E9-7ECE-6F4A-9D1B-FEAFA8A2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3ED2-4781-5E43-B325-8A583490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 research center wants to maintain a database to keep track of equipment that have been borrowed and loaned out to the students/ research faculty. </a:t>
            </a:r>
          </a:p>
          <a:p>
            <a:r>
              <a:rPr lang="en-US" dirty="0"/>
              <a:t>As the current equipment loaning system, follows the archaic method, using pen and paper to make records of the equipment loaned out it is not accurate and efficient to keep track.</a:t>
            </a:r>
          </a:p>
          <a:p>
            <a:r>
              <a:rPr lang="en-US" dirty="0"/>
              <a:t>It is difficult for the user to remember his/her return date as there is no formal receipt generated, so it is likely possible that the user may forget to return by the expected date of return.</a:t>
            </a:r>
          </a:p>
          <a:p>
            <a:r>
              <a:rPr lang="en-US" dirty="0"/>
              <a:t>Again tracking, who did not return, will be an issue. Thus, disturbing the consistency of equipment count.</a:t>
            </a:r>
          </a:p>
        </p:txBody>
      </p:sp>
    </p:spTree>
    <p:extLst>
      <p:ext uri="{BB962C8B-B14F-4D97-AF65-F5344CB8AC3E}">
        <p14:creationId xmlns:p14="http://schemas.microsoft.com/office/powerpoint/2010/main" val="8034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78DF-52E5-CE43-B994-422E4E0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2C34-5A0B-9A45-A9B1-AA0E2795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 database using MSSQL and implemented an application using PowerApps to provide CENT users an easy way to borrow any equipment from the CENT inventory.</a:t>
            </a:r>
          </a:p>
          <a:p>
            <a:r>
              <a:rPr lang="en-US" dirty="0"/>
              <a:t>This app also helps, CENT affiliated users to keep track of the loaned items approved by them.</a:t>
            </a:r>
          </a:p>
          <a:p>
            <a:r>
              <a:rPr lang="en-US" dirty="0"/>
              <a:t>On borrowing an equipment, the user who has requested for it receives an </a:t>
            </a:r>
            <a:r>
              <a:rPr lang="en-US" b="1" dirty="0"/>
              <a:t>email notification </a:t>
            </a:r>
            <a:r>
              <a:rPr lang="en-US" dirty="0"/>
              <a:t>on his/her registered email address with the university. </a:t>
            </a:r>
          </a:p>
          <a:p>
            <a:r>
              <a:rPr lang="en-US" dirty="0"/>
              <a:t>This solves the issue of the user not able to remember when they have to return the equipment they have borrowed.</a:t>
            </a:r>
          </a:p>
          <a:p>
            <a:r>
              <a:rPr lang="en-US" dirty="0"/>
              <a:t>Also, its helps to link the person who has approved the equipment with the borrower.</a:t>
            </a:r>
            <a:br>
              <a:rPr lang="en-US" dirty="0"/>
            </a:b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B0B1-050A-C540-8B25-B9724463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7938E-97B0-754F-8408-2D1B947CA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38" y="1939636"/>
            <a:ext cx="10235462" cy="4378037"/>
          </a:xfrm>
        </p:spPr>
      </p:pic>
    </p:spTree>
    <p:extLst>
      <p:ext uri="{BB962C8B-B14F-4D97-AF65-F5344CB8AC3E}">
        <p14:creationId xmlns:p14="http://schemas.microsoft.com/office/powerpoint/2010/main" val="120053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BA39-95F1-8F41-879C-09C8A605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7DB1-C319-6D4D-A8D0-EEDD03DF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risk of losing the data</a:t>
            </a:r>
          </a:p>
          <a:p>
            <a:r>
              <a:rPr lang="en-US" dirty="0"/>
              <a:t>More reliability of data</a:t>
            </a:r>
          </a:p>
          <a:p>
            <a:r>
              <a:rPr lang="en-US" dirty="0"/>
              <a:t>Resolved the inconsistencies of equipment count</a:t>
            </a:r>
          </a:p>
          <a:p>
            <a:r>
              <a:rPr lang="en-US" dirty="0"/>
              <a:t>Paper-less receipt to the user</a:t>
            </a:r>
          </a:p>
          <a:p>
            <a:r>
              <a:rPr lang="en-US" dirty="0"/>
              <a:t>CENT affiliated person can keep a track of equipment that he/she has loaned out.</a:t>
            </a:r>
          </a:p>
          <a:p>
            <a:r>
              <a:rPr lang="en-US" dirty="0"/>
              <a:t>Two-fold security: </a:t>
            </a:r>
          </a:p>
          <a:p>
            <a:pPr marL="0" indent="0">
              <a:buNone/>
            </a:pPr>
            <a:r>
              <a:rPr lang="en-US" dirty="0"/>
              <a:t>1.Loaned Equipment</a:t>
            </a:r>
          </a:p>
          <a:p>
            <a:pPr marL="0" indent="0">
              <a:buNone/>
            </a:pPr>
            <a:r>
              <a:rPr lang="en-US" dirty="0"/>
              <a:t>2.Database Security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CBBB-D308-7548-B325-B14B8A1A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848-E34A-BC4A-9772-3D8A3E44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 the barcode using camera to add it into our database.</a:t>
            </a:r>
          </a:p>
          <a:p>
            <a:r>
              <a:rPr lang="en-US" dirty="0"/>
              <a:t>The final project now was implemented for CENT affiliated personnel. However, the users side of the app wasn't shown. </a:t>
            </a:r>
          </a:p>
          <a:p>
            <a:r>
              <a:rPr lang="en-US" dirty="0"/>
              <a:t>We did do the user side of the app but we were unable to finish to on time to merge it with our existing app.</a:t>
            </a:r>
          </a:p>
          <a:p>
            <a:r>
              <a:rPr lang="en-US" dirty="0"/>
              <a:t>UI is not consistent, as each parts of the app has been implemented by different people in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3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244</TotalTime>
  <Words>380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CENT DATABASE</vt:lpstr>
      <vt:lpstr>PROBLEM STATEMENT</vt:lpstr>
      <vt:lpstr>SOLUTION</vt:lpstr>
      <vt:lpstr>SOLUTION</vt:lpstr>
      <vt:lpstr>BENEFITS</vt:lpstr>
      <vt:lpstr>POSSIBLE FUTURE PLANS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 DATABASE</dc:title>
  <dc:creator>Prachi Sankpal</dc:creator>
  <cp:lastModifiedBy>Prachi Sankpal</cp:lastModifiedBy>
  <cp:revision>8</cp:revision>
  <dcterms:created xsi:type="dcterms:W3CDTF">2019-12-03T00:26:59Z</dcterms:created>
  <dcterms:modified xsi:type="dcterms:W3CDTF">2019-12-03T04:31:59Z</dcterms:modified>
</cp:coreProperties>
</file>