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9" r:id="rId5"/>
    <p:sldId id="260" r:id="rId6"/>
    <p:sldId id="272" r:id="rId7"/>
    <p:sldId id="271" r:id="rId8"/>
    <p:sldId id="261" r:id="rId9"/>
    <p:sldId id="279" r:id="rId10"/>
    <p:sldId id="274" r:id="rId11"/>
    <p:sldId id="273" r:id="rId12"/>
    <p:sldId id="268" r:id="rId13"/>
    <p:sldId id="263" r:id="rId14"/>
    <p:sldId id="280" r:id="rId15"/>
    <p:sldId id="264" r:id="rId16"/>
    <p:sldId id="276" r:id="rId17"/>
    <p:sldId id="277" r:id="rId18"/>
    <p:sldId id="278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pama Mohan Rao" initials="AMR" lastIdx="7" clrIdx="0">
    <p:extLst>
      <p:ext uri="{19B8F6BF-5375-455C-9EA6-DF929625EA0E}">
        <p15:presenceInfo xmlns:p15="http://schemas.microsoft.com/office/powerpoint/2012/main" userId="S::arao07@syr.edu::d322dacc-95b1-4059-ade2-f5d9ec3e69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913CF-07CA-C9AF-0790-AC052DB16A2A}" v="1975" dt="2020-11-19T07:35:42.060"/>
    <p1510:client id="{29F60833-9217-D34C-986C-A7F1A8EA8DF9}" v="632" dt="2020-11-19T04:19:13.116"/>
    <p1510:client id="{54A80EDF-10C8-0F0D-2EE7-07B7F43B6165}" v="72" dt="2020-11-19T16:38:53.872"/>
    <p1510:client id="{607C56FB-F7A0-4EEE-A353-293228B0D9CD}" v="2" dt="2020-11-19T18:28:26.941"/>
    <p1510:client id="{6B6F7F04-F671-455F-9E53-F4931FA7085A}" v="256" dt="2020-11-19T16:54:14.255"/>
    <p1510:client id="{9C287987-CE23-271D-8A0A-FC2E4CC183E6}" v="4" dt="2020-11-19T18:26:05.988"/>
    <p1510:client id="{C882A865-1EAA-4BBD-97C3-C7296D0DF75A}" v="17" vWet="18" dt="2020-11-19T03:52:40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ushi Mishra" userId="S::vmishr01@syr.edu::fd7c4dd3-4ed3-484a-8b3b-907bf3ae2a79" providerId="AD" clId="Web-{9C287987-CE23-271D-8A0A-FC2E4CC183E6}"/>
    <pc:docChg chg="modSld">
      <pc:chgData name="Vidushi Mishra" userId="S::vmishr01@syr.edu::fd7c4dd3-4ed3-484a-8b3b-907bf3ae2a79" providerId="AD" clId="Web-{9C287987-CE23-271D-8A0A-FC2E4CC183E6}" dt="2020-11-19T18:26:05.988" v="3" actId="1076"/>
      <pc:docMkLst>
        <pc:docMk/>
      </pc:docMkLst>
      <pc:sldChg chg="modSp">
        <pc:chgData name="Vidushi Mishra" userId="S::vmishr01@syr.edu::fd7c4dd3-4ed3-484a-8b3b-907bf3ae2a79" providerId="AD" clId="Web-{9C287987-CE23-271D-8A0A-FC2E4CC183E6}" dt="2020-11-19T18:26:05.988" v="3" actId="1076"/>
        <pc:sldMkLst>
          <pc:docMk/>
          <pc:sldMk cId="691653236" sldId="280"/>
        </pc:sldMkLst>
        <pc:spChg chg="mod">
          <ac:chgData name="Vidushi Mishra" userId="S::vmishr01@syr.edu::fd7c4dd3-4ed3-484a-8b3b-907bf3ae2a79" providerId="AD" clId="Web-{9C287987-CE23-271D-8A0A-FC2E4CC183E6}" dt="2020-11-19T18:26:05.988" v="3" actId="1076"/>
          <ac:spMkLst>
            <pc:docMk/>
            <pc:sldMk cId="691653236" sldId="280"/>
            <ac:spMk id="2" creationId="{5D58619B-C6C3-46D6-B10D-9879C2E8D882}"/>
          </ac:spMkLst>
        </pc:spChg>
      </pc:sldChg>
    </pc:docChg>
  </pc:docChgLst>
  <pc:docChgLst>
    <pc:chgData name="Harshil Sameer Mehta" userId="S::hmehta01@syr.edu::f6779ce1-9c37-4c0d-9ce9-f0c5fc8edd9d" providerId="AD" clId="Web-{607C56FB-F7A0-4EEE-A353-293228B0D9CD}"/>
    <pc:docChg chg="">
      <pc:chgData name="Harshil Sameer Mehta" userId="S::hmehta01@syr.edu::f6779ce1-9c37-4c0d-9ce9-f0c5fc8edd9d" providerId="AD" clId="Web-{607C56FB-F7A0-4EEE-A353-293228B0D9CD}" dt="2020-11-19T18:28:26.941" v="1"/>
      <pc:docMkLst>
        <pc:docMk/>
      </pc:docMkLst>
      <pc:sldChg chg="delCm">
        <pc:chgData name="Harshil Sameer Mehta" userId="S::hmehta01@syr.edu::f6779ce1-9c37-4c0d-9ce9-f0c5fc8edd9d" providerId="AD" clId="Web-{607C56FB-F7A0-4EEE-A353-293228B0D9CD}" dt="2020-11-19T18:28:16.175" v="0"/>
        <pc:sldMkLst>
          <pc:docMk/>
          <pc:sldMk cId="198622423" sldId="256"/>
        </pc:sldMkLst>
      </pc:sldChg>
      <pc:sldChg chg="delCm">
        <pc:chgData name="Harshil Sameer Mehta" userId="S::hmehta01@syr.edu::f6779ce1-9c37-4c0d-9ce9-f0c5fc8edd9d" providerId="AD" clId="Web-{607C56FB-F7A0-4EEE-A353-293228B0D9CD}" dt="2020-11-19T18:28:26.941" v="1"/>
        <pc:sldMkLst>
          <pc:docMk/>
          <pc:sldMk cId="1593168326" sldId="259"/>
        </pc:sldMkLst>
      </pc:sldChg>
    </pc:docChg>
  </pc:docChgLst>
  <pc:docChgLst>
    <pc:chgData name="Janani Athimamula" userId="S::jathimam@syr.edu::6315725f-b4ae-41e7-9ef4-49743ca069a9" providerId="AD" clId="Web-{54A80EDF-10C8-0F0D-2EE7-07B7F43B6165}"/>
    <pc:docChg chg="addSld modSld">
      <pc:chgData name="Janani Athimamula" userId="S::jathimam@syr.edu::6315725f-b4ae-41e7-9ef4-49743ca069a9" providerId="AD" clId="Web-{54A80EDF-10C8-0F0D-2EE7-07B7F43B6165}" dt="2020-11-19T16:38:53.872" v="69" actId="14100"/>
      <pc:docMkLst>
        <pc:docMk/>
      </pc:docMkLst>
      <pc:sldChg chg="addSp modSp">
        <pc:chgData name="Janani Athimamula" userId="S::jathimam@syr.edu::6315725f-b4ae-41e7-9ef4-49743ca069a9" providerId="AD" clId="Web-{54A80EDF-10C8-0F0D-2EE7-07B7F43B6165}" dt="2020-11-19T16:24:34.760" v="0"/>
        <pc:sldMkLst>
          <pc:docMk/>
          <pc:sldMk cId="2726738572" sldId="272"/>
        </pc:sldMkLst>
        <pc:graphicFrameChg chg="add mod modGraphic">
          <ac:chgData name="Janani Athimamula" userId="S::jathimam@syr.edu::6315725f-b4ae-41e7-9ef4-49743ca069a9" providerId="AD" clId="Web-{54A80EDF-10C8-0F0D-2EE7-07B7F43B6165}" dt="2020-11-19T16:24:34.760" v="0"/>
          <ac:graphicFrameMkLst>
            <pc:docMk/>
            <pc:sldMk cId="2726738572" sldId="272"/>
            <ac:graphicFrameMk id="3" creationId="{A39555C6-941C-4639-969F-C6930924AD3C}"/>
          </ac:graphicFrameMkLst>
        </pc:graphicFrameChg>
      </pc:sldChg>
      <pc:sldChg chg="addSp delSp modSp new">
        <pc:chgData name="Janani Athimamula" userId="S::jathimam@syr.edu::6315725f-b4ae-41e7-9ef4-49743ca069a9" providerId="AD" clId="Web-{54A80EDF-10C8-0F0D-2EE7-07B7F43B6165}" dt="2020-11-19T16:38:53.872" v="69" actId="14100"/>
        <pc:sldMkLst>
          <pc:docMk/>
          <pc:sldMk cId="691653236" sldId="280"/>
        </pc:sldMkLst>
        <pc:spChg chg="mod">
          <ac:chgData name="Janani Athimamula" userId="S::jathimam@syr.edu::6315725f-b4ae-41e7-9ef4-49743ca069a9" providerId="AD" clId="Web-{54A80EDF-10C8-0F0D-2EE7-07B7F43B6165}" dt="2020-11-19T16:37:52.041" v="63" actId="20577"/>
          <ac:spMkLst>
            <pc:docMk/>
            <pc:sldMk cId="691653236" sldId="280"/>
            <ac:spMk id="2" creationId="{5D58619B-C6C3-46D6-B10D-9879C2E8D882}"/>
          </ac:spMkLst>
        </pc:spChg>
        <pc:spChg chg="del">
          <ac:chgData name="Janani Athimamula" userId="S::jathimam@syr.edu::6315725f-b4ae-41e7-9ef4-49743ca069a9" providerId="AD" clId="Web-{54A80EDF-10C8-0F0D-2EE7-07B7F43B6165}" dt="2020-11-19T16:38:31.277" v="66"/>
          <ac:spMkLst>
            <pc:docMk/>
            <pc:sldMk cId="691653236" sldId="280"/>
            <ac:spMk id="3" creationId="{84F1D488-80CC-4982-AC44-AC0767FFE352}"/>
          </ac:spMkLst>
        </pc:spChg>
        <pc:picChg chg="add mod ord">
          <ac:chgData name="Janani Athimamula" userId="S::jathimam@syr.edu::6315725f-b4ae-41e7-9ef4-49743ca069a9" providerId="AD" clId="Web-{54A80EDF-10C8-0F0D-2EE7-07B7F43B6165}" dt="2020-11-19T16:38:53.872" v="69" actId="14100"/>
          <ac:picMkLst>
            <pc:docMk/>
            <pc:sldMk cId="691653236" sldId="280"/>
            <ac:picMk id="4" creationId="{5F6376D1-ADA4-4658-97F4-9BF1F70DB87A}"/>
          </ac:picMkLst>
        </pc:picChg>
      </pc:sldChg>
    </pc:docChg>
  </pc:docChgLst>
  <pc:docChgLst>
    <pc:chgData name="Yaksh Suresh Shobhavat" userId="S::yshobhav@syr.edu::aade1979-27b8-4fa3-a024-e0ae19a3a71b" providerId="AD" clId="Web-{C882A865-1EAA-4BBD-97C3-C7296D0DF75A}"/>
    <pc:docChg chg="modSld">
      <pc:chgData name="Yaksh Suresh Shobhavat" userId="S::yshobhav@syr.edu::aade1979-27b8-4fa3-a024-e0ae19a3a71b" providerId="AD" clId="Web-{C882A865-1EAA-4BBD-97C3-C7296D0DF75A}" dt="2020-11-19T03:52:39.001" v="16" actId="20577"/>
      <pc:docMkLst>
        <pc:docMk/>
      </pc:docMkLst>
      <pc:sldChg chg="modSp">
        <pc:chgData name="Yaksh Suresh Shobhavat" userId="S::yshobhav@syr.edu::aade1979-27b8-4fa3-a024-e0ae19a3a71b" providerId="AD" clId="Web-{C882A865-1EAA-4BBD-97C3-C7296D0DF75A}" dt="2020-11-19T03:52:39.001" v="15" actId="20577"/>
        <pc:sldMkLst>
          <pc:docMk/>
          <pc:sldMk cId="198622423" sldId="256"/>
        </pc:sldMkLst>
        <pc:spChg chg="mod">
          <ac:chgData name="Yaksh Suresh Shobhavat" userId="S::yshobhav@syr.edu::aade1979-27b8-4fa3-a024-e0ae19a3a71b" providerId="AD" clId="Web-{C882A865-1EAA-4BBD-97C3-C7296D0DF75A}" dt="2020-11-19T03:52:39.001" v="15" actId="20577"/>
          <ac:spMkLst>
            <pc:docMk/>
            <pc:sldMk cId="198622423" sldId="256"/>
            <ac:spMk id="3" creationId="{571266DF-DC52-B74B-8089-9E7672672184}"/>
          </ac:spMkLst>
        </pc:spChg>
      </pc:sldChg>
      <pc:sldChg chg="modSp">
        <pc:chgData name="Yaksh Suresh Shobhavat" userId="S::yshobhav@syr.edu::aade1979-27b8-4fa3-a024-e0ae19a3a71b" providerId="AD" clId="Web-{C882A865-1EAA-4BBD-97C3-C7296D0DF75A}" dt="2020-11-19T03:20:55.273" v="10" actId="20577"/>
        <pc:sldMkLst>
          <pc:docMk/>
          <pc:sldMk cId="2225513687" sldId="257"/>
        </pc:sldMkLst>
        <pc:spChg chg="mod">
          <ac:chgData name="Yaksh Suresh Shobhavat" userId="S::yshobhav@syr.edu::aade1979-27b8-4fa3-a024-e0ae19a3a71b" providerId="AD" clId="Web-{C882A865-1EAA-4BBD-97C3-C7296D0DF75A}" dt="2020-11-19T03:20:55.273" v="10" actId="20577"/>
          <ac:spMkLst>
            <pc:docMk/>
            <pc:sldMk cId="2225513687" sldId="257"/>
            <ac:spMk id="3" creationId="{96EDDF81-790D-E340-940A-DC6770E1541B}"/>
          </ac:spMkLst>
        </pc:spChg>
      </pc:sldChg>
    </pc:docChg>
  </pc:docChgLst>
  <pc:docChgLst>
    <pc:chgData name="Vidushi Mishra" userId="S::vmishr01@syr.edu::fd7c4dd3-4ed3-484a-8b3b-907bf3ae2a79" providerId="AD" clId="Web-{070913CF-07CA-C9AF-0790-AC052DB16A2A}"/>
    <pc:docChg chg="addSld delSld modSld sldOrd addMainMaster delMainMaster">
      <pc:chgData name="Vidushi Mishra" userId="S::vmishr01@syr.edu::fd7c4dd3-4ed3-484a-8b3b-907bf3ae2a79" providerId="AD" clId="Web-{070913CF-07CA-C9AF-0790-AC052DB16A2A}" dt="2020-11-19T07:35:42.060" v="2066" actId="1076"/>
      <pc:docMkLst>
        <pc:docMk/>
      </pc:docMkLst>
      <pc:sldChg chg="addSp delSp modSp mod setBg modClrScheme setClrOvrMap delDesignElem chgLayout">
        <pc:chgData name="Vidushi Mishra" userId="S::vmishr01@syr.edu::fd7c4dd3-4ed3-484a-8b3b-907bf3ae2a79" providerId="AD" clId="Web-{070913CF-07CA-C9AF-0790-AC052DB16A2A}" dt="2020-11-19T06:32:27.657" v="1207" actId="14100"/>
        <pc:sldMkLst>
          <pc:docMk/>
          <pc:sldMk cId="198622423" sldId="256"/>
        </pc:sldMkLst>
        <pc:spChg chg="mod ord">
          <ac:chgData name="Vidushi Mishra" userId="S::vmishr01@syr.edu::fd7c4dd3-4ed3-484a-8b3b-907bf3ae2a79" providerId="AD" clId="Web-{070913CF-07CA-C9AF-0790-AC052DB16A2A}" dt="2020-11-19T06:32:27.657" v="1207" actId="14100"/>
          <ac:spMkLst>
            <pc:docMk/>
            <pc:sldMk cId="198622423" sldId="256"/>
            <ac:spMk id="2" creationId="{F8E04D49-E998-2A46-9890-228C9798C231}"/>
          </ac:spMkLst>
        </pc:spChg>
        <pc:spChg chg="mod ord">
          <ac:chgData name="Vidushi Mishra" userId="S::vmishr01@syr.edu::fd7c4dd3-4ed3-484a-8b3b-907bf3ae2a79" providerId="AD" clId="Web-{070913CF-07CA-C9AF-0790-AC052DB16A2A}" dt="2020-11-19T06:31:09.453" v="1190" actId="1076"/>
          <ac:spMkLst>
            <pc:docMk/>
            <pc:sldMk cId="198622423" sldId="256"/>
            <ac:spMk id="3" creationId="{571266DF-DC52-B74B-8089-9E7672672184}"/>
          </ac:spMkLst>
        </pc:spChg>
        <pc:spChg chg="add del">
          <ac:chgData name="Vidushi Mishra" userId="S::vmishr01@syr.edu::fd7c4dd3-4ed3-484a-8b3b-907bf3ae2a79" providerId="AD" clId="Web-{070913CF-07CA-C9AF-0790-AC052DB16A2A}" dt="2020-11-19T06:12:44.910" v="1080"/>
          <ac:spMkLst>
            <pc:docMk/>
            <pc:sldMk cId="198622423" sldId="256"/>
            <ac:spMk id="5" creationId="{74751229-0244-4FBB-BED1-407467F4C951}"/>
          </ac:spMkLst>
        </pc:spChg>
        <pc:spChg chg="add del">
          <ac:chgData name="Vidushi Mishra" userId="S::vmishr01@syr.edu::fd7c4dd3-4ed3-484a-8b3b-907bf3ae2a79" providerId="AD" clId="Web-{070913CF-07CA-C9AF-0790-AC052DB16A2A}" dt="2020-11-19T06:19:05.011" v="1082"/>
          <ac:spMkLst>
            <pc:docMk/>
            <pc:sldMk cId="198622423" sldId="256"/>
            <ac:spMk id="8" creationId="{4913D8DA-B72B-46FB-9E5D-656A0EB0A476}"/>
          </ac:spMkLst>
        </pc:spChg>
        <pc:spChg chg="add del">
          <ac:chgData name="Vidushi Mishra" userId="S::vmishr01@syr.edu::fd7c4dd3-4ed3-484a-8b3b-907bf3ae2a79" providerId="AD" clId="Web-{070913CF-07CA-C9AF-0790-AC052DB16A2A}" dt="2020-11-19T06:12:36.582" v="1078"/>
          <ac:spMkLst>
            <pc:docMk/>
            <pc:sldMk cId="198622423" sldId="256"/>
            <ac:spMk id="10" creationId="{4913D8DA-B72B-46FB-9E5D-656A0EB0A476}"/>
          </ac:spMkLst>
        </pc:spChg>
        <pc:spChg chg="add del">
          <ac:chgData name="Vidushi Mishra" userId="S::vmishr01@syr.edu::fd7c4dd3-4ed3-484a-8b3b-907bf3ae2a79" providerId="AD" clId="Web-{070913CF-07CA-C9AF-0790-AC052DB16A2A}" dt="2020-11-19T06:19:05.011" v="1082"/>
          <ac:spMkLst>
            <pc:docMk/>
            <pc:sldMk cId="198622423" sldId="256"/>
            <ac:spMk id="11" creationId="{63CDDC8E-3FD0-4545-A664-7661835B4586}"/>
          </ac:spMkLst>
        </pc:spChg>
        <pc:spChg chg="add del">
          <ac:chgData name="Vidushi Mishra" userId="S::vmishr01@syr.edu::fd7c4dd3-4ed3-484a-8b3b-907bf3ae2a79" providerId="AD" clId="Web-{070913CF-07CA-C9AF-0790-AC052DB16A2A}" dt="2020-11-19T06:12:36.582" v="1078"/>
          <ac:spMkLst>
            <pc:docMk/>
            <pc:sldMk cId="198622423" sldId="256"/>
            <ac:spMk id="12" creationId="{63CDDC8E-3FD0-4545-A664-7661835B4586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50.516" v="1189"/>
          <ac:spMkLst>
            <pc:docMk/>
            <pc:sldMk cId="198622423" sldId="256"/>
            <ac:spMk id="16" creationId="{D8218D9F-38B6-4AE0-9051-5434D19A5277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50.516" v="1189"/>
          <ac:spMkLst>
            <pc:docMk/>
            <pc:sldMk cId="198622423" sldId="256"/>
            <ac:spMk id="17" creationId="{2D3DCA99-84AF-487A-BF72-91C5FA6B0B70}"/>
          </ac:spMkLst>
        </pc:spChg>
        <pc:spChg chg="add del">
          <ac:chgData name="Vidushi Mishra" userId="S::vmishr01@syr.edu::fd7c4dd3-4ed3-484a-8b3b-907bf3ae2a79" providerId="AD" clId="Web-{070913CF-07CA-C9AF-0790-AC052DB16A2A}" dt="2020-11-19T06:22:59.261" v="1118"/>
          <ac:spMkLst>
            <pc:docMk/>
            <pc:sldMk cId="198622423" sldId="256"/>
            <ac:spMk id="18" creationId="{3E443FD7-A66B-4AA0-872D-B088B9BC5F17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50.516" v="1189"/>
          <ac:spMkLst>
            <pc:docMk/>
            <pc:sldMk cId="198622423" sldId="256"/>
            <ac:spMk id="19" creationId="{5AE6C737-FF55-4064-94B7-0B21D2EB6045}"/>
          </ac:spMkLst>
        </pc:spChg>
        <pc:spChg chg="add del">
          <ac:chgData name="Vidushi Mishra" userId="S::vmishr01@syr.edu::fd7c4dd3-4ed3-484a-8b3b-907bf3ae2a79" providerId="AD" clId="Web-{070913CF-07CA-C9AF-0790-AC052DB16A2A}" dt="2020-11-19T06:22:59.261" v="1118"/>
          <ac:spMkLst>
            <pc:docMk/>
            <pc:sldMk cId="198622423" sldId="256"/>
            <ac:spMk id="20" creationId="{C04BE0EF-3561-49B4-9A29-F283168A91C7}"/>
          </ac:spMkLst>
        </pc:spChg>
        <pc:spChg chg="add del">
          <ac:chgData name="Vidushi Mishra" userId="S::vmishr01@syr.edu::fd7c4dd3-4ed3-484a-8b3b-907bf3ae2a79" providerId="AD" clId="Web-{070913CF-07CA-C9AF-0790-AC052DB16A2A}" dt="2020-11-19T06:22:55.996" v="1115"/>
          <ac:spMkLst>
            <pc:docMk/>
            <pc:sldMk cId="198622423" sldId="256"/>
            <ac:spMk id="22" creationId="{4F74D28C-3268-4E35-8EE1-D92CB4A85A7D}"/>
          </ac:spMkLst>
        </pc:spChg>
        <pc:spChg chg="add del">
          <ac:chgData name="Vidushi Mishra" userId="S::vmishr01@syr.edu::fd7c4dd3-4ed3-484a-8b3b-907bf3ae2a79" providerId="AD" clId="Web-{070913CF-07CA-C9AF-0790-AC052DB16A2A}" dt="2020-11-19T06:22:59.246" v="1117"/>
          <ac:spMkLst>
            <pc:docMk/>
            <pc:sldMk cId="198622423" sldId="256"/>
            <ac:spMk id="23" creationId="{46F7435D-E3DB-47B1-BA61-B00ACC83A9DE}"/>
          </ac:spMkLst>
        </pc:spChg>
        <pc:spChg chg="add del">
          <ac:chgData name="Vidushi Mishra" userId="S::vmishr01@syr.edu::fd7c4dd3-4ed3-484a-8b3b-907bf3ae2a79" providerId="AD" clId="Web-{070913CF-07CA-C9AF-0790-AC052DB16A2A}" dt="2020-11-19T06:22:59.246" v="1117"/>
          <ac:spMkLst>
            <pc:docMk/>
            <pc:sldMk cId="198622423" sldId="256"/>
            <ac:spMk id="24" creationId="{F263A0B5-F8C4-4116-809F-78A768EA79A6}"/>
          </ac:spMkLst>
        </pc:spChg>
        <pc:spChg chg="add del">
          <ac:chgData name="Vidushi Mishra" userId="S::vmishr01@syr.edu::fd7c4dd3-4ed3-484a-8b3b-907bf3ae2a79" providerId="AD" clId="Web-{070913CF-07CA-C9AF-0790-AC052DB16A2A}" dt="2020-11-19T06:22:50.027" v="1113"/>
          <ac:spMkLst>
            <pc:docMk/>
            <pc:sldMk cId="198622423" sldId="256"/>
            <ac:spMk id="25" creationId="{81AEB8A9-B768-4E30-BA55-D919E6687343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13.842" v="1127"/>
          <ac:spMkLst>
            <pc:docMk/>
            <pc:sldMk cId="198622423" sldId="256"/>
            <ac:spMk id="26" creationId="{3E443FD7-A66B-4AA0-872D-B088B9BC5F17}"/>
          </ac:spMkLst>
        </pc:spChg>
        <pc:spChg chg="add del">
          <ac:chgData name="Vidushi Mishra" userId="S::vmishr01@syr.edu::fd7c4dd3-4ed3-484a-8b3b-907bf3ae2a79" providerId="AD" clId="Web-{070913CF-07CA-C9AF-0790-AC052DB16A2A}" dt="2020-11-19T06:22:55.996" v="1115"/>
          <ac:spMkLst>
            <pc:docMk/>
            <pc:sldMk cId="198622423" sldId="256"/>
            <ac:spMk id="27" creationId="{58D44E42-C462-4105-BC86-FE75B4E3C4AF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13.842" v="1127"/>
          <ac:spMkLst>
            <pc:docMk/>
            <pc:sldMk cId="198622423" sldId="256"/>
            <ac:spMk id="28" creationId="{C04BE0EF-3561-49B4-9A29-F283168A91C7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04.922" v="1176"/>
          <ac:spMkLst>
            <pc:docMk/>
            <pc:sldMk cId="198622423" sldId="256"/>
            <ac:spMk id="29" creationId="{F452A527-3631-41ED-858D-3777A7D1496A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53.624" v="1135"/>
          <ac:spMkLst>
            <pc:docMk/>
            <pc:sldMk cId="198622423" sldId="256"/>
            <ac:spMk id="30" creationId="{71B2258F-86CA-4D4D-8270-BC05FCDEBFB3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48.109" v="1130"/>
          <ac:spMkLst>
            <pc:docMk/>
            <pc:sldMk cId="198622423" sldId="256"/>
            <ac:spMk id="32" creationId="{D4906370-1564-49FA-A802-58546B3922DC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13.811" v="1126"/>
          <ac:spMkLst>
            <pc:docMk/>
            <pc:sldMk cId="198622423" sldId="256"/>
            <ac:spMk id="33" creationId="{0671A8AE-40A1-4631-A6B8-581AFF065482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48.109" v="1130"/>
          <ac:spMkLst>
            <pc:docMk/>
            <pc:sldMk cId="198622423" sldId="256"/>
            <ac:spMk id="34" creationId="{EF640709-BDFD-453B-B75D-6212E7A870BA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13.811" v="1126"/>
          <ac:spMkLst>
            <pc:docMk/>
            <pc:sldMk cId="198622423" sldId="256"/>
            <ac:spMk id="35" creationId="{AB58EF07-17C2-48CF-ABB0-EEF1F17CB8F0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48.109" v="1130"/>
          <ac:spMkLst>
            <pc:docMk/>
            <pc:sldMk cId="198622423" sldId="256"/>
            <ac:spMk id="36" creationId="{B4019478-3FDC-438C-8848-1D7DA864AFC4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13.811" v="1126"/>
          <ac:spMkLst>
            <pc:docMk/>
            <pc:sldMk cId="198622423" sldId="256"/>
            <ac:spMk id="37" creationId="{AF2F604E-43BE-4DC3-B983-E071523364F8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50.671" v="1132"/>
          <ac:spMkLst>
            <pc:docMk/>
            <pc:sldMk cId="198622423" sldId="256"/>
            <ac:spMk id="38" creationId="{8F23F8A3-8FD7-4779-8323-FDC26BE99889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13.811" v="1126"/>
          <ac:spMkLst>
            <pc:docMk/>
            <pc:sldMk cId="198622423" sldId="256"/>
            <ac:spMk id="39" creationId="{08C9B587-E65E-4B52-B37C-ABEBB6E87928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50.671" v="1132"/>
          <ac:spMkLst>
            <pc:docMk/>
            <pc:sldMk cId="198622423" sldId="256"/>
            <ac:spMk id="40" creationId="{F605C4CC-A25C-416F-8333-7CB7DC97D870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48.109" v="1130"/>
          <ac:spMkLst>
            <pc:docMk/>
            <pc:sldMk cId="198622423" sldId="256"/>
            <ac:spMk id="41" creationId="{FE406479-1D57-4209-B128-3C81746247C6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53.593" v="1134"/>
          <ac:spMkLst>
            <pc:docMk/>
            <pc:sldMk cId="198622423" sldId="256"/>
            <ac:spMk id="42" creationId="{D4906370-1564-49FA-A802-58546B3922DC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53.593" v="1134"/>
          <ac:spMkLst>
            <pc:docMk/>
            <pc:sldMk cId="198622423" sldId="256"/>
            <ac:spMk id="43" creationId="{EF640709-BDFD-453B-B75D-6212E7A870BA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53.593" v="1134"/>
          <ac:spMkLst>
            <pc:docMk/>
            <pc:sldMk cId="198622423" sldId="256"/>
            <ac:spMk id="44" creationId="{B4019478-3FDC-438C-8848-1D7DA864AFC4}"/>
          </ac:spMkLst>
        </pc:spChg>
        <pc:spChg chg="add del">
          <ac:chgData name="Vidushi Mishra" userId="S::vmishr01@syr.edu::fd7c4dd3-4ed3-484a-8b3b-907bf3ae2a79" providerId="AD" clId="Web-{070913CF-07CA-C9AF-0790-AC052DB16A2A}" dt="2020-11-19T06:25:53.593" v="1134"/>
          <ac:spMkLst>
            <pc:docMk/>
            <pc:sldMk cId="198622423" sldId="256"/>
            <ac:spMk id="45" creationId="{FE406479-1D57-4209-B128-3C81746247C6}"/>
          </ac:spMkLst>
        </pc:spChg>
        <pc:spChg chg="add del">
          <ac:chgData name="Vidushi Mishra" userId="S::vmishr01@syr.edu::fd7c4dd3-4ed3-484a-8b3b-907bf3ae2a79" providerId="AD" clId="Web-{070913CF-07CA-C9AF-0790-AC052DB16A2A}" dt="2020-11-19T06:27:50.625" v="1155"/>
          <ac:spMkLst>
            <pc:docMk/>
            <pc:sldMk cId="198622423" sldId="256"/>
            <ac:spMk id="46" creationId="{3E443FD7-A66B-4AA0-872D-B088B9BC5F17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04.922" v="1176"/>
          <ac:spMkLst>
            <pc:docMk/>
            <pc:sldMk cId="198622423" sldId="256"/>
            <ac:spMk id="47" creationId="{F85B92BC-678C-4E14-97E6-3227DEF86371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04.922" v="1176"/>
          <ac:spMkLst>
            <pc:docMk/>
            <pc:sldMk cId="198622423" sldId="256"/>
            <ac:spMk id="48" creationId="{D2644120-A6B9-4D5C-8A60-E2F4CC220E77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11.047" v="1178"/>
          <ac:spMkLst>
            <pc:docMk/>
            <pc:sldMk cId="198622423" sldId="256"/>
            <ac:spMk id="49" creationId="{5AE6C737-FF55-4064-94B7-0B21D2EB6045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11.047" v="1178"/>
          <ac:spMkLst>
            <pc:docMk/>
            <pc:sldMk cId="198622423" sldId="256"/>
            <ac:spMk id="51" creationId="{D8218D9F-38B6-4AE0-9051-5434D19A5277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11.047" v="1178"/>
          <ac:spMkLst>
            <pc:docMk/>
            <pc:sldMk cId="198622423" sldId="256"/>
            <ac:spMk id="52" creationId="{2D3DCA99-84AF-487A-BF72-91C5FA6B0B70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13.547" v="1180"/>
          <ac:spMkLst>
            <pc:docMk/>
            <pc:sldMk cId="198622423" sldId="256"/>
            <ac:spMk id="53" creationId="{7D379150-F6B4-45C8-BE10-6B278AD400EB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13.547" v="1180"/>
          <ac:spMkLst>
            <pc:docMk/>
            <pc:sldMk cId="198622423" sldId="256"/>
            <ac:spMk id="54" creationId="{5FFCF544-A370-4A5D-A95F-CA6E0E7191E6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20.500" v="1182"/>
          <ac:spMkLst>
            <pc:docMk/>
            <pc:sldMk cId="198622423" sldId="256"/>
            <ac:spMk id="56" creationId="{5AE6C737-FF55-4064-94B7-0B21D2EB6045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20.500" v="1182"/>
          <ac:spMkLst>
            <pc:docMk/>
            <pc:sldMk cId="198622423" sldId="256"/>
            <ac:spMk id="58" creationId="{D8218D9F-38B6-4AE0-9051-5434D19A5277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20.500" v="1182"/>
          <ac:spMkLst>
            <pc:docMk/>
            <pc:sldMk cId="198622423" sldId="256"/>
            <ac:spMk id="59" creationId="{2D3DCA99-84AF-487A-BF72-91C5FA6B0B70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24.609" v="1184"/>
          <ac:spMkLst>
            <pc:docMk/>
            <pc:sldMk cId="198622423" sldId="256"/>
            <ac:spMk id="60" creationId="{600B5AE2-C5CC-499C-8F2D-249888BE22C2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24.609" v="1184"/>
          <ac:spMkLst>
            <pc:docMk/>
            <pc:sldMk cId="198622423" sldId="256"/>
            <ac:spMk id="61" creationId="{BA7A3698-B350-40E5-8475-9BCC41A089FC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24.609" v="1184"/>
          <ac:spMkLst>
            <pc:docMk/>
            <pc:sldMk cId="198622423" sldId="256"/>
            <ac:spMk id="63" creationId="{311973C2-EB8B-452A-A698-4A252FD3AE28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24.609" v="1184"/>
          <ac:spMkLst>
            <pc:docMk/>
            <pc:sldMk cId="198622423" sldId="256"/>
            <ac:spMk id="64" creationId="{10162E77-11AD-44A7-84EC-40C59EEFBD2E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33.359" v="1186"/>
          <ac:spMkLst>
            <pc:docMk/>
            <pc:sldMk cId="198622423" sldId="256"/>
            <ac:spMk id="66" creationId="{600B5AE2-C5CC-499C-8F2D-249888BE22C2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33.359" v="1186"/>
          <ac:spMkLst>
            <pc:docMk/>
            <pc:sldMk cId="198622423" sldId="256"/>
            <ac:spMk id="67" creationId="{BA7A3698-B350-40E5-8475-9BCC41A089FC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33.359" v="1186"/>
          <ac:spMkLst>
            <pc:docMk/>
            <pc:sldMk cId="198622423" sldId="256"/>
            <ac:spMk id="69" creationId="{10162E77-11AD-44A7-84EC-40C59EEFBD2E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33.359" v="1186"/>
          <ac:spMkLst>
            <pc:docMk/>
            <pc:sldMk cId="198622423" sldId="256"/>
            <ac:spMk id="71" creationId="{6329CBCE-21AE-419D-AC1F-8ACF510A6670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33.359" v="1186"/>
          <ac:spMkLst>
            <pc:docMk/>
            <pc:sldMk cId="198622423" sldId="256"/>
            <ac:spMk id="72" creationId="{FF2DA012-1414-493D-888F-5D99D0BDA322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50.500" v="1188"/>
          <ac:spMkLst>
            <pc:docMk/>
            <pc:sldMk cId="198622423" sldId="256"/>
            <ac:spMk id="73" creationId="{F452A527-3631-41ED-858D-3777A7D1496A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50.500" v="1188"/>
          <ac:spMkLst>
            <pc:docMk/>
            <pc:sldMk cId="198622423" sldId="256"/>
            <ac:spMk id="75" creationId="{F85B92BC-678C-4E14-97E6-3227DEF86371}"/>
          </ac:spMkLst>
        </pc:spChg>
        <pc:spChg chg="add del">
          <ac:chgData name="Vidushi Mishra" userId="S::vmishr01@syr.edu::fd7c4dd3-4ed3-484a-8b3b-907bf3ae2a79" providerId="AD" clId="Web-{070913CF-07CA-C9AF-0790-AC052DB16A2A}" dt="2020-11-19T06:30:50.500" v="1188"/>
          <ac:spMkLst>
            <pc:docMk/>
            <pc:sldMk cId="198622423" sldId="256"/>
            <ac:spMk id="76" creationId="{D2644120-A6B9-4D5C-8A60-E2F4CC220E77}"/>
          </ac:spMkLst>
        </pc:spChg>
        <pc:spChg chg="add">
          <ac:chgData name="Vidushi Mishra" userId="S::vmishr01@syr.edu::fd7c4dd3-4ed3-484a-8b3b-907bf3ae2a79" providerId="AD" clId="Web-{070913CF-07CA-C9AF-0790-AC052DB16A2A}" dt="2020-11-19T06:30:50.516" v="1189"/>
          <ac:spMkLst>
            <pc:docMk/>
            <pc:sldMk cId="198622423" sldId="256"/>
            <ac:spMk id="77" creationId="{7D379150-F6B4-45C8-BE10-6B278AD400EB}"/>
          </ac:spMkLst>
        </pc:spChg>
        <pc:spChg chg="add">
          <ac:chgData name="Vidushi Mishra" userId="S::vmishr01@syr.edu::fd7c4dd3-4ed3-484a-8b3b-907bf3ae2a79" providerId="AD" clId="Web-{070913CF-07CA-C9AF-0790-AC052DB16A2A}" dt="2020-11-19T06:30:50.516" v="1189"/>
          <ac:spMkLst>
            <pc:docMk/>
            <pc:sldMk cId="198622423" sldId="256"/>
            <ac:spMk id="78" creationId="{5FFCF544-A370-4A5D-A95F-CA6E0E7191E6}"/>
          </ac:spMkLst>
        </pc:spChg>
        <pc:spChg chg="add">
          <ac:chgData name="Vidushi Mishra" userId="S::vmishr01@syr.edu::fd7c4dd3-4ed3-484a-8b3b-907bf3ae2a79" providerId="AD" clId="Web-{070913CF-07CA-C9AF-0790-AC052DB16A2A}" dt="2020-11-19T06:30:50.516" v="1189"/>
          <ac:spMkLst>
            <pc:docMk/>
            <pc:sldMk cId="198622423" sldId="256"/>
            <ac:spMk id="80" creationId="{44CC594A-A820-450F-B363-C19201FCFEC6}"/>
          </ac:spMkLst>
        </pc:spChg>
        <pc:spChg chg="add">
          <ac:chgData name="Vidushi Mishra" userId="S::vmishr01@syr.edu::fd7c4dd3-4ed3-484a-8b3b-907bf3ae2a79" providerId="AD" clId="Web-{070913CF-07CA-C9AF-0790-AC052DB16A2A}" dt="2020-11-19T06:30:50.516" v="1189"/>
          <ac:spMkLst>
            <pc:docMk/>
            <pc:sldMk cId="198622423" sldId="256"/>
            <ac:spMk id="81" creationId="{59FAB3DA-E9ED-4574-ABCC-378BC0FF1BBC}"/>
          </ac:spMkLst>
        </pc:spChg>
        <pc:spChg chg="add">
          <ac:chgData name="Vidushi Mishra" userId="S::vmishr01@syr.edu::fd7c4dd3-4ed3-484a-8b3b-907bf3ae2a79" providerId="AD" clId="Web-{070913CF-07CA-C9AF-0790-AC052DB16A2A}" dt="2020-11-19T06:30:50.516" v="1189"/>
          <ac:spMkLst>
            <pc:docMk/>
            <pc:sldMk cId="198622423" sldId="256"/>
            <ac:spMk id="82" creationId="{53B8D6B0-55D6-48DC-86D8-FD95D5F118AB}"/>
          </ac:spMkLst>
        </pc:spChg>
        <pc:picChg chg="add del mod">
          <ac:chgData name="Vidushi Mishra" userId="S::vmishr01@syr.edu::fd7c4dd3-4ed3-484a-8b3b-907bf3ae2a79" providerId="AD" clId="Web-{070913CF-07CA-C9AF-0790-AC052DB16A2A}" dt="2020-11-19T06:25:01.999" v="1122"/>
          <ac:picMkLst>
            <pc:docMk/>
            <pc:sldMk cId="198622423" sldId="256"/>
            <ac:picMk id="4" creationId="{05C542D7-72F7-4C96-BAD5-B6961E8DEBC0}"/>
          </ac:picMkLst>
        </pc:picChg>
        <pc:picChg chg="add del">
          <ac:chgData name="Vidushi Mishra" userId="S::vmishr01@syr.edu::fd7c4dd3-4ed3-484a-8b3b-907bf3ae2a79" providerId="AD" clId="Web-{070913CF-07CA-C9AF-0790-AC052DB16A2A}" dt="2020-11-19T06:12:44.910" v="1080"/>
          <ac:picMkLst>
            <pc:docMk/>
            <pc:sldMk cId="198622423" sldId="256"/>
            <ac:picMk id="6" creationId="{5B8573A1-F125-4B17-BA35-DB86349F94ED}"/>
          </ac:picMkLst>
        </pc:picChg>
        <pc:picChg chg="add del">
          <ac:chgData name="Vidushi Mishra" userId="S::vmishr01@syr.edu::fd7c4dd3-4ed3-484a-8b3b-907bf3ae2a79" providerId="AD" clId="Web-{070913CF-07CA-C9AF-0790-AC052DB16A2A}" dt="2020-11-19T06:12:36.582" v="1078"/>
          <ac:picMkLst>
            <pc:docMk/>
            <pc:sldMk cId="198622423" sldId="256"/>
            <ac:picMk id="7" creationId="{90EB3F50-5522-417F-948D-98E219CA27AF}"/>
          </ac:picMkLst>
        </pc:picChg>
        <pc:picChg chg="add del">
          <ac:chgData name="Vidushi Mishra" userId="S::vmishr01@syr.edu::fd7c4dd3-4ed3-484a-8b3b-907bf3ae2a79" providerId="AD" clId="Web-{070913CF-07CA-C9AF-0790-AC052DB16A2A}" dt="2020-11-19T06:12:44.910" v="1080"/>
          <ac:picMkLst>
            <pc:docMk/>
            <pc:sldMk cId="198622423" sldId="256"/>
            <ac:picMk id="9" creationId="{FF98BCA1-A220-44C1-A67A-877D8AB04DFB}"/>
          </ac:picMkLst>
        </pc:picChg>
        <pc:picChg chg="add del mod">
          <ac:chgData name="Vidushi Mishra" userId="S::vmishr01@syr.edu::fd7c4dd3-4ed3-484a-8b3b-907bf3ae2a79" providerId="AD" clId="Web-{070913CF-07CA-C9AF-0790-AC052DB16A2A}" dt="2020-11-19T06:19:57.995" v="1087"/>
          <ac:picMkLst>
            <pc:docMk/>
            <pc:sldMk cId="198622423" sldId="256"/>
            <ac:picMk id="13" creationId="{90EB3F50-5522-417F-948D-98E219CA27AF}"/>
          </ac:picMkLst>
        </pc:picChg>
        <pc:picChg chg="add mod ord">
          <ac:chgData name="Vidushi Mishra" userId="S::vmishr01@syr.edu::fd7c4dd3-4ed3-484a-8b3b-907bf3ae2a79" providerId="AD" clId="Web-{070913CF-07CA-C9AF-0790-AC052DB16A2A}" dt="2020-11-19T06:30:50.516" v="1189"/>
          <ac:picMkLst>
            <pc:docMk/>
            <pc:sldMk cId="198622423" sldId="256"/>
            <ac:picMk id="14" creationId="{47966028-D468-4711-88DF-FDFF0FCB4532}"/>
          </ac:picMkLst>
        </pc:picChg>
        <pc:cxnChg chg="add del">
          <ac:chgData name="Vidushi Mishra" userId="S::vmishr01@syr.edu::fd7c4dd3-4ed3-484a-8b3b-907bf3ae2a79" providerId="AD" clId="Web-{070913CF-07CA-C9AF-0790-AC052DB16A2A}" dt="2020-11-19T06:30:50.516" v="1189"/>
          <ac:cxnSpMkLst>
            <pc:docMk/>
            <pc:sldMk cId="198622423" sldId="256"/>
            <ac:cxnSpMk id="21" creationId="{6B5B1DD8-6224-4137-8621-32982B00F9FC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0:04.922" v="1176"/>
          <ac:cxnSpMkLst>
            <pc:docMk/>
            <pc:sldMk cId="198622423" sldId="256"/>
            <ac:cxnSpMk id="31" creationId="{D28A9C89-B313-458F-9C85-515930A51A93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0:11.047" v="1178"/>
          <ac:cxnSpMkLst>
            <pc:docMk/>
            <pc:sldMk cId="198622423" sldId="256"/>
            <ac:cxnSpMk id="50" creationId="{6B5B1DD8-6224-4137-8621-32982B00F9FC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0:13.547" v="1180"/>
          <ac:cxnSpMkLst>
            <pc:docMk/>
            <pc:sldMk cId="198622423" sldId="256"/>
            <ac:cxnSpMk id="55" creationId="{6EEB3B97-A638-498B-8083-54191CE71E01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0:20.500" v="1182"/>
          <ac:cxnSpMkLst>
            <pc:docMk/>
            <pc:sldMk cId="198622423" sldId="256"/>
            <ac:cxnSpMk id="57" creationId="{6B5B1DD8-6224-4137-8621-32982B00F9FC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0:24.609" v="1184"/>
          <ac:cxnSpMkLst>
            <pc:docMk/>
            <pc:sldMk cId="198622423" sldId="256"/>
            <ac:cxnSpMk id="62" creationId="{0AC655C7-EC94-4BE6-84C8-2F9EFBBB2789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0:24.609" v="1184"/>
          <ac:cxnSpMkLst>
            <pc:docMk/>
            <pc:sldMk cId="198622423" sldId="256"/>
            <ac:cxnSpMk id="65" creationId="{5AB158E9-1B40-4CD6-95F0-95CA11DF7B7A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0:33.359" v="1186"/>
          <ac:cxnSpMkLst>
            <pc:docMk/>
            <pc:sldMk cId="198622423" sldId="256"/>
            <ac:cxnSpMk id="68" creationId="{0AC655C7-EC94-4BE6-84C8-2F9EFBBB2789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0:33.359" v="1186"/>
          <ac:cxnSpMkLst>
            <pc:docMk/>
            <pc:sldMk cId="198622423" sldId="256"/>
            <ac:cxnSpMk id="70" creationId="{5AB158E9-1B40-4CD6-95F0-95CA11DF7B7A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0:50.500" v="1188"/>
          <ac:cxnSpMkLst>
            <pc:docMk/>
            <pc:sldMk cId="198622423" sldId="256"/>
            <ac:cxnSpMk id="74" creationId="{D28A9C89-B313-458F-9C85-515930A51A93}"/>
          </ac:cxnSpMkLst>
        </pc:cxnChg>
        <pc:cxnChg chg="add">
          <ac:chgData name="Vidushi Mishra" userId="S::vmishr01@syr.edu::fd7c4dd3-4ed3-484a-8b3b-907bf3ae2a79" providerId="AD" clId="Web-{070913CF-07CA-C9AF-0790-AC052DB16A2A}" dt="2020-11-19T06:30:50.516" v="1189"/>
          <ac:cxnSpMkLst>
            <pc:docMk/>
            <pc:sldMk cId="198622423" sldId="256"/>
            <ac:cxnSpMk id="79" creationId="{6EEB3B97-A638-498B-8083-54191CE71E01}"/>
          </ac:cxnSpMkLst>
        </pc:cxnChg>
      </pc:sldChg>
      <pc:sldChg chg="addSp delSp modSp mod setBg modClrScheme delDesignElem chgLayout">
        <pc:chgData name="Vidushi Mishra" userId="S::vmishr01@syr.edu::fd7c4dd3-4ed3-484a-8b3b-907bf3ae2a79" providerId="AD" clId="Web-{070913CF-07CA-C9AF-0790-AC052DB16A2A}" dt="2020-11-19T07:06:09.882" v="1696" actId="1076"/>
        <pc:sldMkLst>
          <pc:docMk/>
          <pc:sldMk cId="2225513687" sldId="257"/>
        </pc:sldMkLst>
        <pc:spChg chg="mod ord">
          <ac:chgData name="Vidushi Mishra" userId="S::vmishr01@syr.edu::fd7c4dd3-4ed3-484a-8b3b-907bf3ae2a79" providerId="AD" clId="Web-{070913CF-07CA-C9AF-0790-AC052DB16A2A}" dt="2020-11-19T06:55:05.454" v="1581"/>
          <ac:spMkLst>
            <pc:docMk/>
            <pc:sldMk cId="2225513687" sldId="257"/>
            <ac:spMk id="2" creationId="{D38DB0A9-D9C4-7047-894B-5CE3AF955440}"/>
          </ac:spMkLst>
        </pc:spChg>
        <pc:spChg chg="del mod">
          <ac:chgData name="Vidushi Mishra" userId="S::vmishr01@syr.edu::fd7c4dd3-4ed3-484a-8b3b-907bf3ae2a79" providerId="AD" clId="Web-{070913CF-07CA-C9AF-0790-AC052DB16A2A}" dt="2020-11-19T06:55:22.251" v="1583"/>
          <ac:spMkLst>
            <pc:docMk/>
            <pc:sldMk cId="2225513687" sldId="257"/>
            <ac:spMk id="3" creationId="{96EDDF81-790D-E340-940A-DC6770E1541B}"/>
          </ac:spMkLst>
        </pc:spChg>
        <pc:spChg chg="add del mod ord">
          <ac:chgData name="Vidushi Mishra" userId="S::vmishr01@syr.edu::fd7c4dd3-4ed3-484a-8b3b-907bf3ae2a79" providerId="AD" clId="Web-{070913CF-07CA-C9AF-0790-AC052DB16A2A}" dt="2020-11-19T06:46:21.370" v="1329"/>
          <ac:spMkLst>
            <pc:docMk/>
            <pc:sldMk cId="2225513687" sldId="257"/>
            <ac:spMk id="4" creationId="{AC8122BA-19BD-40B0-B6D7-C04D87D51F30}"/>
          </ac:spMkLst>
        </pc:spChg>
        <pc:spChg chg="add del">
          <ac:chgData name="Vidushi Mishra" userId="S::vmishr01@syr.edu::fd7c4dd3-4ed3-484a-8b3b-907bf3ae2a79" providerId="AD" clId="Web-{070913CF-07CA-C9AF-0790-AC052DB16A2A}" dt="2020-11-19T06:32:45.019" v="1209"/>
          <ac:spMkLst>
            <pc:docMk/>
            <pc:sldMk cId="2225513687" sldId="257"/>
            <ac:spMk id="5" creationId="{13FE9996-7EAC-4679-B37D-C1045F42F954}"/>
          </ac:spMkLst>
        </pc:spChg>
        <pc:spChg chg="add del">
          <ac:chgData name="Vidushi Mishra" userId="S::vmishr01@syr.edu::fd7c4dd3-4ed3-484a-8b3b-907bf3ae2a79" providerId="AD" clId="Web-{070913CF-07CA-C9AF-0790-AC052DB16A2A}" dt="2020-11-19T06:32:45.019" v="1209"/>
          <ac:spMkLst>
            <pc:docMk/>
            <pc:sldMk cId="2225513687" sldId="257"/>
            <ac:spMk id="6" creationId="{761DF1FE-5CC8-43D2-A76C-93C76EEDE1E9}"/>
          </ac:spMkLst>
        </pc:spChg>
        <pc:spChg chg="add del">
          <ac:chgData name="Vidushi Mishra" userId="S::vmishr01@syr.edu::fd7c4dd3-4ed3-484a-8b3b-907bf3ae2a79" providerId="AD" clId="Web-{070913CF-07CA-C9AF-0790-AC052DB16A2A}" dt="2020-11-19T06:27:50.625" v="1155"/>
          <ac:spMkLst>
            <pc:docMk/>
            <pc:sldMk cId="2225513687" sldId="257"/>
            <ac:spMk id="8" creationId="{081EA652-8C6A-4E69-BEB9-170809474553}"/>
          </ac:spMkLst>
        </pc:spChg>
        <pc:spChg chg="add del">
          <ac:chgData name="Vidushi Mishra" userId="S::vmishr01@syr.edu::fd7c4dd3-4ed3-484a-8b3b-907bf3ae2a79" providerId="AD" clId="Web-{070913CF-07CA-C9AF-0790-AC052DB16A2A}" dt="2020-11-19T06:32:45.019" v="1209"/>
          <ac:spMkLst>
            <pc:docMk/>
            <pc:sldMk cId="2225513687" sldId="257"/>
            <ac:spMk id="9" creationId="{3741B58E-3B65-4A01-A276-975AB2CF8A08}"/>
          </ac:spMkLst>
        </pc:spChg>
        <pc:spChg chg="add del">
          <ac:chgData name="Vidushi Mishra" userId="S::vmishr01@syr.edu::fd7c4dd3-4ed3-484a-8b3b-907bf3ae2a79" providerId="AD" clId="Web-{070913CF-07CA-C9AF-0790-AC052DB16A2A}" dt="2020-11-19T06:27:50.625" v="1155"/>
          <ac:spMkLst>
            <pc:docMk/>
            <pc:sldMk cId="2225513687" sldId="257"/>
            <ac:spMk id="10" creationId="{5298780A-33B9-4EA2-8F67-DE68AD62841B}"/>
          </ac:spMkLst>
        </pc:spChg>
        <pc:spChg chg="add del">
          <ac:chgData name="Vidushi Mishra" userId="S::vmishr01@syr.edu::fd7c4dd3-4ed3-484a-8b3b-907bf3ae2a79" providerId="AD" clId="Web-{070913CF-07CA-C9AF-0790-AC052DB16A2A}" dt="2020-11-19T06:32:47.488" v="1211"/>
          <ac:spMkLst>
            <pc:docMk/>
            <pc:sldMk cId="2225513687" sldId="257"/>
            <ac:spMk id="11" creationId="{13FE9996-7EAC-4679-B37D-C1045F42F954}"/>
          </ac:spMkLst>
        </pc:spChg>
        <pc:spChg chg="add del">
          <ac:chgData name="Vidushi Mishra" userId="S::vmishr01@syr.edu::fd7c4dd3-4ed3-484a-8b3b-907bf3ae2a79" providerId="AD" clId="Web-{070913CF-07CA-C9AF-0790-AC052DB16A2A}" dt="2020-11-19T06:27:50.625" v="1155"/>
          <ac:spMkLst>
            <pc:docMk/>
            <pc:sldMk cId="2225513687" sldId="257"/>
            <ac:spMk id="12" creationId="{7F488E8B-4E1E-4402-8935-D4E6C02615C7}"/>
          </ac:spMkLst>
        </pc:spChg>
        <pc:spChg chg="add del">
          <ac:chgData name="Vidushi Mishra" userId="S::vmishr01@syr.edu::fd7c4dd3-4ed3-484a-8b3b-907bf3ae2a79" providerId="AD" clId="Web-{070913CF-07CA-C9AF-0790-AC052DB16A2A}" dt="2020-11-19T06:32:47.488" v="1211"/>
          <ac:spMkLst>
            <pc:docMk/>
            <pc:sldMk cId="2225513687" sldId="257"/>
            <ac:spMk id="13" creationId="{761DF1FE-5CC8-43D2-A76C-93C76EEDE1E9}"/>
          </ac:spMkLst>
        </pc:spChg>
        <pc:spChg chg="add del">
          <ac:chgData name="Vidushi Mishra" userId="S::vmishr01@syr.edu::fd7c4dd3-4ed3-484a-8b3b-907bf3ae2a79" providerId="AD" clId="Web-{070913CF-07CA-C9AF-0790-AC052DB16A2A}" dt="2020-11-19T06:32:45.019" v="1209"/>
          <ac:spMkLst>
            <pc:docMk/>
            <pc:sldMk cId="2225513687" sldId="257"/>
            <ac:spMk id="16" creationId="{7AAC67C3-831B-4AB1-A259-DFB839CAFAFC}"/>
          </ac:spMkLst>
        </pc:spChg>
        <pc:spChg chg="add del">
          <ac:chgData name="Vidushi Mishra" userId="S::vmishr01@syr.edu::fd7c4dd3-4ed3-484a-8b3b-907bf3ae2a79" providerId="AD" clId="Web-{070913CF-07CA-C9AF-0790-AC052DB16A2A}" dt="2020-11-19T06:32:47.488" v="1211"/>
          <ac:spMkLst>
            <pc:docMk/>
            <pc:sldMk cId="2225513687" sldId="257"/>
            <ac:spMk id="17" creationId="{C843AFC8-D8D0-4784-B08C-6324FA88E6DD}"/>
          </ac:spMkLst>
        </pc:spChg>
        <pc:spChg chg="add del">
          <ac:chgData name="Vidushi Mishra" userId="S::vmishr01@syr.edu::fd7c4dd3-4ed3-484a-8b3b-907bf3ae2a79" providerId="AD" clId="Web-{070913CF-07CA-C9AF-0790-AC052DB16A2A}" dt="2020-11-19T06:32:45.019" v="1209"/>
          <ac:spMkLst>
            <pc:docMk/>
            <pc:sldMk cId="2225513687" sldId="257"/>
            <ac:spMk id="18" creationId="{054B3F04-9EAC-45C0-B3CE-0387EEA10A0C}"/>
          </ac:spMkLst>
        </pc:spChg>
        <pc:spChg chg="add del">
          <ac:chgData name="Vidushi Mishra" userId="S::vmishr01@syr.edu::fd7c4dd3-4ed3-484a-8b3b-907bf3ae2a79" providerId="AD" clId="Web-{070913CF-07CA-C9AF-0790-AC052DB16A2A}" dt="2020-11-19T06:32:47.488" v="1211"/>
          <ac:spMkLst>
            <pc:docMk/>
            <pc:sldMk cId="2225513687" sldId="257"/>
            <ac:spMk id="19" creationId="{854B1A56-8AFB-4D4F-8D98-1E832D6FFE67}"/>
          </ac:spMkLst>
        </pc:spChg>
        <pc:spChg chg="add del">
          <ac:chgData name="Vidushi Mishra" userId="S::vmishr01@syr.edu::fd7c4dd3-4ed3-484a-8b3b-907bf3ae2a79" providerId="AD" clId="Web-{070913CF-07CA-C9AF-0790-AC052DB16A2A}" dt="2020-11-19T06:32:47.488" v="1211"/>
          <ac:spMkLst>
            <pc:docMk/>
            <pc:sldMk cId="2225513687" sldId="257"/>
            <ac:spMk id="20" creationId="{F8E828FC-05B4-4BA4-92D3-3DF79D42D88E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1.394" v="1213"/>
          <ac:spMkLst>
            <pc:docMk/>
            <pc:sldMk cId="2225513687" sldId="257"/>
            <ac:spMk id="21" creationId="{13FE9996-7EAC-4679-B37D-C1045F42F954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1.394" v="1213"/>
          <ac:spMkLst>
            <pc:docMk/>
            <pc:sldMk cId="2225513687" sldId="257"/>
            <ac:spMk id="22" creationId="{761DF1FE-5CC8-43D2-A76C-93C76EEDE1E9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1.394" v="1213"/>
          <ac:spMkLst>
            <pc:docMk/>
            <pc:sldMk cId="2225513687" sldId="257"/>
            <ac:spMk id="24" creationId="{35230A27-1553-42F8-99D7-829868E13715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1.394" v="1213"/>
          <ac:spMkLst>
            <pc:docMk/>
            <pc:sldMk cId="2225513687" sldId="257"/>
            <ac:spMk id="25" creationId="{A772232D-B4D6-429F-B3D1-2D9891B85E08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7.128" v="1215"/>
          <ac:spMkLst>
            <pc:docMk/>
            <pc:sldMk cId="2225513687" sldId="257"/>
            <ac:spMk id="27" creationId="{13FE9996-7EAC-4679-B37D-C1045F42F954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7.128" v="1215"/>
          <ac:spMkLst>
            <pc:docMk/>
            <pc:sldMk cId="2225513687" sldId="257"/>
            <ac:spMk id="28" creationId="{761DF1FE-5CC8-43D2-A76C-93C76EEDE1E9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7.128" v="1215"/>
          <ac:spMkLst>
            <pc:docMk/>
            <pc:sldMk cId="2225513687" sldId="257"/>
            <ac:spMk id="30" creationId="{3741B58E-3B65-4A01-A276-975AB2CF8A08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7.128" v="1215"/>
          <ac:spMkLst>
            <pc:docMk/>
            <pc:sldMk cId="2225513687" sldId="257"/>
            <ac:spMk id="31" creationId="{7AAC67C3-831B-4AB1-A259-DFB839CAFAFC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7.128" v="1215"/>
          <ac:spMkLst>
            <pc:docMk/>
            <pc:sldMk cId="2225513687" sldId="257"/>
            <ac:spMk id="32" creationId="{054B3F04-9EAC-45C0-B3CE-0387EEA10A0C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9.613" v="1217"/>
          <ac:spMkLst>
            <pc:docMk/>
            <pc:sldMk cId="2225513687" sldId="257"/>
            <ac:spMk id="33" creationId="{13FE9996-7EAC-4679-B37D-C1045F42F954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9.613" v="1217"/>
          <ac:spMkLst>
            <pc:docMk/>
            <pc:sldMk cId="2225513687" sldId="257"/>
            <ac:spMk id="34" creationId="{761DF1FE-5CC8-43D2-A76C-93C76EEDE1E9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9.613" v="1217"/>
          <ac:spMkLst>
            <pc:docMk/>
            <pc:sldMk cId="2225513687" sldId="257"/>
            <ac:spMk id="36" creationId="{C843AFC8-D8D0-4784-B08C-6324FA88E6DD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9.613" v="1217"/>
          <ac:spMkLst>
            <pc:docMk/>
            <pc:sldMk cId="2225513687" sldId="257"/>
            <ac:spMk id="37" creationId="{854B1A56-8AFB-4D4F-8D98-1E832D6FFE67}"/>
          </ac:spMkLst>
        </pc:spChg>
        <pc:spChg chg="add del">
          <ac:chgData name="Vidushi Mishra" userId="S::vmishr01@syr.edu::fd7c4dd3-4ed3-484a-8b3b-907bf3ae2a79" providerId="AD" clId="Web-{070913CF-07CA-C9AF-0790-AC052DB16A2A}" dt="2020-11-19T06:33:09.613" v="1217"/>
          <ac:spMkLst>
            <pc:docMk/>
            <pc:sldMk cId="2225513687" sldId="257"/>
            <ac:spMk id="38" creationId="{F8E828FC-05B4-4BA4-92D3-3DF79D42D88E}"/>
          </ac:spMkLst>
        </pc:spChg>
        <pc:spChg chg="add del">
          <ac:chgData name="Vidushi Mishra" userId="S::vmishr01@syr.edu::fd7c4dd3-4ed3-484a-8b3b-907bf3ae2a79" providerId="AD" clId="Web-{070913CF-07CA-C9AF-0790-AC052DB16A2A}" dt="2020-11-19T06:44:57.042" v="1327"/>
          <ac:spMkLst>
            <pc:docMk/>
            <pc:sldMk cId="2225513687" sldId="257"/>
            <ac:spMk id="39" creationId="{13FE9996-7EAC-4679-B37D-C1045F42F954}"/>
          </ac:spMkLst>
        </pc:spChg>
        <pc:spChg chg="add del">
          <ac:chgData name="Vidushi Mishra" userId="S::vmishr01@syr.edu::fd7c4dd3-4ed3-484a-8b3b-907bf3ae2a79" providerId="AD" clId="Web-{070913CF-07CA-C9AF-0790-AC052DB16A2A}" dt="2020-11-19T06:44:57.042" v="1327"/>
          <ac:spMkLst>
            <pc:docMk/>
            <pc:sldMk cId="2225513687" sldId="257"/>
            <ac:spMk id="40" creationId="{761DF1FE-5CC8-43D2-A76C-93C76EEDE1E9}"/>
          </ac:spMkLst>
        </pc:spChg>
        <pc:spChg chg="add del">
          <ac:chgData name="Vidushi Mishra" userId="S::vmishr01@syr.edu::fd7c4dd3-4ed3-484a-8b3b-907bf3ae2a79" providerId="AD" clId="Web-{070913CF-07CA-C9AF-0790-AC052DB16A2A}" dt="2020-11-19T06:44:57.042" v="1327"/>
          <ac:spMkLst>
            <pc:docMk/>
            <pc:sldMk cId="2225513687" sldId="257"/>
            <ac:spMk id="42" creationId="{CECF0FC6-D57B-48B6-9036-F4FFD91A4B34}"/>
          </ac:spMkLst>
        </pc:spChg>
        <pc:spChg chg="add del">
          <ac:chgData name="Vidushi Mishra" userId="S::vmishr01@syr.edu::fd7c4dd3-4ed3-484a-8b3b-907bf3ae2a79" providerId="AD" clId="Web-{070913CF-07CA-C9AF-0790-AC052DB16A2A}" dt="2020-11-19T06:44:57.042" v="1327"/>
          <ac:spMkLst>
            <pc:docMk/>
            <pc:sldMk cId="2225513687" sldId="257"/>
            <ac:spMk id="43" creationId="{717A211C-5863-4303-AC3D-AEBFDF6D6A4C}"/>
          </ac:spMkLst>
        </pc:spChg>
        <pc:spChg chg="add del">
          <ac:chgData name="Vidushi Mishra" userId="S::vmishr01@syr.edu::fd7c4dd3-4ed3-484a-8b3b-907bf3ae2a79" providerId="AD" clId="Web-{070913CF-07CA-C9AF-0790-AC052DB16A2A}" dt="2020-11-19T06:44:57.042" v="1327"/>
          <ac:spMkLst>
            <pc:docMk/>
            <pc:sldMk cId="2225513687" sldId="257"/>
            <ac:spMk id="44" creationId="{087519CD-2FFF-42E3-BB0C-FEAA828BA5DB}"/>
          </ac:spMkLst>
        </pc:spChg>
        <pc:spChg chg="add del mod ord">
          <ac:chgData name="Vidushi Mishra" userId="S::vmishr01@syr.edu::fd7c4dd3-4ed3-484a-8b3b-907bf3ae2a79" providerId="AD" clId="Web-{070913CF-07CA-C9AF-0790-AC052DB16A2A}" dt="2020-11-19T06:46:21.370" v="1329"/>
          <ac:spMkLst>
            <pc:docMk/>
            <pc:sldMk cId="2225513687" sldId="257"/>
            <ac:spMk id="45" creationId="{A2DE4E19-52E3-4050-864C-7D3ADE278A30}"/>
          </ac:spMkLst>
        </pc:spChg>
        <pc:spChg chg="add mod ord">
          <ac:chgData name="Vidushi Mishra" userId="S::vmishr01@syr.edu::fd7c4dd3-4ed3-484a-8b3b-907bf3ae2a79" providerId="AD" clId="Web-{070913CF-07CA-C9AF-0790-AC052DB16A2A}" dt="2020-11-19T07:04:27.287" v="1652" actId="20577"/>
          <ac:spMkLst>
            <pc:docMk/>
            <pc:sldMk cId="2225513687" sldId="257"/>
            <ac:spMk id="46" creationId="{7D23AE61-F4F0-4051-9ACF-E7294F694206}"/>
          </ac:spMkLst>
        </pc:spChg>
        <pc:spChg chg="add mod ord">
          <ac:chgData name="Vidushi Mishra" userId="S::vmishr01@syr.edu::fd7c4dd3-4ed3-484a-8b3b-907bf3ae2a79" providerId="AD" clId="Web-{070913CF-07CA-C9AF-0790-AC052DB16A2A}" dt="2020-11-19T07:05:59.803" v="1687" actId="20577"/>
          <ac:spMkLst>
            <pc:docMk/>
            <pc:sldMk cId="2225513687" sldId="257"/>
            <ac:spMk id="47" creationId="{62A52E63-B3E0-4B05-B686-FF29A7FC64C3}"/>
          </ac:spMkLst>
        </pc:spChg>
        <pc:spChg chg="add mod ord">
          <ac:chgData name="Vidushi Mishra" userId="S::vmishr01@syr.edu::fd7c4dd3-4ed3-484a-8b3b-907bf3ae2a79" providerId="AD" clId="Web-{070913CF-07CA-C9AF-0790-AC052DB16A2A}" dt="2020-11-19T07:04:57.506" v="1666" actId="20577"/>
          <ac:spMkLst>
            <pc:docMk/>
            <pc:sldMk cId="2225513687" sldId="257"/>
            <ac:spMk id="48" creationId="{CEC5FFE0-5EAB-4B5B-9B7F-A2231179BA0B}"/>
          </ac:spMkLst>
        </pc:spChg>
        <pc:spChg chg="add mod ord">
          <ac:chgData name="Vidushi Mishra" userId="S::vmishr01@syr.edu::fd7c4dd3-4ed3-484a-8b3b-907bf3ae2a79" providerId="AD" clId="Web-{070913CF-07CA-C9AF-0790-AC052DB16A2A}" dt="2020-11-19T07:06:02.069" v="1692" actId="20577"/>
          <ac:spMkLst>
            <pc:docMk/>
            <pc:sldMk cId="2225513687" sldId="257"/>
            <ac:spMk id="49" creationId="{353E4960-E9B0-404B-8682-460E10D51C48}"/>
          </ac:spMkLst>
        </pc:spChg>
        <pc:spChg chg="add del mod">
          <ac:chgData name="Vidushi Mishra" userId="S::vmishr01@syr.edu::fd7c4dd3-4ed3-484a-8b3b-907bf3ae2a79" providerId="AD" clId="Web-{070913CF-07CA-C9AF-0790-AC052DB16A2A}" dt="2020-11-19T07:03:56.491" v="1643"/>
          <ac:spMkLst>
            <pc:docMk/>
            <pc:sldMk cId="2225513687" sldId="257"/>
            <ac:spMk id="53" creationId="{46B00020-8607-4C9E-BC78-3A697EA1BD45}"/>
          </ac:spMkLst>
        </pc:spChg>
        <pc:spChg chg="add mod">
          <ac:chgData name="Vidushi Mishra" userId="S::vmishr01@syr.edu::fd7c4dd3-4ed3-484a-8b3b-907bf3ae2a79" providerId="AD" clId="Web-{070913CF-07CA-C9AF-0790-AC052DB16A2A}" dt="2020-11-19T07:05:33.178" v="1678" actId="1076"/>
          <ac:spMkLst>
            <pc:docMk/>
            <pc:sldMk cId="2225513687" sldId="257"/>
            <ac:spMk id="54" creationId="{E817D34F-4E78-413B-A716-FA16C989A8E1}"/>
          </ac:spMkLst>
        </pc:spChg>
        <pc:spChg chg="add mod">
          <ac:chgData name="Vidushi Mishra" userId="S::vmishr01@syr.edu::fd7c4dd3-4ed3-484a-8b3b-907bf3ae2a79" providerId="AD" clId="Web-{070913CF-07CA-C9AF-0790-AC052DB16A2A}" dt="2020-11-19T07:05:38.460" v="1679" actId="1076"/>
          <ac:spMkLst>
            <pc:docMk/>
            <pc:sldMk cId="2225513687" sldId="257"/>
            <ac:spMk id="55" creationId="{788D6EF1-88C4-410C-B8EA-92712EE105AF}"/>
          </ac:spMkLst>
        </pc:spChg>
        <pc:picChg chg="add mod">
          <ac:chgData name="Vidushi Mishra" userId="S::vmishr01@syr.edu::fd7c4dd3-4ed3-484a-8b3b-907bf3ae2a79" providerId="AD" clId="Web-{070913CF-07CA-C9AF-0790-AC052DB16A2A}" dt="2020-11-19T07:06:06.585" v="1695" actId="1076"/>
          <ac:picMkLst>
            <pc:docMk/>
            <pc:sldMk cId="2225513687" sldId="257"/>
            <ac:picMk id="50" creationId="{1A3556EC-434E-4750-AEAE-F6D2A79A4E2A}"/>
          </ac:picMkLst>
        </pc:picChg>
        <pc:picChg chg="add del mod">
          <ac:chgData name="Vidushi Mishra" userId="S::vmishr01@syr.edu::fd7c4dd3-4ed3-484a-8b3b-907bf3ae2a79" providerId="AD" clId="Web-{070913CF-07CA-C9AF-0790-AC052DB16A2A}" dt="2020-11-19T07:03:09.912" v="1630"/>
          <ac:picMkLst>
            <pc:docMk/>
            <pc:sldMk cId="2225513687" sldId="257"/>
            <ac:picMk id="51" creationId="{FF49B04A-87B5-4497-B0D8-98E5B35BAE8B}"/>
          </ac:picMkLst>
        </pc:picChg>
        <pc:picChg chg="add mod">
          <ac:chgData name="Vidushi Mishra" userId="S::vmishr01@syr.edu::fd7c4dd3-4ed3-484a-8b3b-907bf3ae2a79" providerId="AD" clId="Web-{070913CF-07CA-C9AF-0790-AC052DB16A2A}" dt="2020-11-19T07:06:09.882" v="1696" actId="1076"/>
          <ac:picMkLst>
            <pc:docMk/>
            <pc:sldMk cId="2225513687" sldId="257"/>
            <ac:picMk id="52" creationId="{70308D8E-95BD-4E5E-8B37-4F7CBABB5935}"/>
          </ac:picMkLst>
        </pc:picChg>
        <pc:cxnChg chg="add del">
          <ac:chgData name="Vidushi Mishra" userId="S::vmishr01@syr.edu::fd7c4dd3-4ed3-484a-8b3b-907bf3ae2a79" providerId="AD" clId="Web-{070913CF-07CA-C9AF-0790-AC052DB16A2A}" dt="2020-11-19T06:32:45.019" v="1209"/>
          <ac:cxnSpMkLst>
            <pc:docMk/>
            <pc:sldMk cId="2225513687" sldId="257"/>
            <ac:cxnSpMk id="7" creationId="{E161BEBD-A23C-409E-ABC7-73F9EDC02F20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27:50.625" v="1155"/>
          <ac:cxnSpMkLst>
            <pc:docMk/>
            <pc:sldMk cId="2225513687" sldId="257"/>
            <ac:cxnSpMk id="14" creationId="{23AAC9B5-8015-485C-ACF9-A750390E9A56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2:47.488" v="1211"/>
          <ac:cxnSpMkLst>
            <pc:docMk/>
            <pc:sldMk cId="2225513687" sldId="257"/>
            <ac:cxnSpMk id="15" creationId="{E161BEBD-A23C-409E-ABC7-73F9EDC02F20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3:01.394" v="1213"/>
          <ac:cxnSpMkLst>
            <pc:docMk/>
            <pc:sldMk cId="2225513687" sldId="257"/>
            <ac:cxnSpMk id="23" creationId="{E161BEBD-A23C-409E-ABC7-73F9EDC02F20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3:01.394" v="1213"/>
          <ac:cxnSpMkLst>
            <pc:docMk/>
            <pc:sldMk cId="2225513687" sldId="257"/>
            <ac:cxnSpMk id="26" creationId="{02CC3441-26B3-4381-B3DF-8AE3C288BC0D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3:07.128" v="1215"/>
          <ac:cxnSpMkLst>
            <pc:docMk/>
            <pc:sldMk cId="2225513687" sldId="257"/>
            <ac:cxnSpMk id="29" creationId="{E161BEBD-A23C-409E-ABC7-73F9EDC02F20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3:09.613" v="1217"/>
          <ac:cxnSpMkLst>
            <pc:docMk/>
            <pc:sldMk cId="2225513687" sldId="257"/>
            <ac:cxnSpMk id="35" creationId="{E161BEBD-A23C-409E-ABC7-73F9EDC02F20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44:57.042" v="1327"/>
          <ac:cxnSpMkLst>
            <pc:docMk/>
            <pc:sldMk cId="2225513687" sldId="257"/>
            <ac:cxnSpMk id="41" creationId="{E161BEBD-A23C-409E-ABC7-73F9EDC02F20}"/>
          </ac:cxnSpMkLst>
        </pc:cxnChg>
      </pc:sldChg>
      <pc:sldChg chg="addSp delSp modSp mod setBg modClrScheme chgLayout">
        <pc:chgData name="Vidushi Mishra" userId="S::vmishr01@syr.edu::fd7c4dd3-4ed3-484a-8b3b-907bf3ae2a79" providerId="AD" clId="Web-{070913CF-07CA-C9AF-0790-AC052DB16A2A}" dt="2020-11-19T07:14:30.947" v="1805"/>
        <pc:sldMkLst>
          <pc:docMk/>
          <pc:sldMk cId="1593168326" sldId="259"/>
        </pc:sldMkLst>
        <pc:spChg chg="mod ord">
          <ac:chgData name="Vidushi Mishra" userId="S::vmishr01@syr.edu::fd7c4dd3-4ed3-484a-8b3b-907bf3ae2a79" providerId="AD" clId="Web-{070913CF-07CA-C9AF-0790-AC052DB16A2A}" dt="2020-11-19T07:10:50.663" v="1777"/>
          <ac:spMkLst>
            <pc:docMk/>
            <pc:sldMk cId="1593168326" sldId="259"/>
            <ac:spMk id="2" creationId="{766783A6-4EAF-9D45-BBE8-5D5F7D029AA5}"/>
          </ac:spMkLst>
        </pc:spChg>
        <pc:spChg chg="add del mod">
          <ac:chgData name="Vidushi Mishra" userId="S::vmishr01@syr.edu::fd7c4dd3-4ed3-484a-8b3b-907bf3ae2a79" providerId="AD" clId="Web-{070913CF-07CA-C9AF-0790-AC052DB16A2A}" dt="2020-11-19T07:11:30.742" v="1797" actId="20577"/>
          <ac:spMkLst>
            <pc:docMk/>
            <pc:sldMk cId="1593168326" sldId="259"/>
            <ac:spMk id="3" creationId="{1D618BF1-A220-4E39-9ACE-6E161E1E4B48}"/>
          </ac:spMkLst>
        </pc:spChg>
        <pc:spChg chg="add del">
          <ac:chgData name="Vidushi Mishra" userId="S::vmishr01@syr.edu::fd7c4dd3-4ed3-484a-8b3b-907bf3ae2a79" providerId="AD" clId="Web-{070913CF-07CA-C9AF-0790-AC052DB16A2A}" dt="2020-11-19T07:10:50.632" v="1776"/>
          <ac:spMkLst>
            <pc:docMk/>
            <pc:sldMk cId="1593168326" sldId="259"/>
            <ac:spMk id="6" creationId="{36D16D1E-4205-49F5-BD2A-DA769947C104}"/>
          </ac:spMkLst>
        </pc:spChg>
        <pc:spChg chg="add del">
          <ac:chgData name="Vidushi Mishra" userId="S::vmishr01@syr.edu::fd7c4dd3-4ed3-484a-8b3b-907bf3ae2a79" providerId="AD" clId="Web-{070913CF-07CA-C9AF-0790-AC052DB16A2A}" dt="2020-11-19T07:10:50.632" v="1776"/>
          <ac:spMkLst>
            <pc:docMk/>
            <pc:sldMk cId="1593168326" sldId="259"/>
            <ac:spMk id="7" creationId="{012FD100-C039-4E03-B5E4-2EDFA7290AA6}"/>
          </ac:spMkLst>
        </pc:spChg>
        <pc:spChg chg="add del">
          <ac:chgData name="Vidushi Mishra" userId="S::vmishr01@syr.edu::fd7c4dd3-4ed3-484a-8b3b-907bf3ae2a79" providerId="AD" clId="Web-{070913CF-07CA-C9AF-0790-AC052DB16A2A}" dt="2020-11-19T07:10:46.429" v="1774"/>
          <ac:spMkLst>
            <pc:docMk/>
            <pc:sldMk cId="1593168326" sldId="259"/>
            <ac:spMk id="9" creationId="{36D16D1E-4205-49F5-BD2A-DA769947C104}"/>
          </ac:spMkLst>
        </pc:spChg>
        <pc:spChg chg="add del">
          <ac:chgData name="Vidushi Mishra" userId="S::vmishr01@syr.edu::fd7c4dd3-4ed3-484a-8b3b-907bf3ae2a79" providerId="AD" clId="Web-{070913CF-07CA-C9AF-0790-AC052DB16A2A}" dt="2020-11-19T07:10:46.429" v="1774"/>
          <ac:spMkLst>
            <pc:docMk/>
            <pc:sldMk cId="1593168326" sldId="259"/>
            <ac:spMk id="11" creationId="{012FD100-C039-4E03-B5E4-2EDFA7290AA6}"/>
          </ac:spMkLst>
        </pc:spChg>
        <pc:spChg chg="add">
          <ac:chgData name="Vidushi Mishra" userId="S::vmishr01@syr.edu::fd7c4dd3-4ed3-484a-8b3b-907bf3ae2a79" providerId="AD" clId="Web-{070913CF-07CA-C9AF-0790-AC052DB16A2A}" dt="2020-11-19T07:10:50.663" v="1777"/>
          <ac:spMkLst>
            <pc:docMk/>
            <pc:sldMk cId="1593168326" sldId="259"/>
            <ac:spMk id="12" creationId="{5FFCF544-A370-4A5D-A95F-CA6E0E7191E6}"/>
          </ac:spMkLst>
        </pc:spChg>
        <pc:spChg chg="add del">
          <ac:chgData name="Vidushi Mishra" userId="S::vmishr01@syr.edu::fd7c4dd3-4ed3-484a-8b3b-907bf3ae2a79" providerId="AD" clId="Web-{070913CF-07CA-C9AF-0790-AC052DB16A2A}" dt="2020-11-19T07:10:46.429" v="1774"/>
          <ac:spMkLst>
            <pc:docMk/>
            <pc:sldMk cId="1593168326" sldId="259"/>
            <ac:spMk id="15" creationId="{FB5993E2-C02B-4335-ABA5-D8EC465551E3}"/>
          </ac:spMkLst>
        </pc:spChg>
        <pc:spChg chg="add">
          <ac:chgData name="Vidushi Mishra" userId="S::vmishr01@syr.edu::fd7c4dd3-4ed3-484a-8b3b-907bf3ae2a79" providerId="AD" clId="Web-{070913CF-07CA-C9AF-0790-AC052DB16A2A}" dt="2020-11-19T07:10:50.663" v="1777"/>
          <ac:spMkLst>
            <pc:docMk/>
            <pc:sldMk cId="1593168326" sldId="259"/>
            <ac:spMk id="16" creationId="{7D379150-F6B4-45C8-BE10-6B278AD400EB}"/>
          </ac:spMkLst>
        </pc:spChg>
        <pc:spChg chg="add del">
          <ac:chgData name="Vidushi Mishra" userId="S::vmishr01@syr.edu::fd7c4dd3-4ed3-484a-8b3b-907bf3ae2a79" providerId="AD" clId="Web-{070913CF-07CA-C9AF-0790-AC052DB16A2A}" dt="2020-11-19T07:10:46.429" v="1774"/>
          <ac:spMkLst>
            <pc:docMk/>
            <pc:sldMk cId="1593168326" sldId="259"/>
            <ac:spMk id="17" creationId="{C0B801A2-5622-4BE8-9AD2-C337A2CD0022}"/>
          </ac:spMkLst>
        </pc:spChg>
        <pc:spChg chg="add del">
          <ac:chgData name="Vidushi Mishra" userId="S::vmishr01@syr.edu::fd7c4dd3-4ed3-484a-8b3b-907bf3ae2a79" providerId="AD" clId="Web-{070913CF-07CA-C9AF-0790-AC052DB16A2A}" dt="2020-11-19T07:10:46.429" v="1774"/>
          <ac:spMkLst>
            <pc:docMk/>
            <pc:sldMk cId="1593168326" sldId="259"/>
            <ac:spMk id="19" creationId="{B7AF614F-5BC3-4086-99F5-B87C5847A071}"/>
          </ac:spMkLst>
        </pc:spChg>
        <pc:graphicFrameChg chg="add del">
          <ac:chgData name="Vidushi Mishra" userId="S::vmishr01@syr.edu::fd7c4dd3-4ed3-484a-8b3b-907bf3ae2a79" providerId="AD" clId="Web-{070913CF-07CA-C9AF-0790-AC052DB16A2A}" dt="2020-11-19T07:10:46.429" v="1774"/>
          <ac:graphicFrameMkLst>
            <pc:docMk/>
            <pc:sldMk cId="1593168326" sldId="259"/>
            <ac:graphicFrameMk id="5" creationId="{B5E38590-35AF-420A-AA68-C386CC0E76BE}"/>
          </ac:graphicFrameMkLst>
        </pc:graphicFrameChg>
        <pc:graphicFrameChg chg="add del">
          <ac:chgData name="Vidushi Mishra" userId="S::vmishr01@syr.edu::fd7c4dd3-4ed3-484a-8b3b-907bf3ae2a79" providerId="AD" clId="Web-{070913CF-07CA-C9AF-0790-AC052DB16A2A}" dt="2020-11-19T07:10:50.632" v="1776"/>
          <ac:graphicFrameMkLst>
            <pc:docMk/>
            <pc:sldMk cId="1593168326" sldId="259"/>
            <ac:graphicFrameMk id="10" creationId="{58289470-8B85-4DCF-AD13-188306B4743D}"/>
          </ac:graphicFrameMkLst>
        </pc:graphicFrameChg>
        <pc:picChg chg="add mod">
          <ac:chgData name="Vidushi Mishra" userId="S::vmishr01@syr.edu::fd7c4dd3-4ed3-484a-8b3b-907bf3ae2a79" providerId="AD" clId="Web-{070913CF-07CA-C9AF-0790-AC052DB16A2A}" dt="2020-11-19T07:14:30.947" v="1805"/>
          <ac:picMkLst>
            <pc:docMk/>
            <pc:sldMk cId="1593168326" sldId="259"/>
            <ac:picMk id="18" creationId="{81E73DA0-AA70-498B-8B99-306FF2BBF735}"/>
          </ac:picMkLst>
        </pc:picChg>
        <pc:cxnChg chg="add del">
          <ac:chgData name="Vidushi Mishra" userId="S::vmishr01@syr.edu::fd7c4dd3-4ed3-484a-8b3b-907bf3ae2a79" providerId="AD" clId="Web-{070913CF-07CA-C9AF-0790-AC052DB16A2A}" dt="2020-11-19T07:10:50.632" v="1776"/>
          <ac:cxnSpMkLst>
            <pc:docMk/>
            <pc:sldMk cId="1593168326" sldId="259"/>
            <ac:cxnSpMk id="8" creationId="{4418FCD2-8448-4A81-8EB4-72250F7827B4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7:10:46.429" v="1774"/>
          <ac:cxnSpMkLst>
            <pc:docMk/>
            <pc:sldMk cId="1593168326" sldId="259"/>
            <ac:cxnSpMk id="13" creationId="{4418FCD2-8448-4A81-8EB4-72250F7827B4}"/>
          </ac:cxnSpMkLst>
        </pc:cxnChg>
        <pc:cxnChg chg="add">
          <ac:chgData name="Vidushi Mishra" userId="S::vmishr01@syr.edu::fd7c4dd3-4ed3-484a-8b3b-907bf3ae2a79" providerId="AD" clId="Web-{070913CF-07CA-C9AF-0790-AC052DB16A2A}" dt="2020-11-19T07:10:50.663" v="1777"/>
          <ac:cxnSpMkLst>
            <pc:docMk/>
            <pc:sldMk cId="1593168326" sldId="259"/>
            <ac:cxnSpMk id="14" creationId="{6EEB3B97-A638-498B-8083-54191CE71E01}"/>
          </ac:cxnSpMkLst>
        </pc:cxnChg>
      </pc:sldChg>
      <pc:sldChg chg="addSp delSp modSp mod setBg modClrScheme chgLayout">
        <pc:chgData name="Vidushi Mishra" userId="S::vmishr01@syr.edu::fd7c4dd3-4ed3-484a-8b3b-907bf3ae2a79" providerId="AD" clId="Web-{070913CF-07CA-C9AF-0790-AC052DB16A2A}" dt="2020-11-19T06:36:40.648" v="1234"/>
        <pc:sldMkLst>
          <pc:docMk/>
          <pc:sldMk cId="3933943219" sldId="260"/>
        </pc:sldMkLst>
        <pc:spChg chg="mod ord">
          <ac:chgData name="Vidushi Mishra" userId="S::vmishr01@syr.edu::fd7c4dd3-4ed3-484a-8b3b-907bf3ae2a79" providerId="AD" clId="Web-{070913CF-07CA-C9AF-0790-AC052DB16A2A}" dt="2020-11-19T06:36:40.648" v="1234"/>
          <ac:spMkLst>
            <pc:docMk/>
            <pc:sldMk cId="3933943219" sldId="260"/>
            <ac:spMk id="2" creationId="{A12E5F33-1687-8A4E-9144-7F6F7681C8F0}"/>
          </ac:spMkLst>
        </pc:spChg>
        <pc:spChg chg="add del mod">
          <ac:chgData name="Vidushi Mishra" userId="S::vmishr01@syr.edu::fd7c4dd3-4ed3-484a-8b3b-907bf3ae2a79" providerId="AD" clId="Web-{070913CF-07CA-C9AF-0790-AC052DB16A2A}" dt="2020-11-19T06:36:40.648" v="1234"/>
          <ac:spMkLst>
            <pc:docMk/>
            <pc:sldMk cId="3933943219" sldId="260"/>
            <ac:spMk id="4" creationId="{1E885337-CD7F-544B-AC3F-D5D30EB6A074}"/>
          </ac:spMkLst>
        </pc:spChg>
        <pc:spChg chg="add del">
          <ac:chgData name="Vidushi Mishra" userId="S::vmishr01@syr.edu::fd7c4dd3-4ed3-484a-8b3b-907bf3ae2a79" providerId="AD" clId="Web-{070913CF-07CA-C9AF-0790-AC052DB16A2A}" dt="2020-11-19T06:36:40.601" v="1233"/>
          <ac:spMkLst>
            <pc:docMk/>
            <pc:sldMk cId="3933943219" sldId="260"/>
            <ac:spMk id="7" creationId="{36D16D1E-4205-49F5-BD2A-DA769947C104}"/>
          </ac:spMkLst>
        </pc:spChg>
        <pc:spChg chg="add del">
          <ac:chgData name="Vidushi Mishra" userId="S::vmishr01@syr.edu::fd7c4dd3-4ed3-484a-8b3b-907bf3ae2a79" providerId="AD" clId="Web-{070913CF-07CA-C9AF-0790-AC052DB16A2A}" dt="2020-11-19T06:36:40.601" v="1233"/>
          <ac:spMkLst>
            <pc:docMk/>
            <pc:sldMk cId="3933943219" sldId="260"/>
            <ac:spMk id="8" creationId="{012FD100-C039-4E03-B5E4-2EDFA7290AA6}"/>
          </ac:spMkLst>
        </pc:spChg>
        <pc:spChg chg="add del">
          <ac:chgData name="Vidushi Mishra" userId="S::vmishr01@syr.edu::fd7c4dd3-4ed3-484a-8b3b-907bf3ae2a79" providerId="AD" clId="Web-{070913CF-07CA-C9AF-0790-AC052DB16A2A}" dt="2020-11-19T06:36:36.696" v="1231"/>
          <ac:spMkLst>
            <pc:docMk/>
            <pc:sldMk cId="3933943219" sldId="260"/>
            <ac:spMk id="10" creationId="{36D16D1E-4205-49F5-BD2A-DA769947C104}"/>
          </ac:spMkLst>
        </pc:spChg>
        <pc:spChg chg="add del">
          <ac:chgData name="Vidushi Mishra" userId="S::vmishr01@syr.edu::fd7c4dd3-4ed3-484a-8b3b-907bf3ae2a79" providerId="AD" clId="Web-{070913CF-07CA-C9AF-0790-AC052DB16A2A}" dt="2020-11-19T06:36:36.696" v="1231"/>
          <ac:spMkLst>
            <pc:docMk/>
            <pc:sldMk cId="3933943219" sldId="260"/>
            <ac:spMk id="12" creationId="{012FD100-C039-4E03-B5E4-2EDFA7290AA6}"/>
          </ac:spMkLst>
        </pc:spChg>
        <pc:spChg chg="add">
          <ac:chgData name="Vidushi Mishra" userId="S::vmishr01@syr.edu::fd7c4dd3-4ed3-484a-8b3b-907bf3ae2a79" providerId="AD" clId="Web-{070913CF-07CA-C9AF-0790-AC052DB16A2A}" dt="2020-11-19T06:36:40.648" v="1234"/>
          <ac:spMkLst>
            <pc:docMk/>
            <pc:sldMk cId="3933943219" sldId="260"/>
            <ac:spMk id="13" creationId="{36D16D1E-4205-49F5-BD2A-DA769947C104}"/>
          </ac:spMkLst>
        </pc:spChg>
        <pc:spChg chg="add">
          <ac:chgData name="Vidushi Mishra" userId="S::vmishr01@syr.edu::fd7c4dd3-4ed3-484a-8b3b-907bf3ae2a79" providerId="AD" clId="Web-{070913CF-07CA-C9AF-0790-AC052DB16A2A}" dt="2020-11-19T06:36:40.648" v="1234"/>
          <ac:spMkLst>
            <pc:docMk/>
            <pc:sldMk cId="3933943219" sldId="260"/>
            <ac:spMk id="15" creationId="{012FD100-C039-4E03-B5E4-2EDFA7290AA6}"/>
          </ac:spMkLst>
        </pc:spChg>
        <pc:spChg chg="add del">
          <ac:chgData name="Vidushi Mishra" userId="S::vmishr01@syr.edu::fd7c4dd3-4ed3-484a-8b3b-907bf3ae2a79" providerId="AD" clId="Web-{070913CF-07CA-C9AF-0790-AC052DB16A2A}" dt="2020-11-19T06:36:40.601" v="1233"/>
          <ac:spMkLst>
            <pc:docMk/>
            <pc:sldMk cId="3933943219" sldId="260"/>
            <ac:spMk id="16" creationId="{FB5993E2-C02B-4335-ABA5-D8EC465551E3}"/>
          </ac:spMkLst>
        </pc:spChg>
        <pc:spChg chg="add del">
          <ac:chgData name="Vidushi Mishra" userId="S::vmishr01@syr.edu::fd7c4dd3-4ed3-484a-8b3b-907bf3ae2a79" providerId="AD" clId="Web-{070913CF-07CA-C9AF-0790-AC052DB16A2A}" dt="2020-11-19T06:36:40.601" v="1233"/>
          <ac:spMkLst>
            <pc:docMk/>
            <pc:sldMk cId="3933943219" sldId="260"/>
            <ac:spMk id="18" creationId="{C0B801A2-5622-4BE8-9AD2-C337A2CD0022}"/>
          </ac:spMkLst>
        </pc:spChg>
        <pc:spChg chg="add del">
          <ac:chgData name="Vidushi Mishra" userId="S::vmishr01@syr.edu::fd7c4dd3-4ed3-484a-8b3b-907bf3ae2a79" providerId="AD" clId="Web-{070913CF-07CA-C9AF-0790-AC052DB16A2A}" dt="2020-11-19T06:36:40.601" v="1233"/>
          <ac:spMkLst>
            <pc:docMk/>
            <pc:sldMk cId="3933943219" sldId="260"/>
            <ac:spMk id="20" creationId="{B7AF614F-5BC3-4086-99F5-B87C5847A071}"/>
          </ac:spMkLst>
        </pc:spChg>
        <pc:graphicFrameChg chg="add del">
          <ac:chgData name="Vidushi Mishra" userId="S::vmishr01@syr.edu::fd7c4dd3-4ed3-484a-8b3b-907bf3ae2a79" providerId="AD" clId="Web-{070913CF-07CA-C9AF-0790-AC052DB16A2A}" dt="2020-11-19T06:36:36.696" v="1231"/>
          <ac:graphicFrameMkLst>
            <pc:docMk/>
            <pc:sldMk cId="3933943219" sldId="260"/>
            <ac:graphicFrameMk id="6" creationId="{4E51487C-A4D6-440B-95F5-AE392360F275}"/>
          </ac:graphicFrameMkLst>
        </pc:graphicFrameChg>
        <pc:graphicFrameChg chg="add del">
          <ac:chgData name="Vidushi Mishra" userId="S::vmishr01@syr.edu::fd7c4dd3-4ed3-484a-8b3b-907bf3ae2a79" providerId="AD" clId="Web-{070913CF-07CA-C9AF-0790-AC052DB16A2A}" dt="2020-11-19T06:36:40.601" v="1233"/>
          <ac:graphicFrameMkLst>
            <pc:docMk/>
            <pc:sldMk cId="3933943219" sldId="260"/>
            <ac:graphicFrameMk id="11" creationId="{83028717-ED64-420C-A180-2D72A022F578}"/>
          </ac:graphicFrameMkLst>
        </pc:graphicFrameChg>
        <pc:graphicFrameChg chg="add">
          <ac:chgData name="Vidushi Mishra" userId="S::vmishr01@syr.edu::fd7c4dd3-4ed3-484a-8b3b-907bf3ae2a79" providerId="AD" clId="Web-{070913CF-07CA-C9AF-0790-AC052DB16A2A}" dt="2020-11-19T06:36:40.648" v="1234"/>
          <ac:graphicFrameMkLst>
            <pc:docMk/>
            <pc:sldMk cId="3933943219" sldId="260"/>
            <ac:graphicFrameMk id="19" creationId="{69D280ED-FC7A-472E-AB9A-F86A7CD04C31}"/>
          </ac:graphicFrameMkLst>
        </pc:graphicFrameChg>
        <pc:cxnChg chg="add del">
          <ac:chgData name="Vidushi Mishra" userId="S::vmishr01@syr.edu::fd7c4dd3-4ed3-484a-8b3b-907bf3ae2a79" providerId="AD" clId="Web-{070913CF-07CA-C9AF-0790-AC052DB16A2A}" dt="2020-11-19T06:36:40.601" v="1233"/>
          <ac:cxnSpMkLst>
            <pc:docMk/>
            <pc:sldMk cId="3933943219" sldId="260"/>
            <ac:cxnSpMk id="9" creationId="{4418FCD2-8448-4A81-8EB4-72250F7827B4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6:36:36.696" v="1231"/>
          <ac:cxnSpMkLst>
            <pc:docMk/>
            <pc:sldMk cId="3933943219" sldId="260"/>
            <ac:cxnSpMk id="14" creationId="{4418FCD2-8448-4A81-8EB4-72250F7827B4}"/>
          </ac:cxnSpMkLst>
        </pc:cxnChg>
        <pc:cxnChg chg="add">
          <ac:chgData name="Vidushi Mishra" userId="S::vmishr01@syr.edu::fd7c4dd3-4ed3-484a-8b3b-907bf3ae2a79" providerId="AD" clId="Web-{070913CF-07CA-C9AF-0790-AC052DB16A2A}" dt="2020-11-19T06:36:40.648" v="1234"/>
          <ac:cxnSpMkLst>
            <pc:docMk/>
            <pc:sldMk cId="3933943219" sldId="260"/>
            <ac:cxnSpMk id="17" creationId="{4418FCD2-8448-4A81-8EB4-72250F7827B4}"/>
          </ac:cxnSpMkLst>
        </pc:cxnChg>
      </pc:sldChg>
      <pc:sldChg chg="modSp mod modClrScheme chgLayout">
        <pc:chgData name="Vidushi Mishra" userId="S::vmishr01@syr.edu::fd7c4dd3-4ed3-484a-8b3b-907bf3ae2a79" providerId="AD" clId="Web-{070913CF-07CA-C9AF-0790-AC052DB16A2A}" dt="2020-11-19T06:27:50.625" v="1155"/>
        <pc:sldMkLst>
          <pc:docMk/>
          <pc:sldMk cId="3314738127" sldId="261"/>
        </pc:sldMkLst>
        <pc:spChg chg="mod ord">
          <ac:chgData name="Vidushi Mishra" userId="S::vmishr01@syr.edu::fd7c4dd3-4ed3-484a-8b3b-907bf3ae2a79" providerId="AD" clId="Web-{070913CF-07CA-C9AF-0790-AC052DB16A2A}" dt="2020-11-19T06:27:50.625" v="1155"/>
          <ac:spMkLst>
            <pc:docMk/>
            <pc:sldMk cId="3314738127" sldId="261"/>
            <ac:spMk id="2" creationId="{445CAC33-FCFF-6A49-B515-71D26D4BB288}"/>
          </ac:spMkLst>
        </pc:spChg>
      </pc:sldChg>
      <pc:sldChg chg="addSp delSp modSp del mod ord setBg modClrScheme chgLayout">
        <pc:chgData name="Vidushi Mishra" userId="S::vmishr01@syr.edu::fd7c4dd3-4ed3-484a-8b3b-907bf3ae2a79" providerId="AD" clId="Web-{070913CF-07CA-C9AF-0790-AC052DB16A2A}" dt="2020-11-19T06:50:25.875" v="1494"/>
        <pc:sldMkLst>
          <pc:docMk/>
          <pc:sldMk cId="550955279" sldId="262"/>
        </pc:sldMkLst>
        <pc:spChg chg="del mod ord">
          <ac:chgData name="Vidushi Mishra" userId="S::vmishr01@syr.edu::fd7c4dd3-4ed3-484a-8b3b-907bf3ae2a79" providerId="AD" clId="Web-{070913CF-07CA-C9AF-0790-AC052DB16A2A}" dt="2020-11-19T06:42:38.167" v="1310"/>
          <ac:spMkLst>
            <pc:docMk/>
            <pc:sldMk cId="550955279" sldId="262"/>
            <ac:spMk id="2" creationId="{822F3DA2-E682-3241-8D17-FBD5C4021ABC}"/>
          </ac:spMkLst>
        </pc:spChg>
        <pc:spChg chg="add del mod">
          <ac:chgData name="Vidushi Mishra" userId="S::vmishr01@syr.edu::fd7c4dd3-4ed3-484a-8b3b-907bf3ae2a79" providerId="AD" clId="Web-{070913CF-07CA-C9AF-0790-AC052DB16A2A}" dt="2020-11-19T06:37:40.289" v="1235"/>
          <ac:spMkLst>
            <pc:docMk/>
            <pc:sldMk cId="550955279" sldId="262"/>
            <ac:spMk id="3" creationId="{5564AEEB-D5A6-4C54-9751-A1CD558EA6B3}"/>
          </ac:spMkLst>
        </pc:spChg>
        <pc:spChg chg="add del">
          <ac:chgData name="Vidushi Mishra" userId="S::vmishr01@syr.edu::fd7c4dd3-4ed3-484a-8b3b-907bf3ae2a79" providerId="AD" clId="Web-{070913CF-07CA-C9AF-0790-AC052DB16A2A}" dt="2020-11-19T06:06:25.800" v="884"/>
          <ac:spMkLst>
            <pc:docMk/>
            <pc:sldMk cId="550955279" sldId="262"/>
            <ac:spMk id="5" creationId="{8150778E-9317-4B46-98F8-60B65D3161F0}"/>
          </ac:spMkLst>
        </pc:spChg>
        <pc:spChg chg="add del mod">
          <ac:chgData name="Vidushi Mishra" userId="S::vmishr01@syr.edu::fd7c4dd3-4ed3-484a-8b3b-907bf3ae2a79" providerId="AD" clId="Web-{070913CF-07CA-C9AF-0790-AC052DB16A2A}" dt="2020-11-19T06:42:44.260" v="1311"/>
          <ac:spMkLst>
            <pc:docMk/>
            <pc:sldMk cId="550955279" sldId="262"/>
            <ac:spMk id="7" creationId="{01CD44B0-16D9-42B3-AE1C-4D03D3CCFB65}"/>
          </ac:spMkLst>
        </pc:spChg>
        <pc:spChg chg="add mod">
          <ac:chgData name="Vidushi Mishra" userId="S::vmishr01@syr.edu::fd7c4dd3-4ed3-484a-8b3b-907bf3ae2a79" providerId="AD" clId="Web-{070913CF-07CA-C9AF-0790-AC052DB16A2A}" dt="2020-11-19T06:49:22.386" v="1429" actId="1076"/>
          <ac:spMkLst>
            <pc:docMk/>
            <pc:sldMk cId="550955279" sldId="262"/>
            <ac:spMk id="8" creationId="{E10C35DA-C328-4FC9-B696-FD87992EAA66}"/>
          </ac:spMkLst>
        </pc:spChg>
        <pc:spChg chg="add">
          <ac:chgData name="Vidushi Mishra" userId="S::vmishr01@syr.edu::fd7c4dd3-4ed3-484a-8b3b-907bf3ae2a79" providerId="AD" clId="Web-{070913CF-07CA-C9AF-0790-AC052DB16A2A}" dt="2020-11-19T06:42:47.010" v="1312"/>
          <ac:spMkLst>
            <pc:docMk/>
            <pc:sldMk cId="550955279" sldId="262"/>
            <ac:spMk id="9" creationId="{C2579DAE-C141-48DB-810E-C070C300819E}"/>
          </ac:spMkLst>
        </pc:spChg>
        <pc:spChg chg="add">
          <ac:chgData name="Vidushi Mishra" userId="S::vmishr01@syr.edu::fd7c4dd3-4ed3-484a-8b3b-907bf3ae2a79" providerId="AD" clId="Web-{070913CF-07CA-C9AF-0790-AC052DB16A2A}" dt="2020-11-19T06:42:47.010" v="1312"/>
          <ac:spMkLst>
            <pc:docMk/>
            <pc:sldMk cId="550955279" sldId="262"/>
            <ac:spMk id="11" creationId="{02FD90C3-6350-4D5B-9738-6E94EDF30F74}"/>
          </ac:spMkLst>
        </pc:spChg>
        <pc:picChg chg="mod">
          <ac:chgData name="Vidushi Mishra" userId="S::vmishr01@syr.edu::fd7c4dd3-4ed3-484a-8b3b-907bf3ae2a79" providerId="AD" clId="Web-{070913CF-07CA-C9AF-0790-AC052DB16A2A}" dt="2020-11-19T06:42:47.010" v="1312"/>
          <ac:picMkLst>
            <pc:docMk/>
            <pc:sldMk cId="550955279" sldId="262"/>
            <ac:picMk id="4" creationId="{112711D7-957C-1B43-81FD-ABC34324706B}"/>
          </ac:picMkLst>
        </pc:picChg>
      </pc:sldChg>
      <pc:sldChg chg="addSp delSp modSp mod setBg modClrScheme delDesignElem chgLayout">
        <pc:chgData name="Vidushi Mishra" userId="S::vmishr01@syr.edu::fd7c4dd3-4ed3-484a-8b3b-907bf3ae2a79" providerId="AD" clId="Web-{070913CF-07CA-C9AF-0790-AC052DB16A2A}" dt="2020-11-19T07:32:25.849" v="2002"/>
        <pc:sldMkLst>
          <pc:docMk/>
          <pc:sldMk cId="26521063" sldId="263"/>
        </pc:sldMkLst>
        <pc:spChg chg="mod ord">
          <ac:chgData name="Vidushi Mishra" userId="S::vmishr01@syr.edu::fd7c4dd3-4ed3-484a-8b3b-907bf3ae2a79" providerId="AD" clId="Web-{070913CF-07CA-C9AF-0790-AC052DB16A2A}" dt="2020-11-19T07:32:25.833" v="2001"/>
          <ac:spMkLst>
            <pc:docMk/>
            <pc:sldMk cId="26521063" sldId="263"/>
            <ac:spMk id="2" creationId="{090AFF96-4096-AA44-BE12-E29BF9F825D4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25.849" v="2002"/>
          <ac:spMkLst>
            <pc:docMk/>
            <pc:sldMk cId="26521063" sldId="263"/>
            <ac:spMk id="5" creationId="{25C8D2C1-DA83-420D-9635-D52CE066B5DA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25.849" v="2002"/>
          <ac:spMkLst>
            <pc:docMk/>
            <pc:sldMk cId="26521063" sldId="263"/>
            <ac:spMk id="6" creationId="{434F74C9-6A0B-409E-AD1C-45B58BE91BB8}"/>
          </ac:spMkLst>
        </pc:spChg>
        <pc:spChg chg="add del">
          <ac:chgData name="Vidushi Mishra" userId="S::vmishr01@syr.edu::fd7c4dd3-4ed3-484a-8b3b-907bf3ae2a79" providerId="AD" clId="Web-{070913CF-07CA-C9AF-0790-AC052DB16A2A}" dt="2020-11-19T07:18:05.485" v="1812"/>
          <ac:spMkLst>
            <pc:docMk/>
            <pc:sldMk cId="26521063" sldId="263"/>
            <ac:spMk id="8" creationId="{25C8D2C1-DA83-420D-9635-D52CE066B5DA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25.849" v="2002"/>
          <ac:spMkLst>
            <pc:docMk/>
            <pc:sldMk cId="26521063" sldId="263"/>
            <ac:spMk id="9" creationId="{B76D919A-FC3E-4B4E-BAF0-ED6CFB8DC4AE}"/>
          </ac:spMkLst>
        </pc:spChg>
        <pc:spChg chg="add del">
          <ac:chgData name="Vidushi Mishra" userId="S::vmishr01@syr.edu::fd7c4dd3-4ed3-484a-8b3b-907bf3ae2a79" providerId="AD" clId="Web-{070913CF-07CA-C9AF-0790-AC052DB16A2A}" dt="2020-11-19T07:18:05.485" v="1812"/>
          <ac:spMkLst>
            <pc:docMk/>
            <pc:sldMk cId="26521063" sldId="263"/>
            <ac:spMk id="10" creationId="{434F74C9-6A0B-409E-AD1C-45B58BE91BB8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25.849" v="2002"/>
          <ac:spMkLst>
            <pc:docMk/>
            <pc:sldMk cId="26521063" sldId="263"/>
            <ac:spMk id="11" creationId="{8F66ACBD-1C82-4782-AA7C-05504DD7DE77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25.833" v="2001"/>
          <ac:spMkLst>
            <pc:docMk/>
            <pc:sldMk cId="26521063" sldId="263"/>
            <ac:spMk id="13" creationId="{25C8D2C1-DA83-420D-9635-D52CE066B5DA}"/>
          </ac:spMkLst>
        </pc:spChg>
        <pc:spChg chg="add del">
          <ac:chgData name="Vidushi Mishra" userId="S::vmishr01@syr.edu::fd7c4dd3-4ed3-484a-8b3b-907bf3ae2a79" providerId="AD" clId="Web-{070913CF-07CA-C9AF-0790-AC052DB16A2A}" dt="2020-11-19T07:18:05.485" v="1812"/>
          <ac:spMkLst>
            <pc:docMk/>
            <pc:sldMk cId="26521063" sldId="263"/>
            <ac:spMk id="14" creationId="{B76D919A-FC3E-4B4E-BAF0-ED6CFB8DC4AE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25.833" v="2001"/>
          <ac:spMkLst>
            <pc:docMk/>
            <pc:sldMk cId="26521063" sldId="263"/>
            <ac:spMk id="15" creationId="{434F74C9-6A0B-409E-AD1C-45B58BE91BB8}"/>
          </ac:spMkLst>
        </pc:spChg>
        <pc:spChg chg="add del">
          <ac:chgData name="Vidushi Mishra" userId="S::vmishr01@syr.edu::fd7c4dd3-4ed3-484a-8b3b-907bf3ae2a79" providerId="AD" clId="Web-{070913CF-07CA-C9AF-0790-AC052DB16A2A}" dt="2020-11-19T07:18:05.485" v="1812"/>
          <ac:spMkLst>
            <pc:docMk/>
            <pc:sldMk cId="26521063" sldId="263"/>
            <ac:spMk id="16" creationId="{8F66ACBD-1C82-4782-AA7C-05504DD7DE77}"/>
          </ac:spMkLst>
        </pc:spChg>
        <pc:spChg chg="add del">
          <ac:chgData name="Vidushi Mishra" userId="S::vmishr01@syr.edu::fd7c4dd3-4ed3-484a-8b3b-907bf3ae2a79" providerId="AD" clId="Web-{070913CF-07CA-C9AF-0790-AC052DB16A2A}" dt="2020-11-19T07:18:21.751" v="1813"/>
          <ac:spMkLst>
            <pc:docMk/>
            <pc:sldMk cId="26521063" sldId="263"/>
            <ac:spMk id="18" creationId="{25C8D2C1-DA83-420D-9635-D52CE066B5DA}"/>
          </ac:spMkLst>
        </pc:spChg>
        <pc:spChg chg="add del">
          <ac:chgData name="Vidushi Mishra" userId="S::vmishr01@syr.edu::fd7c4dd3-4ed3-484a-8b3b-907bf3ae2a79" providerId="AD" clId="Web-{070913CF-07CA-C9AF-0790-AC052DB16A2A}" dt="2020-11-19T07:18:21.751" v="1813"/>
          <ac:spMkLst>
            <pc:docMk/>
            <pc:sldMk cId="26521063" sldId="263"/>
            <ac:spMk id="19" creationId="{434F74C9-6A0B-409E-AD1C-45B58BE91BB8}"/>
          </ac:spMkLst>
        </pc:spChg>
        <pc:spChg chg="add del">
          <ac:chgData name="Vidushi Mishra" userId="S::vmishr01@syr.edu::fd7c4dd3-4ed3-484a-8b3b-907bf3ae2a79" providerId="AD" clId="Web-{070913CF-07CA-C9AF-0790-AC052DB16A2A}" dt="2020-11-19T07:16:26.166" v="1807"/>
          <ac:spMkLst>
            <pc:docMk/>
            <pc:sldMk cId="26521063" sldId="263"/>
            <ac:spMk id="21" creationId="{25C8D2C1-DA83-420D-9635-D52CE066B5DA}"/>
          </ac:spMkLst>
        </pc:spChg>
        <pc:spChg chg="add del">
          <ac:chgData name="Vidushi Mishra" userId="S::vmishr01@syr.edu::fd7c4dd3-4ed3-484a-8b3b-907bf3ae2a79" providerId="AD" clId="Web-{070913CF-07CA-C9AF-0790-AC052DB16A2A}" dt="2020-11-19T07:18:21.751" v="1813"/>
          <ac:spMkLst>
            <pc:docMk/>
            <pc:sldMk cId="26521063" sldId="263"/>
            <ac:spMk id="22" creationId="{B76D919A-FC3E-4B4E-BAF0-ED6CFB8DC4AE}"/>
          </ac:spMkLst>
        </pc:spChg>
        <pc:spChg chg="add del">
          <ac:chgData name="Vidushi Mishra" userId="S::vmishr01@syr.edu::fd7c4dd3-4ed3-484a-8b3b-907bf3ae2a79" providerId="AD" clId="Web-{070913CF-07CA-C9AF-0790-AC052DB16A2A}" dt="2020-11-19T07:16:26.166" v="1807"/>
          <ac:spMkLst>
            <pc:docMk/>
            <pc:sldMk cId="26521063" sldId="263"/>
            <ac:spMk id="23" creationId="{434F74C9-6A0B-409E-AD1C-45B58BE91BB8}"/>
          </ac:spMkLst>
        </pc:spChg>
        <pc:spChg chg="add del">
          <ac:chgData name="Vidushi Mishra" userId="S::vmishr01@syr.edu::fd7c4dd3-4ed3-484a-8b3b-907bf3ae2a79" providerId="AD" clId="Web-{070913CF-07CA-C9AF-0790-AC052DB16A2A}" dt="2020-11-19T07:18:21.751" v="1813"/>
          <ac:spMkLst>
            <pc:docMk/>
            <pc:sldMk cId="26521063" sldId="263"/>
            <ac:spMk id="24" creationId="{8F66ACBD-1C82-4782-AA7C-05504DD7DE77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25.833" v="2001"/>
          <ac:spMkLst>
            <pc:docMk/>
            <pc:sldMk cId="26521063" sldId="263"/>
            <ac:spMk id="26" creationId="{FBEFFA83-BC6D-4CD2-A2BA-98AD67423BF2}"/>
          </ac:spMkLst>
        </pc:spChg>
        <pc:spChg chg="add del">
          <ac:chgData name="Vidushi Mishra" userId="S::vmishr01@syr.edu::fd7c4dd3-4ed3-484a-8b3b-907bf3ae2a79" providerId="AD" clId="Web-{070913CF-07CA-C9AF-0790-AC052DB16A2A}" dt="2020-11-19T07:16:26.166" v="1807"/>
          <ac:spMkLst>
            <pc:docMk/>
            <pc:sldMk cId="26521063" sldId="263"/>
            <ac:spMk id="27" creationId="{A9286AD2-18A9-4868-A4E3-7A2097A20810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25.833" v="2001"/>
          <ac:spMkLst>
            <pc:docMk/>
            <pc:sldMk cId="26521063" sldId="263"/>
            <ac:spMk id="28" creationId="{AB5696BF-D495-4CAC-AA8A-4EBFF2C32A55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25.833" v="2001"/>
          <ac:spMkLst>
            <pc:docMk/>
            <pc:sldMk cId="26521063" sldId="263"/>
            <ac:spMk id="30" creationId="{BE268116-E2A7-4F98-8812-192B4975E49B}"/>
          </ac:spMkLst>
        </pc:spChg>
        <pc:spChg chg="add del">
          <ac:chgData name="Vidushi Mishra" userId="S::vmishr01@syr.edu::fd7c4dd3-4ed3-484a-8b3b-907bf3ae2a79" providerId="AD" clId="Web-{070913CF-07CA-C9AF-0790-AC052DB16A2A}" dt="2020-11-19T07:16:26.166" v="1807"/>
          <ac:spMkLst>
            <pc:docMk/>
            <pc:sldMk cId="26521063" sldId="263"/>
            <ac:spMk id="31" creationId="{1AB8ECB2-FB64-476F-A62F-36D68C8C7C60}"/>
          </ac:spMkLst>
        </pc:spChg>
        <pc:spChg chg="add del">
          <ac:chgData name="Vidushi Mishra" userId="S::vmishr01@syr.edu::fd7c4dd3-4ed3-484a-8b3b-907bf3ae2a79" providerId="AD" clId="Web-{070913CF-07CA-C9AF-0790-AC052DB16A2A}" dt="2020-11-19T07:16:26.166" v="1807"/>
          <ac:spMkLst>
            <pc:docMk/>
            <pc:sldMk cId="26521063" sldId="263"/>
            <ac:spMk id="33" creationId="{289CEAD5-ED2F-4675-9E4C-80B8A0E8A0A1}"/>
          </ac:spMkLst>
        </pc:spChg>
        <pc:spChg chg="add">
          <ac:chgData name="Vidushi Mishra" userId="S::vmishr01@syr.edu::fd7c4dd3-4ed3-484a-8b3b-907bf3ae2a79" providerId="AD" clId="Web-{070913CF-07CA-C9AF-0790-AC052DB16A2A}" dt="2020-11-19T07:32:25.849" v="2002"/>
          <ac:spMkLst>
            <pc:docMk/>
            <pc:sldMk cId="26521063" sldId="263"/>
            <ac:spMk id="34" creationId="{4E4490D0-3672-446A-AC12-B4830333BDDD}"/>
          </ac:spMkLst>
        </pc:spChg>
        <pc:spChg chg="add">
          <ac:chgData name="Vidushi Mishra" userId="S::vmishr01@syr.edu::fd7c4dd3-4ed3-484a-8b3b-907bf3ae2a79" providerId="AD" clId="Web-{070913CF-07CA-C9AF-0790-AC052DB16A2A}" dt="2020-11-19T07:32:25.849" v="2002"/>
          <ac:spMkLst>
            <pc:docMk/>
            <pc:sldMk cId="26521063" sldId="263"/>
            <ac:spMk id="35" creationId="{39CB82C2-DF65-4EC1-8280-F201D50F570B}"/>
          </ac:spMkLst>
        </pc:spChg>
        <pc:spChg chg="add">
          <ac:chgData name="Vidushi Mishra" userId="S::vmishr01@syr.edu::fd7c4dd3-4ed3-484a-8b3b-907bf3ae2a79" providerId="AD" clId="Web-{070913CF-07CA-C9AF-0790-AC052DB16A2A}" dt="2020-11-19T07:32:25.849" v="2002"/>
          <ac:spMkLst>
            <pc:docMk/>
            <pc:sldMk cId="26521063" sldId="263"/>
            <ac:spMk id="37" creationId="{8D0DE514-8876-4D18-A995-61A5C1F813F1}"/>
          </ac:spMkLst>
        </pc:spChg>
        <pc:spChg chg="add">
          <ac:chgData name="Vidushi Mishra" userId="S::vmishr01@syr.edu::fd7c4dd3-4ed3-484a-8b3b-907bf3ae2a79" providerId="AD" clId="Web-{070913CF-07CA-C9AF-0790-AC052DB16A2A}" dt="2020-11-19T07:32:25.849" v="2002"/>
          <ac:spMkLst>
            <pc:docMk/>
            <pc:sldMk cId="26521063" sldId="263"/>
            <ac:spMk id="38" creationId="{09DA791C-FFCF-422E-8775-BDA6C0E5ECF0}"/>
          </ac:spMkLst>
        </pc:spChg>
        <pc:spChg chg="add">
          <ac:chgData name="Vidushi Mishra" userId="S::vmishr01@syr.edu::fd7c4dd3-4ed3-484a-8b3b-907bf3ae2a79" providerId="AD" clId="Web-{070913CF-07CA-C9AF-0790-AC052DB16A2A}" dt="2020-11-19T07:32:25.849" v="2002"/>
          <ac:spMkLst>
            <pc:docMk/>
            <pc:sldMk cId="26521063" sldId="263"/>
            <ac:spMk id="39" creationId="{0DCF8855-3530-4F46-A4CB-3B6686EEE4BD}"/>
          </ac:spMkLst>
        </pc:spChg>
        <pc:picChg chg="add mod ord">
          <ac:chgData name="Vidushi Mishra" userId="S::vmishr01@syr.edu::fd7c4dd3-4ed3-484a-8b3b-907bf3ae2a79" providerId="AD" clId="Web-{070913CF-07CA-C9AF-0790-AC052DB16A2A}" dt="2020-11-19T07:32:25.849" v="2002"/>
          <ac:picMkLst>
            <pc:docMk/>
            <pc:sldMk cId="26521063" sldId="263"/>
            <ac:picMk id="3" creationId="{38B9B27A-76A1-4C40-89B4-6AF9843FAC16}"/>
          </ac:picMkLst>
        </pc:picChg>
        <pc:picChg chg="add del mod ord">
          <ac:chgData name="Vidushi Mishra" userId="S::vmishr01@syr.edu::fd7c4dd3-4ed3-484a-8b3b-907bf3ae2a79" providerId="AD" clId="Web-{070913CF-07CA-C9AF-0790-AC052DB16A2A}" dt="2020-11-19T07:17:42.188" v="1808"/>
          <ac:picMkLst>
            <pc:docMk/>
            <pc:sldMk cId="26521063" sldId="263"/>
            <ac:picMk id="4" creationId="{5B20F03A-6535-44AB-812B-E9FBC972BBEC}"/>
          </ac:picMkLst>
        </pc:picChg>
        <pc:cxnChg chg="add del">
          <ac:chgData name="Vidushi Mishra" userId="S::vmishr01@syr.edu::fd7c4dd3-4ed3-484a-8b3b-907bf3ae2a79" providerId="AD" clId="Web-{070913CF-07CA-C9AF-0790-AC052DB16A2A}" dt="2020-11-19T07:32:25.849" v="2002"/>
          <ac:cxnSpMkLst>
            <pc:docMk/>
            <pc:sldMk cId="26521063" sldId="263"/>
            <ac:cxnSpMk id="7" creationId="{F5486A9D-1265-4B57-91E6-68E666B978BC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7:18:05.485" v="1812"/>
          <ac:cxnSpMkLst>
            <pc:docMk/>
            <pc:sldMk cId="26521063" sldId="263"/>
            <ac:cxnSpMk id="12" creationId="{F5486A9D-1265-4B57-91E6-68E666B978BC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7:32:25.833" v="2001"/>
          <ac:cxnSpMkLst>
            <pc:docMk/>
            <pc:sldMk cId="26521063" sldId="263"/>
            <ac:cxnSpMk id="17" creationId="{F5486A9D-1265-4B57-91E6-68E666B978BC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7:18:21.751" v="1813"/>
          <ac:cxnSpMkLst>
            <pc:docMk/>
            <pc:sldMk cId="26521063" sldId="263"/>
            <ac:cxnSpMk id="20" creationId="{F5486A9D-1265-4B57-91E6-68E666B978BC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7:16:26.166" v="1807"/>
          <ac:cxnSpMkLst>
            <pc:docMk/>
            <pc:sldMk cId="26521063" sldId="263"/>
            <ac:cxnSpMk id="25" creationId="{F5486A9D-1265-4B57-91E6-68E666B978BC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7:16:26.166" v="1807"/>
          <ac:cxnSpMkLst>
            <pc:docMk/>
            <pc:sldMk cId="26521063" sldId="263"/>
            <ac:cxnSpMk id="29" creationId="{E7A7CD63-7EC3-44F3-95D0-595C4019FF24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7:32:25.833" v="2001"/>
          <ac:cxnSpMkLst>
            <pc:docMk/>
            <pc:sldMk cId="26521063" sldId="263"/>
            <ac:cxnSpMk id="32" creationId="{73D8893D-DEBE-4F67-901F-166F75E9C6E7}"/>
          </ac:cxnSpMkLst>
        </pc:cxnChg>
        <pc:cxnChg chg="add">
          <ac:chgData name="Vidushi Mishra" userId="S::vmishr01@syr.edu::fd7c4dd3-4ed3-484a-8b3b-907bf3ae2a79" providerId="AD" clId="Web-{070913CF-07CA-C9AF-0790-AC052DB16A2A}" dt="2020-11-19T07:32:25.849" v="2002"/>
          <ac:cxnSpMkLst>
            <pc:docMk/>
            <pc:sldMk cId="26521063" sldId="263"/>
            <ac:cxnSpMk id="36" creationId="{7E1D4427-852B-4B37-8E76-0E9F1810BA2A}"/>
          </ac:cxnSpMkLst>
        </pc:cxnChg>
      </pc:sldChg>
      <pc:sldChg chg="addSp delSp modSp mod setBg modClrScheme chgLayout">
        <pc:chgData name="Vidushi Mishra" userId="S::vmishr01@syr.edu::fd7c4dd3-4ed3-484a-8b3b-907bf3ae2a79" providerId="AD" clId="Web-{070913CF-07CA-C9AF-0790-AC052DB16A2A}" dt="2020-11-19T07:25:15.788" v="1921" actId="20577"/>
        <pc:sldMkLst>
          <pc:docMk/>
          <pc:sldMk cId="1885147622" sldId="264"/>
        </pc:sldMkLst>
        <pc:spChg chg="del mod ord">
          <ac:chgData name="Vidushi Mishra" userId="S::vmishr01@syr.edu::fd7c4dd3-4ed3-484a-8b3b-907bf3ae2a79" providerId="AD" clId="Web-{070913CF-07CA-C9AF-0790-AC052DB16A2A}" dt="2020-11-19T06:44:30.339" v="1325"/>
          <ac:spMkLst>
            <pc:docMk/>
            <pc:sldMk cId="1885147622" sldId="264"/>
            <ac:spMk id="2" creationId="{1CAA9CE4-431A-0943-A274-8EAD23555A9E}"/>
          </ac:spMkLst>
        </pc:spChg>
        <pc:spChg chg="add mod">
          <ac:chgData name="Vidushi Mishra" userId="S::vmishr01@syr.edu::fd7c4dd3-4ed3-484a-8b3b-907bf3ae2a79" providerId="AD" clId="Web-{070913CF-07CA-C9AF-0790-AC052DB16A2A}" dt="2020-11-19T07:25:15.788" v="1921" actId="20577"/>
          <ac:spMkLst>
            <pc:docMk/>
            <pc:sldMk cId="1885147622" sldId="264"/>
            <ac:spMk id="5" creationId="{4AFB8F83-2128-4E9A-9956-E9216299719B}"/>
          </ac:spMkLst>
        </pc:spChg>
        <pc:spChg chg="add del">
          <ac:chgData name="Vidushi Mishra" userId="S::vmishr01@syr.edu::fd7c4dd3-4ed3-484a-8b3b-907bf3ae2a79" providerId="AD" clId="Web-{070913CF-07CA-C9AF-0790-AC052DB16A2A}" dt="2020-11-19T07:23:58.703" v="1854"/>
          <ac:spMkLst>
            <pc:docMk/>
            <pc:sldMk cId="1885147622" sldId="264"/>
            <ac:spMk id="8" creationId="{41497DE5-0939-4D1D-9350-0C5E1B209C68}"/>
          </ac:spMkLst>
        </pc:spChg>
        <pc:spChg chg="add del">
          <ac:chgData name="Vidushi Mishra" userId="S::vmishr01@syr.edu::fd7c4dd3-4ed3-484a-8b3b-907bf3ae2a79" providerId="AD" clId="Web-{070913CF-07CA-C9AF-0790-AC052DB16A2A}" dt="2020-11-19T07:23:58.703" v="1854"/>
          <ac:spMkLst>
            <pc:docMk/>
            <pc:sldMk cId="1885147622" sldId="264"/>
            <ac:spMk id="10" creationId="{5CCC70ED-6C63-4537-B7EB-51990D6C0A6F}"/>
          </ac:spMkLst>
        </pc:spChg>
        <pc:spChg chg="add del">
          <ac:chgData name="Vidushi Mishra" userId="S::vmishr01@syr.edu::fd7c4dd3-4ed3-484a-8b3b-907bf3ae2a79" providerId="AD" clId="Web-{070913CF-07CA-C9AF-0790-AC052DB16A2A}" dt="2020-11-19T07:23:58.703" v="1854"/>
          <ac:spMkLst>
            <pc:docMk/>
            <pc:sldMk cId="1885147622" sldId="264"/>
            <ac:spMk id="12" creationId="{B76E24C1-2968-40DC-A36E-F6B85F0F0752}"/>
          </ac:spMkLst>
        </pc:spChg>
        <pc:picChg chg="add del mod">
          <ac:chgData name="Vidushi Mishra" userId="S::vmishr01@syr.edu::fd7c4dd3-4ed3-484a-8b3b-907bf3ae2a79" providerId="AD" clId="Web-{070913CF-07CA-C9AF-0790-AC052DB16A2A}" dt="2020-11-19T07:23:55.813" v="1853"/>
          <ac:picMkLst>
            <pc:docMk/>
            <pc:sldMk cId="1885147622" sldId="264"/>
            <ac:picMk id="3" creationId="{5486F92D-EFAC-4EFF-B982-FE454282AB57}"/>
          </ac:picMkLst>
        </pc:picChg>
        <pc:picChg chg="add mod">
          <ac:chgData name="Vidushi Mishra" userId="S::vmishr01@syr.edu::fd7c4dd3-4ed3-484a-8b3b-907bf3ae2a79" providerId="AD" clId="Web-{070913CF-07CA-C9AF-0790-AC052DB16A2A}" dt="2020-11-19T07:24:22.850" v="1855" actId="1076"/>
          <ac:picMkLst>
            <pc:docMk/>
            <pc:sldMk cId="1885147622" sldId="264"/>
            <ac:picMk id="4" creationId="{C5EE1778-35B2-4816-B0A6-D65923A6443C}"/>
          </ac:picMkLst>
        </pc:picChg>
      </pc:sldChg>
      <pc:sldChg chg="modSp mod modClrScheme chgLayout">
        <pc:chgData name="Vidushi Mishra" userId="S::vmishr01@syr.edu::fd7c4dd3-4ed3-484a-8b3b-907bf3ae2a79" providerId="AD" clId="Web-{070913CF-07CA-C9AF-0790-AC052DB16A2A}" dt="2020-11-19T06:44:40.979" v="1326"/>
        <pc:sldMkLst>
          <pc:docMk/>
          <pc:sldMk cId="2856221921" sldId="265"/>
        </pc:sldMkLst>
        <pc:spChg chg="mod ord">
          <ac:chgData name="Vidushi Mishra" userId="S::vmishr01@syr.edu::fd7c4dd3-4ed3-484a-8b3b-907bf3ae2a79" providerId="AD" clId="Web-{070913CF-07CA-C9AF-0790-AC052DB16A2A}" dt="2020-11-19T06:44:40.979" v="1326"/>
          <ac:spMkLst>
            <pc:docMk/>
            <pc:sldMk cId="2856221921" sldId="265"/>
            <ac:spMk id="2" creationId="{68D6F565-022C-B742-8E64-7790BE913C5D}"/>
          </ac:spMkLst>
        </pc:spChg>
      </pc:sldChg>
      <pc:sldChg chg="addSp delSp modSp mod setBg modClrScheme setClrOvrMap chgLayout">
        <pc:chgData name="Vidushi Mishra" userId="S::vmishr01@syr.edu::fd7c4dd3-4ed3-484a-8b3b-907bf3ae2a79" providerId="AD" clId="Web-{070913CF-07CA-C9AF-0790-AC052DB16A2A}" dt="2020-11-19T07:35:42.060" v="2066" actId="1076"/>
        <pc:sldMkLst>
          <pc:docMk/>
          <pc:sldMk cId="3091218547" sldId="266"/>
        </pc:sldMkLst>
        <pc:spChg chg="mod">
          <ac:chgData name="Vidushi Mishra" userId="S::vmishr01@syr.edu::fd7c4dd3-4ed3-484a-8b3b-907bf3ae2a79" providerId="AD" clId="Web-{070913CF-07CA-C9AF-0790-AC052DB16A2A}" dt="2020-11-19T07:35:42.060" v="2066" actId="1076"/>
          <ac:spMkLst>
            <pc:docMk/>
            <pc:sldMk cId="3091218547" sldId="266"/>
            <ac:spMk id="2" creationId="{06B98E59-FE72-A848-BD91-D2C0A16AA86C}"/>
          </ac:spMkLst>
        </pc:spChg>
        <pc:spChg chg="add del">
          <ac:chgData name="Vidushi Mishra" userId="S::vmishr01@syr.edu::fd7c4dd3-4ed3-484a-8b3b-907bf3ae2a79" providerId="AD" clId="Web-{070913CF-07CA-C9AF-0790-AC052DB16A2A}" dt="2020-11-19T07:34:50.216" v="2012"/>
          <ac:spMkLst>
            <pc:docMk/>
            <pc:sldMk cId="3091218547" sldId="266"/>
            <ac:spMk id="5" creationId="{25C8D2C1-DA83-420D-9635-D52CE066B5DA}"/>
          </ac:spMkLst>
        </pc:spChg>
        <pc:spChg chg="add del">
          <ac:chgData name="Vidushi Mishra" userId="S::vmishr01@syr.edu::fd7c4dd3-4ed3-484a-8b3b-907bf3ae2a79" providerId="AD" clId="Web-{070913CF-07CA-C9AF-0790-AC052DB16A2A}" dt="2020-11-19T07:34:50.216" v="2012"/>
          <ac:spMkLst>
            <pc:docMk/>
            <pc:sldMk cId="3091218547" sldId="266"/>
            <ac:spMk id="6" creationId="{434F74C9-6A0B-409E-AD1C-45B58BE91BB8}"/>
          </ac:spMkLst>
        </pc:spChg>
        <pc:spChg chg="add del">
          <ac:chgData name="Vidushi Mishra" userId="S::vmishr01@syr.edu::fd7c4dd3-4ed3-484a-8b3b-907bf3ae2a79" providerId="AD" clId="Web-{070913CF-07CA-C9AF-0790-AC052DB16A2A}" dt="2020-11-19T07:34:46.997" v="2010"/>
          <ac:spMkLst>
            <pc:docMk/>
            <pc:sldMk cId="3091218547" sldId="266"/>
            <ac:spMk id="8" creationId="{25C8D2C1-DA83-420D-9635-D52CE066B5DA}"/>
          </ac:spMkLst>
        </pc:spChg>
        <pc:spChg chg="add del">
          <ac:chgData name="Vidushi Mishra" userId="S::vmishr01@syr.edu::fd7c4dd3-4ed3-484a-8b3b-907bf3ae2a79" providerId="AD" clId="Web-{070913CF-07CA-C9AF-0790-AC052DB16A2A}" dt="2020-11-19T07:34:46.997" v="2010"/>
          <ac:spMkLst>
            <pc:docMk/>
            <pc:sldMk cId="3091218547" sldId="266"/>
            <ac:spMk id="10" creationId="{434F74C9-6A0B-409E-AD1C-45B58BE91BB8}"/>
          </ac:spMkLst>
        </pc:spChg>
        <pc:spChg chg="add del">
          <ac:chgData name="Vidushi Mishra" userId="S::vmishr01@syr.edu::fd7c4dd3-4ed3-484a-8b3b-907bf3ae2a79" providerId="AD" clId="Web-{070913CF-07CA-C9AF-0790-AC052DB16A2A}" dt="2020-11-19T07:34:50.216" v="2012"/>
          <ac:spMkLst>
            <pc:docMk/>
            <pc:sldMk cId="3091218547" sldId="266"/>
            <ac:spMk id="13" creationId="{C4E89C94-E462-4566-A15A-32835FD68BCD}"/>
          </ac:spMkLst>
        </pc:spChg>
        <pc:spChg chg="add del">
          <ac:chgData name="Vidushi Mishra" userId="S::vmishr01@syr.edu::fd7c4dd3-4ed3-484a-8b3b-907bf3ae2a79" providerId="AD" clId="Web-{070913CF-07CA-C9AF-0790-AC052DB16A2A}" dt="2020-11-19T07:34:46.997" v="2010"/>
          <ac:spMkLst>
            <pc:docMk/>
            <pc:sldMk cId="3091218547" sldId="266"/>
            <ac:spMk id="14" creationId="{F452A527-3631-41ED-858D-3777A7D1496A}"/>
          </ac:spMkLst>
        </pc:spChg>
        <pc:spChg chg="add">
          <ac:chgData name="Vidushi Mishra" userId="S::vmishr01@syr.edu::fd7c4dd3-4ed3-484a-8b3b-907bf3ae2a79" providerId="AD" clId="Web-{070913CF-07CA-C9AF-0790-AC052DB16A2A}" dt="2020-11-19T07:34:50.247" v="2013"/>
          <ac:spMkLst>
            <pc:docMk/>
            <pc:sldMk cId="3091218547" sldId="266"/>
            <ac:spMk id="15" creationId="{4260EDE0-989C-4E16-AF94-F652294D828E}"/>
          </ac:spMkLst>
        </pc:spChg>
        <pc:spChg chg="add">
          <ac:chgData name="Vidushi Mishra" userId="S::vmishr01@syr.edu::fd7c4dd3-4ed3-484a-8b3b-907bf3ae2a79" providerId="AD" clId="Web-{070913CF-07CA-C9AF-0790-AC052DB16A2A}" dt="2020-11-19T07:34:50.247" v="2013"/>
          <ac:spMkLst>
            <pc:docMk/>
            <pc:sldMk cId="3091218547" sldId="266"/>
            <ac:spMk id="17" creationId="{1F3985C0-E548-44D2-B30E-F3E42DADE133}"/>
          </ac:spMkLst>
        </pc:spChg>
        <pc:spChg chg="add del">
          <ac:chgData name="Vidushi Mishra" userId="S::vmishr01@syr.edu::fd7c4dd3-4ed3-484a-8b3b-907bf3ae2a79" providerId="AD" clId="Web-{070913CF-07CA-C9AF-0790-AC052DB16A2A}" dt="2020-11-19T07:34:50.216" v="2012"/>
          <ac:spMkLst>
            <pc:docMk/>
            <pc:sldMk cId="3091218547" sldId="266"/>
            <ac:spMk id="18" creationId="{E25F4A20-71FB-4A26-92E2-89DED49264CA}"/>
          </ac:spMkLst>
        </pc:spChg>
        <pc:spChg chg="add">
          <ac:chgData name="Vidushi Mishra" userId="S::vmishr01@syr.edu::fd7c4dd3-4ed3-484a-8b3b-907bf3ae2a79" providerId="AD" clId="Web-{070913CF-07CA-C9AF-0790-AC052DB16A2A}" dt="2020-11-19T07:34:50.247" v="2013"/>
          <ac:spMkLst>
            <pc:docMk/>
            <pc:sldMk cId="3091218547" sldId="266"/>
            <ac:spMk id="19" creationId="{52C0B2E1-0268-42EC-ABD3-94F81A05BCBD}"/>
          </ac:spMkLst>
        </pc:spChg>
        <pc:spChg chg="add">
          <ac:chgData name="Vidushi Mishra" userId="S::vmishr01@syr.edu::fd7c4dd3-4ed3-484a-8b3b-907bf3ae2a79" providerId="AD" clId="Web-{070913CF-07CA-C9AF-0790-AC052DB16A2A}" dt="2020-11-19T07:34:50.247" v="2013"/>
          <ac:spMkLst>
            <pc:docMk/>
            <pc:sldMk cId="3091218547" sldId="266"/>
            <ac:spMk id="20" creationId="{7D2256B4-48EA-40FC-BBC0-AA1EE6E0080C}"/>
          </ac:spMkLst>
        </pc:spChg>
        <pc:spChg chg="add">
          <ac:chgData name="Vidushi Mishra" userId="S::vmishr01@syr.edu::fd7c4dd3-4ed3-484a-8b3b-907bf3ae2a79" providerId="AD" clId="Web-{070913CF-07CA-C9AF-0790-AC052DB16A2A}" dt="2020-11-19T07:34:50.247" v="2013"/>
          <ac:spMkLst>
            <pc:docMk/>
            <pc:sldMk cId="3091218547" sldId="266"/>
            <ac:spMk id="22" creationId="{FBDCECDC-EEE3-4128-AA5E-82A8C08796E8}"/>
          </ac:spMkLst>
        </pc:spChg>
        <pc:picChg chg="add del">
          <ac:chgData name="Vidushi Mishra" userId="S::vmishr01@syr.edu::fd7c4dd3-4ed3-484a-8b3b-907bf3ae2a79" providerId="AD" clId="Web-{070913CF-07CA-C9AF-0790-AC052DB16A2A}" dt="2020-11-19T07:34:46.997" v="2010"/>
          <ac:picMkLst>
            <pc:docMk/>
            <pc:sldMk cId="3091218547" sldId="266"/>
            <ac:picMk id="4" creationId="{8EC0C1CD-92A9-4AE2-B094-D8B23C8B7E06}"/>
          </ac:picMkLst>
        </pc:picChg>
        <pc:picChg chg="add del">
          <ac:chgData name="Vidushi Mishra" userId="S::vmishr01@syr.edu::fd7c4dd3-4ed3-484a-8b3b-907bf3ae2a79" providerId="AD" clId="Web-{070913CF-07CA-C9AF-0790-AC052DB16A2A}" dt="2020-11-19T07:34:50.216" v="2012"/>
          <ac:picMkLst>
            <pc:docMk/>
            <pc:sldMk cId="3091218547" sldId="266"/>
            <ac:picMk id="9" creationId="{87AFBD90-C9EC-460C-BD7C-56C011B0A15B}"/>
          </ac:picMkLst>
        </pc:picChg>
        <pc:cxnChg chg="add del">
          <ac:chgData name="Vidushi Mishra" userId="S::vmishr01@syr.edu::fd7c4dd3-4ed3-484a-8b3b-907bf3ae2a79" providerId="AD" clId="Web-{070913CF-07CA-C9AF-0790-AC052DB16A2A}" dt="2020-11-19T07:34:50.216" v="2012"/>
          <ac:cxnSpMkLst>
            <pc:docMk/>
            <pc:sldMk cId="3091218547" sldId="266"/>
            <ac:cxnSpMk id="7" creationId="{F5486A9D-1265-4B57-91E6-68E666B978BC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7:34:50.216" v="2012"/>
          <ac:cxnSpMkLst>
            <pc:docMk/>
            <pc:sldMk cId="3091218547" sldId="266"/>
            <ac:cxnSpMk id="11" creationId="{4071767D-5FF7-4508-B8B7-BB60FF3AB250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7:34:46.997" v="2010"/>
          <ac:cxnSpMkLst>
            <pc:docMk/>
            <pc:sldMk cId="3091218547" sldId="266"/>
            <ac:cxnSpMk id="12" creationId="{F5486A9D-1265-4B57-91E6-68E666B978BC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7:34:46.997" v="2010"/>
          <ac:cxnSpMkLst>
            <pc:docMk/>
            <pc:sldMk cId="3091218547" sldId="266"/>
            <ac:cxnSpMk id="16" creationId="{D28A9C89-B313-458F-9C85-515930A51A93}"/>
          </ac:cxnSpMkLst>
        </pc:cxnChg>
        <pc:cxnChg chg="add">
          <ac:chgData name="Vidushi Mishra" userId="S::vmishr01@syr.edu::fd7c4dd3-4ed3-484a-8b3b-907bf3ae2a79" providerId="AD" clId="Web-{070913CF-07CA-C9AF-0790-AC052DB16A2A}" dt="2020-11-19T07:34:50.247" v="2013"/>
          <ac:cxnSpMkLst>
            <pc:docMk/>
            <pc:sldMk cId="3091218547" sldId="266"/>
            <ac:cxnSpMk id="21" creationId="{3D44BCCA-102D-4A9D-B1E4-2450CAF0B05E}"/>
          </ac:cxnSpMkLst>
        </pc:cxnChg>
      </pc:sldChg>
      <pc:sldChg chg="addSp delSp modSp mod setBg modClrScheme chgLayout">
        <pc:chgData name="Vidushi Mishra" userId="S::vmishr01@syr.edu::fd7c4dd3-4ed3-484a-8b3b-907bf3ae2a79" providerId="AD" clId="Web-{070913CF-07CA-C9AF-0790-AC052DB16A2A}" dt="2020-11-19T06:35:43.756" v="1221"/>
        <pc:sldMkLst>
          <pc:docMk/>
          <pc:sldMk cId="3091975516" sldId="267"/>
        </pc:sldMkLst>
        <pc:spChg chg="mod ord">
          <ac:chgData name="Vidushi Mishra" userId="S::vmishr01@syr.edu::fd7c4dd3-4ed3-484a-8b3b-907bf3ae2a79" providerId="AD" clId="Web-{070913CF-07CA-C9AF-0790-AC052DB16A2A}" dt="2020-11-19T06:33:19.847" v="1219"/>
          <ac:spMkLst>
            <pc:docMk/>
            <pc:sldMk cId="3091975516" sldId="267"/>
            <ac:spMk id="2" creationId="{BE99F293-E8F8-0D4D-9908-07186DCAE9F9}"/>
          </ac:spMkLst>
        </pc:spChg>
        <pc:spChg chg="del mod">
          <ac:chgData name="Vidushi Mishra" userId="S::vmishr01@syr.edu::fd7c4dd3-4ed3-484a-8b3b-907bf3ae2a79" providerId="AD" clId="Web-{070913CF-07CA-C9AF-0790-AC052DB16A2A}" dt="2020-11-19T06:33:19.847" v="1219"/>
          <ac:spMkLst>
            <pc:docMk/>
            <pc:sldMk cId="3091975516" sldId="267"/>
            <ac:spMk id="3" creationId="{D3645A15-A1A6-0247-A235-722DFCB2182C}"/>
          </ac:spMkLst>
        </pc:spChg>
        <pc:spChg chg="add">
          <ac:chgData name="Vidushi Mishra" userId="S::vmishr01@syr.edu::fd7c4dd3-4ed3-484a-8b3b-907bf3ae2a79" providerId="AD" clId="Web-{070913CF-07CA-C9AF-0790-AC052DB16A2A}" dt="2020-11-19T06:33:19.847" v="1219"/>
          <ac:spMkLst>
            <pc:docMk/>
            <pc:sldMk cId="3091975516" sldId="267"/>
            <ac:spMk id="9" creationId="{36D16D1E-4205-49F5-BD2A-DA769947C104}"/>
          </ac:spMkLst>
        </pc:spChg>
        <pc:spChg chg="add">
          <ac:chgData name="Vidushi Mishra" userId="S::vmishr01@syr.edu::fd7c4dd3-4ed3-484a-8b3b-907bf3ae2a79" providerId="AD" clId="Web-{070913CF-07CA-C9AF-0790-AC052DB16A2A}" dt="2020-11-19T06:33:19.847" v="1219"/>
          <ac:spMkLst>
            <pc:docMk/>
            <pc:sldMk cId="3091975516" sldId="267"/>
            <ac:spMk id="11" creationId="{012FD100-C039-4E03-B5E4-2EDFA7290AA6}"/>
          </ac:spMkLst>
        </pc:spChg>
        <pc:graphicFrameChg chg="add modGraphic">
          <ac:chgData name="Vidushi Mishra" userId="S::vmishr01@syr.edu::fd7c4dd3-4ed3-484a-8b3b-907bf3ae2a79" providerId="AD" clId="Web-{070913CF-07CA-C9AF-0790-AC052DB16A2A}" dt="2020-11-19T06:35:43.756" v="1221"/>
          <ac:graphicFrameMkLst>
            <pc:docMk/>
            <pc:sldMk cId="3091975516" sldId="267"/>
            <ac:graphicFrameMk id="5" creationId="{EC4B40B8-4271-4881-BCD6-346B2AD57DF8}"/>
          </ac:graphicFrameMkLst>
        </pc:graphicFrameChg>
        <pc:cxnChg chg="add">
          <ac:chgData name="Vidushi Mishra" userId="S::vmishr01@syr.edu::fd7c4dd3-4ed3-484a-8b3b-907bf3ae2a79" providerId="AD" clId="Web-{070913CF-07CA-C9AF-0790-AC052DB16A2A}" dt="2020-11-19T06:33:19.847" v="1219"/>
          <ac:cxnSpMkLst>
            <pc:docMk/>
            <pc:sldMk cId="3091975516" sldId="267"/>
            <ac:cxnSpMk id="13" creationId="{4418FCD2-8448-4A81-8EB4-72250F7827B4}"/>
          </ac:cxnSpMkLst>
        </pc:cxnChg>
      </pc:sldChg>
      <pc:sldChg chg="addSp delSp modSp add del mod setBg modClrScheme chgLayout">
        <pc:chgData name="Vidushi Mishra" userId="S::vmishr01@syr.edu::fd7c4dd3-4ed3-484a-8b3b-907bf3ae2a79" providerId="AD" clId="Web-{070913CF-07CA-C9AF-0790-AC052DB16A2A}" dt="2020-11-19T06:50:54.656" v="1525" actId="14100"/>
        <pc:sldMkLst>
          <pc:docMk/>
          <pc:sldMk cId="790647948" sldId="268"/>
        </pc:sldMkLst>
        <pc:spChg chg="add mod ord">
          <ac:chgData name="Vidushi Mishra" userId="S::vmishr01@syr.edu::fd7c4dd3-4ed3-484a-8b3b-907bf3ae2a79" providerId="AD" clId="Web-{070913CF-07CA-C9AF-0790-AC052DB16A2A}" dt="2020-11-19T06:44:09.761" v="1323"/>
          <ac:spMkLst>
            <pc:docMk/>
            <pc:sldMk cId="790647948" sldId="268"/>
            <ac:spMk id="2" creationId="{9DEBC830-8CAE-44C0-9B2A-30B9C8C48AAC}"/>
          </ac:spMkLst>
        </pc:spChg>
        <pc:spChg chg="add del mod">
          <ac:chgData name="Vidushi Mishra" userId="S::vmishr01@syr.edu::fd7c4dd3-4ed3-484a-8b3b-907bf3ae2a79" providerId="AD" clId="Web-{070913CF-07CA-C9AF-0790-AC052DB16A2A}" dt="2020-11-19T06:44:02.667" v="1321"/>
          <ac:spMkLst>
            <pc:docMk/>
            <pc:sldMk cId="790647948" sldId="268"/>
            <ac:spMk id="5" creationId="{8ACB2B53-BDC9-4211-B939-163291D70833}"/>
          </ac:spMkLst>
        </pc:spChg>
        <pc:spChg chg="add del mod">
          <ac:chgData name="Vidushi Mishra" userId="S::vmishr01@syr.edu::fd7c4dd3-4ed3-484a-8b3b-907bf3ae2a79" providerId="AD" clId="Web-{070913CF-07CA-C9AF-0790-AC052DB16A2A}" dt="2020-11-19T06:09:38.722" v="1019"/>
          <ac:spMkLst>
            <pc:docMk/>
            <pc:sldMk cId="790647948" sldId="268"/>
            <ac:spMk id="6" creationId="{87808D94-67E3-400C-8ECD-DC82C3CFA8AA}"/>
          </ac:spMkLst>
        </pc:spChg>
        <pc:spChg chg="add mod">
          <ac:chgData name="Vidushi Mishra" userId="S::vmishr01@syr.edu::fd7c4dd3-4ed3-484a-8b3b-907bf3ae2a79" providerId="AD" clId="Web-{070913CF-07CA-C9AF-0790-AC052DB16A2A}" dt="2020-11-19T06:50:54.656" v="1525" actId="14100"/>
          <ac:spMkLst>
            <pc:docMk/>
            <pc:sldMk cId="790647948" sldId="268"/>
            <ac:spMk id="8" creationId="{4F12C58C-9AC0-44E3-89DD-B7B247D980E4}"/>
          </ac:spMkLst>
        </pc:spChg>
        <pc:picChg chg="del mod">
          <ac:chgData name="Vidushi Mishra" userId="S::vmishr01@syr.edu::fd7c4dd3-4ed3-484a-8b3b-907bf3ae2a79" providerId="AD" clId="Web-{070913CF-07CA-C9AF-0790-AC052DB16A2A}" dt="2020-11-19T06:10:36.847" v="1058"/>
          <ac:picMkLst>
            <pc:docMk/>
            <pc:sldMk cId="790647948" sldId="268"/>
            <ac:picMk id="3" creationId="{27FFA019-2501-B941-AE9C-A7EEC086E458}"/>
          </ac:picMkLst>
        </pc:picChg>
        <pc:picChg chg="del">
          <ac:chgData name="Vidushi Mishra" userId="S::vmishr01@syr.edu::fd7c4dd3-4ed3-484a-8b3b-907bf3ae2a79" providerId="AD" clId="Web-{070913CF-07CA-C9AF-0790-AC052DB16A2A}" dt="2020-11-19T06:07:39.300" v="937"/>
          <ac:picMkLst>
            <pc:docMk/>
            <pc:sldMk cId="790647948" sldId="268"/>
            <ac:picMk id="4" creationId="{C2224E02-242E-E743-9B85-C0B825A90D20}"/>
          </ac:picMkLst>
        </pc:picChg>
        <pc:picChg chg="add mod">
          <ac:chgData name="Vidushi Mishra" userId="S::vmishr01@syr.edu::fd7c4dd3-4ed3-484a-8b3b-907bf3ae2a79" providerId="AD" clId="Web-{070913CF-07CA-C9AF-0790-AC052DB16A2A}" dt="2020-11-19T06:50:30.875" v="1495" actId="1076"/>
          <ac:picMkLst>
            <pc:docMk/>
            <pc:sldMk cId="790647948" sldId="268"/>
            <ac:picMk id="7" creationId="{26C40EEC-7C3B-45C4-9F02-385EA2682330}"/>
          </ac:picMkLst>
        </pc:picChg>
      </pc:sldChg>
      <pc:sldChg chg="del">
        <pc:chgData name="Vidushi Mishra" userId="S::vmishr01@syr.edu::fd7c4dd3-4ed3-484a-8b3b-907bf3ae2a79" providerId="AD" clId="Web-{070913CF-07CA-C9AF-0790-AC052DB16A2A}" dt="2020-11-19T05:20:49.130" v="160"/>
        <pc:sldMkLst>
          <pc:docMk/>
          <pc:sldMk cId="2498818316" sldId="269"/>
        </pc:sldMkLst>
      </pc:sldChg>
      <pc:sldChg chg="del">
        <pc:chgData name="Vidushi Mishra" userId="S::vmishr01@syr.edu::fd7c4dd3-4ed3-484a-8b3b-907bf3ae2a79" providerId="AD" clId="Web-{070913CF-07CA-C9AF-0790-AC052DB16A2A}" dt="2020-11-19T05:20:45.833" v="159"/>
        <pc:sldMkLst>
          <pc:docMk/>
          <pc:sldMk cId="1028776578" sldId="270"/>
        </pc:sldMkLst>
      </pc:sldChg>
      <pc:sldChg chg="modSp mod modClrScheme chgLayout">
        <pc:chgData name="Vidushi Mishra" userId="S::vmishr01@syr.edu::fd7c4dd3-4ed3-484a-8b3b-907bf3ae2a79" providerId="AD" clId="Web-{070913CF-07CA-C9AF-0790-AC052DB16A2A}" dt="2020-11-19T06:27:50.625" v="1155"/>
        <pc:sldMkLst>
          <pc:docMk/>
          <pc:sldMk cId="3753262996" sldId="271"/>
        </pc:sldMkLst>
        <pc:spChg chg="mod ord">
          <ac:chgData name="Vidushi Mishra" userId="S::vmishr01@syr.edu::fd7c4dd3-4ed3-484a-8b3b-907bf3ae2a79" providerId="AD" clId="Web-{070913CF-07CA-C9AF-0790-AC052DB16A2A}" dt="2020-11-19T06:27:50.625" v="1155"/>
          <ac:spMkLst>
            <pc:docMk/>
            <pc:sldMk cId="3753262996" sldId="271"/>
            <ac:spMk id="2" creationId="{CF86CF1F-FBD6-464F-AD17-0F2B7A589C01}"/>
          </ac:spMkLst>
        </pc:spChg>
      </pc:sldChg>
      <pc:sldChg chg="modSp mod modClrScheme chgLayout">
        <pc:chgData name="Vidushi Mishra" userId="S::vmishr01@syr.edu::fd7c4dd3-4ed3-484a-8b3b-907bf3ae2a79" providerId="AD" clId="Web-{070913CF-07CA-C9AF-0790-AC052DB16A2A}" dt="2020-11-19T06:27:50.625" v="1155"/>
        <pc:sldMkLst>
          <pc:docMk/>
          <pc:sldMk cId="2726738572" sldId="272"/>
        </pc:sldMkLst>
        <pc:spChg chg="mod ord">
          <ac:chgData name="Vidushi Mishra" userId="S::vmishr01@syr.edu::fd7c4dd3-4ed3-484a-8b3b-907bf3ae2a79" providerId="AD" clId="Web-{070913CF-07CA-C9AF-0790-AC052DB16A2A}" dt="2020-11-19T06:27:50.625" v="1155"/>
          <ac:spMkLst>
            <pc:docMk/>
            <pc:sldMk cId="2726738572" sldId="272"/>
            <ac:spMk id="2" creationId="{9E8BD895-C00A-154B-8E11-69BB8D10C9FB}"/>
          </ac:spMkLst>
        </pc:spChg>
      </pc:sldChg>
      <pc:sldChg chg="addSp delSp modSp new mod ord setBg modClrScheme delDesignElem chgLayout">
        <pc:chgData name="Vidushi Mishra" userId="S::vmishr01@syr.edu::fd7c4dd3-4ed3-484a-8b3b-907bf3ae2a79" providerId="AD" clId="Web-{070913CF-07CA-C9AF-0790-AC052DB16A2A}" dt="2020-11-19T06:50:09.983" v="1490"/>
        <pc:sldMkLst>
          <pc:docMk/>
          <pc:sldMk cId="2176135383" sldId="273"/>
        </pc:sldMkLst>
        <pc:spChg chg="del mod ord">
          <ac:chgData name="Vidushi Mishra" userId="S::vmishr01@syr.edu::fd7c4dd3-4ed3-484a-8b3b-907bf3ae2a79" providerId="AD" clId="Web-{070913CF-07CA-C9AF-0790-AC052DB16A2A}" dt="2020-11-19T06:42:58.510" v="1315"/>
          <ac:spMkLst>
            <pc:docMk/>
            <pc:sldMk cId="2176135383" sldId="273"/>
            <ac:spMk id="2" creationId="{C9AC5257-2950-420D-AFBF-C582A5831576}"/>
          </ac:spMkLst>
        </pc:spChg>
        <pc:spChg chg="add del mod">
          <ac:chgData name="Vidushi Mishra" userId="S::vmishr01@syr.edu::fd7c4dd3-4ed3-484a-8b3b-907bf3ae2a79" providerId="AD" clId="Web-{070913CF-07CA-C9AF-0790-AC052DB16A2A}" dt="2020-11-19T06:43:04.026" v="1316"/>
          <ac:spMkLst>
            <pc:docMk/>
            <pc:sldMk cId="2176135383" sldId="273"/>
            <ac:spMk id="6" creationId="{CA181610-A412-457D-8E09-EBCAEDD4CB2F}"/>
          </ac:spMkLst>
        </pc:spChg>
        <pc:spChg chg="add mod">
          <ac:chgData name="Vidushi Mishra" userId="S::vmishr01@syr.edu::fd7c4dd3-4ed3-484a-8b3b-907bf3ae2a79" providerId="AD" clId="Web-{070913CF-07CA-C9AF-0790-AC052DB16A2A}" dt="2020-11-19T06:50:05.780" v="1488" actId="20577"/>
          <ac:spMkLst>
            <pc:docMk/>
            <pc:sldMk cId="2176135383" sldId="273"/>
            <ac:spMk id="7" creationId="{D73D7867-4085-435B-9695-2BFDFDD5102C}"/>
          </ac:spMkLst>
        </pc:spChg>
        <pc:spChg chg="add del">
          <ac:chgData name="Vidushi Mishra" userId="S::vmishr01@syr.edu::fd7c4dd3-4ed3-484a-8b3b-907bf3ae2a79" providerId="AD" clId="Web-{070913CF-07CA-C9AF-0790-AC052DB16A2A}" dt="2020-11-19T06:43:31.104" v="1319"/>
          <ac:spMkLst>
            <pc:docMk/>
            <pc:sldMk cId="2176135383" sldId="273"/>
            <ac:spMk id="9" creationId="{C2579DAE-C141-48DB-810E-C070C300819E}"/>
          </ac:spMkLst>
        </pc:spChg>
        <pc:spChg chg="add del">
          <ac:chgData name="Vidushi Mishra" userId="S::vmishr01@syr.edu::fd7c4dd3-4ed3-484a-8b3b-907bf3ae2a79" providerId="AD" clId="Web-{070913CF-07CA-C9AF-0790-AC052DB16A2A}" dt="2020-11-19T06:43:31.104" v="1319"/>
          <ac:spMkLst>
            <pc:docMk/>
            <pc:sldMk cId="2176135383" sldId="273"/>
            <ac:spMk id="11" creationId="{02FD90C3-6350-4D5B-9738-6E94EDF30F74}"/>
          </ac:spMkLst>
        </pc:spChg>
        <pc:picChg chg="add del mod">
          <ac:chgData name="Vidushi Mishra" userId="S::vmishr01@syr.edu::fd7c4dd3-4ed3-484a-8b3b-907bf3ae2a79" providerId="AD" clId="Web-{070913CF-07CA-C9AF-0790-AC052DB16A2A}" dt="2020-11-19T06:11:00.707" v="1068"/>
          <ac:picMkLst>
            <pc:docMk/>
            <pc:sldMk cId="2176135383" sldId="273"/>
            <ac:picMk id="3" creationId="{FE645EEA-E637-425D-935D-6A2FB62101E4}"/>
          </ac:picMkLst>
        </pc:picChg>
        <pc:picChg chg="add mod">
          <ac:chgData name="Vidushi Mishra" userId="S::vmishr01@syr.edu::fd7c4dd3-4ed3-484a-8b3b-907bf3ae2a79" providerId="AD" clId="Web-{070913CF-07CA-C9AF-0790-AC052DB16A2A}" dt="2020-11-19T06:49:33.746" v="1430" actId="1076"/>
          <ac:picMkLst>
            <pc:docMk/>
            <pc:sldMk cId="2176135383" sldId="273"/>
            <ac:picMk id="4" creationId="{30F8B272-1FD8-4469-9B37-D3291E7B144D}"/>
          </ac:picMkLst>
        </pc:picChg>
      </pc:sldChg>
      <pc:sldChg chg="addSp delSp modSp add mod ord replId modClrScheme delDesignElem chgLayout">
        <pc:chgData name="Vidushi Mishra" userId="S::vmishr01@syr.edu::fd7c4dd3-4ed3-484a-8b3b-907bf3ae2a79" providerId="AD" clId="Web-{070913CF-07CA-C9AF-0790-AC052DB16A2A}" dt="2020-11-19T06:50:22.750" v="1493"/>
        <pc:sldMkLst>
          <pc:docMk/>
          <pc:sldMk cId="936489669" sldId="274"/>
        </pc:sldMkLst>
        <pc:spChg chg="del mod">
          <ac:chgData name="Vidushi Mishra" userId="S::vmishr01@syr.edu::fd7c4dd3-4ed3-484a-8b3b-907bf3ae2a79" providerId="AD" clId="Web-{070913CF-07CA-C9AF-0790-AC052DB16A2A}" dt="2020-11-19T06:41:57.306" v="1297"/>
          <ac:spMkLst>
            <pc:docMk/>
            <pc:sldMk cId="936489669" sldId="274"/>
            <ac:spMk id="2" creationId="{A12E5F33-1687-8A4E-9144-7F6F7681C8F0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09.338" v="1300"/>
          <ac:spMkLst>
            <pc:docMk/>
            <pc:sldMk cId="936489669" sldId="274"/>
            <ac:spMk id="13" creationId="{36D16D1E-4205-49F5-BD2A-DA769947C104}"/>
          </ac:spMkLst>
        </pc:spChg>
        <pc:spChg chg="add del mod">
          <ac:chgData name="Vidushi Mishra" userId="S::vmishr01@syr.edu::fd7c4dd3-4ed3-484a-8b3b-907bf3ae2a79" providerId="AD" clId="Web-{070913CF-07CA-C9AF-0790-AC052DB16A2A}" dt="2020-11-19T06:47:34.808" v="1333"/>
          <ac:spMkLst>
            <pc:docMk/>
            <pc:sldMk cId="936489669" sldId="274"/>
            <ac:spMk id="14" creationId="{D194E4CC-F0DF-4A60-86E9-8D9F42E8D615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09.338" v="1300"/>
          <ac:spMkLst>
            <pc:docMk/>
            <pc:sldMk cId="936489669" sldId="274"/>
            <ac:spMk id="15" creationId="{012FD100-C039-4E03-B5E4-2EDFA7290AA6}"/>
          </ac:spMkLst>
        </pc:spChg>
        <pc:spChg chg="add mod">
          <ac:chgData name="Vidushi Mishra" userId="S::vmishr01@syr.edu::fd7c4dd3-4ed3-484a-8b3b-907bf3ae2a79" providerId="AD" clId="Web-{070913CF-07CA-C9AF-0790-AC052DB16A2A}" dt="2020-11-19T06:48:28.136" v="1390" actId="20577"/>
          <ac:spMkLst>
            <pc:docMk/>
            <pc:sldMk cId="936489669" sldId="274"/>
            <ac:spMk id="18" creationId="{2CACB113-13EA-4C1E-A136-8E3A70064C58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24.072" v="1305"/>
          <ac:spMkLst>
            <pc:docMk/>
            <pc:sldMk cId="936489669" sldId="274"/>
            <ac:spMk id="20" creationId="{AE1AF813-2D2F-4B78-9216-388AF161EDAA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24.072" v="1305"/>
          <ac:spMkLst>
            <pc:docMk/>
            <pc:sldMk cId="936489669" sldId="274"/>
            <ac:spMk id="21" creationId="{C47181D2-95D5-4439-9BDF-14D4FDC7BD80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09.322" v="1299"/>
          <ac:spMkLst>
            <pc:docMk/>
            <pc:sldMk cId="936489669" sldId="274"/>
            <ac:spMk id="22" creationId="{AE1AF813-2D2F-4B78-9216-388AF161EDAA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24.072" v="1305"/>
          <ac:spMkLst>
            <pc:docMk/>
            <pc:sldMk cId="936489669" sldId="274"/>
            <ac:spMk id="23" creationId="{CDD85225-4221-4672-B1DE-C34BFFF5FDFA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09.322" v="1299"/>
          <ac:spMkLst>
            <pc:docMk/>
            <pc:sldMk cId="936489669" sldId="274"/>
            <ac:spMk id="24" creationId="{C47181D2-95D5-4439-9BDF-14D4FDC7BD80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24.072" v="1305"/>
          <ac:spMkLst>
            <pc:docMk/>
            <pc:sldMk cId="936489669" sldId="274"/>
            <ac:spMk id="25" creationId="{6FB55C46-EDB8-4EC2-AD52-94B111D3A956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09.322" v="1299"/>
          <ac:spMkLst>
            <pc:docMk/>
            <pc:sldMk cId="936489669" sldId="274"/>
            <ac:spMk id="26" creationId="{AFF43A89-FF65-44A9-BE4C-DC7389FF9CE1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21.619" v="1302"/>
          <ac:spMkLst>
            <pc:docMk/>
            <pc:sldMk cId="936489669" sldId="274"/>
            <ac:spMk id="27" creationId="{C2579DAE-C141-48DB-810E-C070C300819E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09.322" v="1299"/>
          <ac:spMkLst>
            <pc:docMk/>
            <pc:sldMk cId="936489669" sldId="274"/>
            <ac:spMk id="28" creationId="{3CBC4341-33FB-4D46-A7B4-62039B616233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24.056" v="1304"/>
          <ac:spMkLst>
            <pc:docMk/>
            <pc:sldMk cId="936489669" sldId="274"/>
            <ac:spMk id="29" creationId="{AE1AF813-2D2F-4B78-9216-388AF161EDAA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09.322" v="1299"/>
          <ac:spMkLst>
            <pc:docMk/>
            <pc:sldMk cId="936489669" sldId="274"/>
            <ac:spMk id="30" creationId="{89394C5B-B8DE-4221-8CA4-A30237DB3241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24.056" v="1304"/>
          <ac:spMkLst>
            <pc:docMk/>
            <pc:sldMk cId="936489669" sldId="274"/>
            <ac:spMk id="31" creationId="{C47181D2-95D5-4439-9BDF-14D4FDC7BD80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21.619" v="1302"/>
          <ac:spMkLst>
            <pc:docMk/>
            <pc:sldMk cId="936489669" sldId="274"/>
            <ac:spMk id="32" creationId="{02FD90C3-6350-4D5B-9738-6E94EDF30F74}"/>
          </ac:spMkLst>
        </pc:spChg>
        <pc:spChg chg="add del">
          <ac:chgData name="Vidushi Mishra" userId="S::vmishr01@syr.edu::fd7c4dd3-4ed3-484a-8b3b-907bf3ae2a79" providerId="AD" clId="Web-{070913CF-07CA-C9AF-0790-AC052DB16A2A}" dt="2020-11-19T06:43:22.886" v="1318"/>
          <ac:spMkLst>
            <pc:docMk/>
            <pc:sldMk cId="936489669" sldId="274"/>
            <ac:spMk id="33" creationId="{C2579DAE-C141-48DB-810E-C070C300819E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21.619" v="1302"/>
          <ac:spMkLst>
            <pc:docMk/>
            <pc:sldMk cId="936489669" sldId="274"/>
            <ac:spMk id="34" creationId="{41497DE5-0939-4D1D-9350-0C5E1B209C68}"/>
          </ac:spMkLst>
        </pc:spChg>
        <pc:spChg chg="add del">
          <ac:chgData name="Vidushi Mishra" userId="S::vmishr01@syr.edu::fd7c4dd3-4ed3-484a-8b3b-907bf3ae2a79" providerId="AD" clId="Web-{070913CF-07CA-C9AF-0790-AC052DB16A2A}" dt="2020-11-19T06:43:22.886" v="1318"/>
          <ac:spMkLst>
            <pc:docMk/>
            <pc:sldMk cId="936489669" sldId="274"/>
            <ac:spMk id="35" creationId="{02FD90C3-6350-4D5B-9738-6E94EDF30F74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21.619" v="1302"/>
          <ac:spMkLst>
            <pc:docMk/>
            <pc:sldMk cId="936489669" sldId="274"/>
            <ac:spMk id="36" creationId="{5CCC70ED-6C63-4537-B7EB-51990D6C0A6F}"/>
          </ac:spMkLst>
        </pc:spChg>
        <pc:spChg chg="add del">
          <ac:chgData name="Vidushi Mishra" userId="S::vmishr01@syr.edu::fd7c4dd3-4ed3-484a-8b3b-907bf3ae2a79" providerId="AD" clId="Web-{070913CF-07CA-C9AF-0790-AC052DB16A2A}" dt="2020-11-19T06:42:21.619" v="1302"/>
          <ac:spMkLst>
            <pc:docMk/>
            <pc:sldMk cId="936489669" sldId="274"/>
            <ac:spMk id="38" creationId="{B76E24C1-2968-40DC-A36E-F6B85F0F0752}"/>
          </ac:spMkLst>
        </pc:spChg>
        <pc:graphicFrameChg chg="del">
          <ac:chgData name="Vidushi Mishra" userId="S::vmishr01@syr.edu::fd7c4dd3-4ed3-484a-8b3b-907bf3ae2a79" providerId="AD" clId="Web-{070913CF-07CA-C9AF-0790-AC052DB16A2A}" dt="2020-11-19T06:38:30.367" v="1257"/>
          <ac:graphicFrameMkLst>
            <pc:docMk/>
            <pc:sldMk cId="936489669" sldId="274"/>
            <ac:graphicFrameMk id="19" creationId="{69D280ED-FC7A-472E-AB9A-F86A7CD04C31}"/>
          </ac:graphicFrameMkLst>
        </pc:graphicFrameChg>
        <pc:picChg chg="add mod">
          <ac:chgData name="Vidushi Mishra" userId="S::vmishr01@syr.edu::fd7c4dd3-4ed3-484a-8b3b-907bf3ae2a79" providerId="AD" clId="Web-{070913CF-07CA-C9AF-0790-AC052DB16A2A}" dt="2020-11-19T06:42:29.494" v="1306" actId="1076"/>
          <ac:picMkLst>
            <pc:docMk/>
            <pc:sldMk cId="936489669" sldId="274"/>
            <ac:picMk id="12" creationId="{5E1E5151-4A86-4A18-BDC1-E8D7C75A0C82}"/>
          </ac:picMkLst>
        </pc:picChg>
        <pc:cxnChg chg="add del">
          <ac:chgData name="Vidushi Mishra" userId="S::vmishr01@syr.edu::fd7c4dd3-4ed3-484a-8b3b-907bf3ae2a79" providerId="AD" clId="Web-{070913CF-07CA-C9AF-0790-AC052DB16A2A}" dt="2020-11-19T06:42:09.338" v="1300"/>
          <ac:cxnSpMkLst>
            <pc:docMk/>
            <pc:sldMk cId="936489669" sldId="274"/>
            <ac:cxnSpMk id="17" creationId="{4418FCD2-8448-4A81-8EB4-72250F7827B4}"/>
          </ac:cxnSpMkLst>
        </pc:cxnChg>
      </pc:sldChg>
      <pc:sldChg chg="addSp modSp new del mod setBg setClrOvrMap">
        <pc:chgData name="Vidushi Mishra" userId="S::vmishr01@syr.edu::fd7c4dd3-4ed3-484a-8b3b-907bf3ae2a79" providerId="AD" clId="Web-{070913CF-07CA-C9AF-0790-AC052DB16A2A}" dt="2020-11-19T07:30:59.802" v="1998"/>
        <pc:sldMkLst>
          <pc:docMk/>
          <pc:sldMk cId="3206584963" sldId="275"/>
        </pc:sldMkLst>
        <pc:spChg chg="mod">
          <ac:chgData name="Vidushi Mishra" userId="S::vmishr01@syr.edu::fd7c4dd3-4ed3-484a-8b3b-907bf3ae2a79" providerId="AD" clId="Web-{070913CF-07CA-C9AF-0790-AC052DB16A2A}" dt="2020-11-19T06:41:37.869" v="1293"/>
          <ac:spMkLst>
            <pc:docMk/>
            <pc:sldMk cId="3206584963" sldId="275"/>
            <ac:spMk id="2" creationId="{39A1B503-CBBD-49F3-B9F1-7C7EB16F601A}"/>
          </ac:spMkLst>
        </pc:spChg>
        <pc:spChg chg="add">
          <ac:chgData name="Vidushi Mishra" userId="S::vmishr01@syr.edu::fd7c4dd3-4ed3-484a-8b3b-907bf3ae2a79" providerId="AD" clId="Web-{070913CF-07CA-C9AF-0790-AC052DB16A2A}" dt="2020-11-19T06:41:37.869" v="1293"/>
          <ac:spMkLst>
            <pc:docMk/>
            <pc:sldMk cId="3206584963" sldId="275"/>
            <ac:spMk id="7" creationId="{52C0B2E1-0268-42EC-ABD3-94F81A05BCBD}"/>
          </ac:spMkLst>
        </pc:spChg>
        <pc:spChg chg="add">
          <ac:chgData name="Vidushi Mishra" userId="S::vmishr01@syr.edu::fd7c4dd3-4ed3-484a-8b3b-907bf3ae2a79" providerId="AD" clId="Web-{070913CF-07CA-C9AF-0790-AC052DB16A2A}" dt="2020-11-19T06:41:37.869" v="1293"/>
          <ac:spMkLst>
            <pc:docMk/>
            <pc:sldMk cId="3206584963" sldId="275"/>
            <ac:spMk id="9" creationId="{7D2256B4-48EA-40FC-BBC0-AA1EE6E0080C}"/>
          </ac:spMkLst>
        </pc:spChg>
        <pc:spChg chg="add">
          <ac:chgData name="Vidushi Mishra" userId="S::vmishr01@syr.edu::fd7c4dd3-4ed3-484a-8b3b-907bf3ae2a79" providerId="AD" clId="Web-{070913CF-07CA-C9AF-0790-AC052DB16A2A}" dt="2020-11-19T06:41:37.869" v="1293"/>
          <ac:spMkLst>
            <pc:docMk/>
            <pc:sldMk cId="3206584963" sldId="275"/>
            <ac:spMk id="13" creationId="{FBDCECDC-EEE3-4128-AA5E-82A8C08796E8}"/>
          </ac:spMkLst>
        </pc:spChg>
        <pc:spChg chg="add">
          <ac:chgData name="Vidushi Mishra" userId="S::vmishr01@syr.edu::fd7c4dd3-4ed3-484a-8b3b-907bf3ae2a79" providerId="AD" clId="Web-{070913CF-07CA-C9AF-0790-AC052DB16A2A}" dt="2020-11-19T06:41:37.869" v="1293"/>
          <ac:spMkLst>
            <pc:docMk/>
            <pc:sldMk cId="3206584963" sldId="275"/>
            <ac:spMk id="15" creationId="{4260EDE0-989C-4E16-AF94-F652294D828E}"/>
          </ac:spMkLst>
        </pc:spChg>
        <pc:spChg chg="add">
          <ac:chgData name="Vidushi Mishra" userId="S::vmishr01@syr.edu::fd7c4dd3-4ed3-484a-8b3b-907bf3ae2a79" providerId="AD" clId="Web-{070913CF-07CA-C9AF-0790-AC052DB16A2A}" dt="2020-11-19T06:41:37.869" v="1293"/>
          <ac:spMkLst>
            <pc:docMk/>
            <pc:sldMk cId="3206584963" sldId="275"/>
            <ac:spMk id="17" creationId="{1F3985C0-E548-44D2-B30E-F3E42DADE133}"/>
          </ac:spMkLst>
        </pc:spChg>
        <pc:cxnChg chg="add">
          <ac:chgData name="Vidushi Mishra" userId="S::vmishr01@syr.edu::fd7c4dd3-4ed3-484a-8b3b-907bf3ae2a79" providerId="AD" clId="Web-{070913CF-07CA-C9AF-0790-AC052DB16A2A}" dt="2020-11-19T06:41:37.869" v="1293"/>
          <ac:cxnSpMkLst>
            <pc:docMk/>
            <pc:sldMk cId="3206584963" sldId="275"/>
            <ac:cxnSpMk id="11" creationId="{3D44BCCA-102D-4A9D-B1E4-2450CAF0B05E}"/>
          </ac:cxnSpMkLst>
        </pc:cxnChg>
      </pc:sldChg>
      <pc:sldChg chg="addSp delSp modSp add replId">
        <pc:chgData name="Vidushi Mishra" userId="S::vmishr01@syr.edu::fd7c4dd3-4ed3-484a-8b3b-907bf3ae2a79" providerId="AD" clId="Web-{070913CF-07CA-C9AF-0790-AC052DB16A2A}" dt="2020-11-19T07:25:28.116" v="1926" actId="1076"/>
        <pc:sldMkLst>
          <pc:docMk/>
          <pc:sldMk cId="1705568130" sldId="276"/>
        </pc:sldMkLst>
        <pc:spChg chg="add mod">
          <ac:chgData name="Vidushi Mishra" userId="S::vmishr01@syr.edu::fd7c4dd3-4ed3-484a-8b3b-907bf3ae2a79" providerId="AD" clId="Web-{070913CF-07CA-C9AF-0790-AC052DB16A2A}" dt="2020-11-19T07:25:28.116" v="1926" actId="1076"/>
          <ac:spMkLst>
            <pc:docMk/>
            <pc:sldMk cId="1705568130" sldId="276"/>
            <ac:spMk id="5" creationId="{B2A5A32F-E356-4D6F-BC25-577EC69E665B}"/>
          </ac:spMkLst>
        </pc:spChg>
        <pc:picChg chg="add mod">
          <ac:chgData name="Vidushi Mishra" userId="S::vmishr01@syr.edu::fd7c4dd3-4ed3-484a-8b3b-907bf3ae2a79" providerId="AD" clId="Web-{070913CF-07CA-C9AF-0790-AC052DB16A2A}" dt="2020-11-19T07:25:25.116" v="1925" actId="1076"/>
          <ac:picMkLst>
            <pc:docMk/>
            <pc:sldMk cId="1705568130" sldId="276"/>
            <ac:picMk id="2" creationId="{EEA70D58-3B70-4813-B16C-447D9C6DDB9E}"/>
          </ac:picMkLst>
        </pc:picChg>
        <pc:picChg chg="del">
          <ac:chgData name="Vidushi Mishra" userId="S::vmishr01@syr.edu::fd7c4dd3-4ed3-484a-8b3b-907bf3ae2a79" providerId="AD" clId="Web-{070913CF-07CA-C9AF-0790-AC052DB16A2A}" dt="2020-11-19T07:20:44.102" v="1822"/>
          <ac:picMkLst>
            <pc:docMk/>
            <pc:sldMk cId="1705568130" sldId="276"/>
            <ac:picMk id="3" creationId="{5486F92D-EFAC-4EFF-B982-FE454282AB57}"/>
          </ac:picMkLst>
        </pc:picChg>
      </pc:sldChg>
      <pc:sldChg chg="addSp delSp modSp add del ord replId">
        <pc:chgData name="Vidushi Mishra" userId="S::vmishr01@syr.edu::fd7c4dd3-4ed3-484a-8b3b-907bf3ae2a79" providerId="AD" clId="Web-{070913CF-07CA-C9AF-0790-AC052DB16A2A}" dt="2020-11-19T07:01:44.459" v="1628"/>
        <pc:sldMkLst>
          <pc:docMk/>
          <pc:sldMk cId="3217453440" sldId="276"/>
        </pc:sldMkLst>
        <pc:spChg chg="mod">
          <ac:chgData name="Vidushi Mishra" userId="S::vmishr01@syr.edu::fd7c4dd3-4ed3-484a-8b3b-907bf3ae2a79" providerId="AD" clId="Web-{070913CF-07CA-C9AF-0790-AC052DB16A2A}" dt="2020-11-19T06:51:39.875" v="1550" actId="20577"/>
          <ac:spMkLst>
            <pc:docMk/>
            <pc:sldMk cId="3217453440" sldId="276"/>
            <ac:spMk id="2" creationId="{BE99F293-E8F8-0D4D-9908-07186DCAE9F9}"/>
          </ac:spMkLst>
        </pc:spChg>
        <pc:spChg chg="add del">
          <ac:chgData name="Vidushi Mishra" userId="S::vmishr01@syr.edu::fd7c4dd3-4ed3-484a-8b3b-907bf3ae2a79" providerId="AD" clId="Web-{070913CF-07CA-C9AF-0790-AC052DB16A2A}" dt="2020-11-19T06:54:10.079" v="1580"/>
          <ac:spMkLst>
            <pc:docMk/>
            <pc:sldMk cId="3217453440" sldId="276"/>
            <ac:spMk id="248" creationId="{B6BEF892-BA30-443D-B39B-1635A2C09581}"/>
          </ac:spMkLst>
        </pc:spChg>
        <pc:graphicFrameChg chg="add del modGraphic">
          <ac:chgData name="Vidushi Mishra" userId="S::vmishr01@syr.edu::fd7c4dd3-4ed3-484a-8b3b-907bf3ae2a79" providerId="AD" clId="Web-{070913CF-07CA-C9AF-0790-AC052DB16A2A}" dt="2020-11-19T07:01:40.818" v="1627"/>
          <ac:graphicFrameMkLst>
            <pc:docMk/>
            <pc:sldMk cId="3217453440" sldId="276"/>
            <ac:graphicFrameMk id="5" creationId="{EC4B40B8-4271-4881-BCD6-346B2AD57DF8}"/>
          </ac:graphicFrameMkLst>
        </pc:graphicFrameChg>
      </pc:sldChg>
      <pc:sldChg chg="addSp modSp new mod setBg">
        <pc:chgData name="Vidushi Mishra" userId="S::vmishr01@syr.edu::fd7c4dd3-4ed3-484a-8b3b-907bf3ae2a79" providerId="AD" clId="Web-{070913CF-07CA-C9AF-0790-AC052DB16A2A}" dt="2020-11-19T07:25:33.163" v="1928" actId="1076"/>
        <pc:sldMkLst>
          <pc:docMk/>
          <pc:sldMk cId="1168911189" sldId="277"/>
        </pc:sldMkLst>
        <pc:spChg chg="add">
          <ac:chgData name="Vidushi Mishra" userId="S::vmishr01@syr.edu::fd7c4dd3-4ed3-484a-8b3b-907bf3ae2a79" providerId="AD" clId="Web-{070913CF-07CA-C9AF-0790-AC052DB16A2A}" dt="2020-11-19T07:25:30.679" v="1927"/>
          <ac:spMkLst>
            <pc:docMk/>
            <pc:sldMk cId="1168911189" sldId="277"/>
            <ac:spMk id="4" creationId="{D72C7CDB-79B3-4331-98A1-54ED685CD693}"/>
          </ac:spMkLst>
        </pc:spChg>
        <pc:picChg chg="add mod">
          <ac:chgData name="Vidushi Mishra" userId="S::vmishr01@syr.edu::fd7c4dd3-4ed3-484a-8b3b-907bf3ae2a79" providerId="AD" clId="Web-{070913CF-07CA-C9AF-0790-AC052DB16A2A}" dt="2020-11-19T07:25:33.163" v="1928" actId="1076"/>
          <ac:picMkLst>
            <pc:docMk/>
            <pc:sldMk cId="1168911189" sldId="277"/>
            <ac:picMk id="2" creationId="{4187A0B3-BB4A-431A-8FFB-985992D54DCB}"/>
          </ac:picMkLst>
        </pc:picChg>
      </pc:sldChg>
      <pc:sldChg chg="addSp delSp modSp new mod setBg">
        <pc:chgData name="Vidushi Mishra" userId="S::vmishr01@syr.edu::fd7c4dd3-4ed3-484a-8b3b-907bf3ae2a79" providerId="AD" clId="Web-{070913CF-07CA-C9AF-0790-AC052DB16A2A}" dt="2020-11-19T07:25:40.288" v="1930" actId="1076"/>
        <pc:sldMkLst>
          <pc:docMk/>
          <pc:sldMk cId="1688555966" sldId="278"/>
        </pc:sldMkLst>
        <pc:spChg chg="add">
          <ac:chgData name="Vidushi Mishra" userId="S::vmishr01@syr.edu::fd7c4dd3-4ed3-484a-8b3b-907bf3ae2a79" providerId="AD" clId="Web-{070913CF-07CA-C9AF-0790-AC052DB16A2A}" dt="2020-11-19T07:25:37.210" v="1929"/>
          <ac:spMkLst>
            <pc:docMk/>
            <pc:sldMk cId="1688555966" sldId="278"/>
            <ac:spMk id="3" creationId="{13E34E6F-7FFF-40D8-B8A5-7301989EDE4E}"/>
          </ac:spMkLst>
        </pc:spChg>
        <pc:spChg chg="add del">
          <ac:chgData name="Vidushi Mishra" userId="S::vmishr01@syr.edu::fd7c4dd3-4ed3-484a-8b3b-907bf3ae2a79" providerId="AD" clId="Web-{070913CF-07CA-C9AF-0790-AC052DB16A2A}" dt="2020-11-19T07:22:55.621" v="1845"/>
          <ac:spMkLst>
            <pc:docMk/>
            <pc:sldMk cId="1688555966" sldId="278"/>
            <ac:spMk id="4" creationId="{BCD2D517-BC35-4439-AC31-06DF764F25FC}"/>
          </ac:spMkLst>
        </pc:spChg>
        <pc:spChg chg="add del">
          <ac:chgData name="Vidushi Mishra" userId="S::vmishr01@syr.edu::fd7c4dd3-4ed3-484a-8b3b-907bf3ae2a79" providerId="AD" clId="Web-{070913CF-07CA-C9AF-0790-AC052DB16A2A}" dt="2020-11-19T07:22:55.621" v="1845"/>
          <ac:spMkLst>
            <pc:docMk/>
            <pc:sldMk cId="1688555966" sldId="278"/>
            <ac:spMk id="5" creationId="{2DD3F846-0483-40F5-A881-0C1AD2A0CAD7}"/>
          </ac:spMkLst>
        </pc:spChg>
        <pc:spChg chg="add del">
          <ac:chgData name="Vidushi Mishra" userId="S::vmishr01@syr.edu::fd7c4dd3-4ed3-484a-8b3b-907bf3ae2a79" providerId="AD" clId="Web-{070913CF-07CA-C9AF-0790-AC052DB16A2A}" dt="2020-11-19T07:22:46.824" v="1843"/>
          <ac:spMkLst>
            <pc:docMk/>
            <pc:sldMk cId="1688555966" sldId="278"/>
            <ac:spMk id="7" creationId="{BCD2D517-BC35-4439-AC31-06DF764F25FC}"/>
          </ac:spMkLst>
        </pc:spChg>
        <pc:spChg chg="add del">
          <ac:chgData name="Vidushi Mishra" userId="S::vmishr01@syr.edu::fd7c4dd3-4ed3-484a-8b3b-907bf3ae2a79" providerId="AD" clId="Web-{070913CF-07CA-C9AF-0790-AC052DB16A2A}" dt="2020-11-19T07:22:46.824" v="1843"/>
          <ac:spMkLst>
            <pc:docMk/>
            <pc:sldMk cId="1688555966" sldId="278"/>
            <ac:spMk id="9" creationId="{2DD3F846-0483-40F5-A881-0C1AD2A0CAD7}"/>
          </ac:spMkLst>
        </pc:spChg>
        <pc:picChg chg="add mod">
          <ac:chgData name="Vidushi Mishra" userId="S::vmishr01@syr.edu::fd7c4dd3-4ed3-484a-8b3b-907bf3ae2a79" providerId="AD" clId="Web-{070913CF-07CA-C9AF-0790-AC052DB16A2A}" dt="2020-11-19T07:25:40.288" v="1930" actId="1076"/>
          <ac:picMkLst>
            <pc:docMk/>
            <pc:sldMk cId="1688555966" sldId="278"/>
            <ac:picMk id="2" creationId="{77E1DF5C-14E3-43BE-98CD-45403F713D24}"/>
          </ac:picMkLst>
        </pc:picChg>
      </pc:sldChg>
      <pc:sldChg chg="addSp delSp modSp add mod ord replId modClrScheme delDesignElem chgLayout">
        <pc:chgData name="Vidushi Mishra" userId="S::vmishr01@syr.edu::fd7c4dd3-4ed3-484a-8b3b-907bf3ae2a79" providerId="AD" clId="Web-{070913CF-07CA-C9AF-0790-AC052DB16A2A}" dt="2020-11-19T07:32:48.864" v="2005"/>
        <pc:sldMkLst>
          <pc:docMk/>
          <pc:sldMk cId="2212045795" sldId="279"/>
        </pc:sldMkLst>
        <pc:spChg chg="mod ord">
          <ac:chgData name="Vidushi Mishra" userId="S::vmishr01@syr.edu::fd7c4dd3-4ed3-484a-8b3b-907bf3ae2a79" providerId="AD" clId="Web-{070913CF-07CA-C9AF-0790-AC052DB16A2A}" dt="2020-11-19T07:32:48.864" v="2005"/>
          <ac:spMkLst>
            <pc:docMk/>
            <pc:sldMk cId="2212045795" sldId="279"/>
            <ac:spMk id="2" creationId="{090AFF96-4096-AA44-BE12-E29BF9F825D4}"/>
          </ac:spMkLst>
        </pc:spChg>
        <pc:spChg chg="del">
          <ac:chgData name="Vidushi Mishra" userId="S::vmishr01@syr.edu::fd7c4dd3-4ed3-484a-8b3b-907bf3ae2a79" providerId="AD" clId="Web-{070913CF-07CA-C9AF-0790-AC052DB16A2A}" dt="2020-11-19T07:28:56.786" v="1981"/>
          <ac:spMkLst>
            <pc:docMk/>
            <pc:sldMk cId="2212045795" sldId="279"/>
            <ac:spMk id="5" creationId="{25C8D2C1-DA83-420D-9635-D52CE066B5DA}"/>
          </ac:spMkLst>
        </pc:spChg>
        <pc:spChg chg="del">
          <ac:chgData name="Vidushi Mishra" userId="S::vmishr01@syr.edu::fd7c4dd3-4ed3-484a-8b3b-907bf3ae2a79" providerId="AD" clId="Web-{070913CF-07CA-C9AF-0790-AC052DB16A2A}" dt="2020-11-19T07:28:56.786" v="1981"/>
          <ac:spMkLst>
            <pc:docMk/>
            <pc:sldMk cId="2212045795" sldId="279"/>
            <ac:spMk id="6" creationId="{434F74C9-6A0B-409E-AD1C-45B58BE91BB8}"/>
          </ac:spMkLst>
        </pc:spChg>
        <pc:spChg chg="del">
          <ac:chgData name="Vidushi Mishra" userId="S::vmishr01@syr.edu::fd7c4dd3-4ed3-484a-8b3b-907bf3ae2a79" providerId="AD" clId="Web-{070913CF-07CA-C9AF-0790-AC052DB16A2A}" dt="2020-11-19T07:28:56.786" v="1981"/>
          <ac:spMkLst>
            <pc:docMk/>
            <pc:sldMk cId="2212045795" sldId="279"/>
            <ac:spMk id="9" creationId="{B76D919A-FC3E-4B4E-BAF0-ED6CFB8DC4AE}"/>
          </ac:spMkLst>
        </pc:spChg>
        <pc:spChg chg="del">
          <ac:chgData name="Vidushi Mishra" userId="S::vmishr01@syr.edu::fd7c4dd3-4ed3-484a-8b3b-907bf3ae2a79" providerId="AD" clId="Web-{070913CF-07CA-C9AF-0790-AC052DB16A2A}" dt="2020-11-19T07:28:56.786" v="1981"/>
          <ac:spMkLst>
            <pc:docMk/>
            <pc:sldMk cId="2212045795" sldId="279"/>
            <ac:spMk id="11" creationId="{8F66ACBD-1C82-4782-AA7C-05504DD7DE77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48.864" v="2005"/>
          <ac:spMkLst>
            <pc:docMk/>
            <pc:sldMk cId="2212045795" sldId="279"/>
            <ac:spMk id="16" creationId="{25C8D2C1-DA83-420D-9635-D52CE066B5DA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48.864" v="2005"/>
          <ac:spMkLst>
            <pc:docMk/>
            <pc:sldMk cId="2212045795" sldId="279"/>
            <ac:spMk id="18" creationId="{434F74C9-6A0B-409E-AD1C-45B58BE91BB8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48.864" v="2005"/>
          <ac:spMkLst>
            <pc:docMk/>
            <pc:sldMk cId="2212045795" sldId="279"/>
            <ac:spMk id="22" creationId="{B76D919A-FC3E-4B4E-BAF0-ED6CFB8DC4AE}"/>
          </ac:spMkLst>
        </pc:spChg>
        <pc:spChg chg="add del">
          <ac:chgData name="Vidushi Mishra" userId="S::vmishr01@syr.edu::fd7c4dd3-4ed3-484a-8b3b-907bf3ae2a79" providerId="AD" clId="Web-{070913CF-07CA-C9AF-0790-AC052DB16A2A}" dt="2020-11-19T07:32:48.864" v="2005"/>
          <ac:spMkLst>
            <pc:docMk/>
            <pc:sldMk cId="2212045795" sldId="279"/>
            <ac:spMk id="24" creationId="{8F66ACBD-1C82-4782-AA7C-05504DD7DE77}"/>
          </ac:spMkLst>
        </pc:spChg>
        <pc:spChg chg="add">
          <ac:chgData name="Vidushi Mishra" userId="S::vmishr01@syr.edu::fd7c4dd3-4ed3-484a-8b3b-907bf3ae2a79" providerId="AD" clId="Web-{070913CF-07CA-C9AF-0790-AC052DB16A2A}" dt="2020-11-19T07:32:48.864" v="2005"/>
          <ac:spMkLst>
            <pc:docMk/>
            <pc:sldMk cId="2212045795" sldId="279"/>
            <ac:spMk id="29" creationId="{4E4490D0-3672-446A-AC12-B4830333BDDD}"/>
          </ac:spMkLst>
        </pc:spChg>
        <pc:spChg chg="add">
          <ac:chgData name="Vidushi Mishra" userId="S::vmishr01@syr.edu::fd7c4dd3-4ed3-484a-8b3b-907bf3ae2a79" providerId="AD" clId="Web-{070913CF-07CA-C9AF-0790-AC052DB16A2A}" dt="2020-11-19T07:32:48.864" v="2005"/>
          <ac:spMkLst>
            <pc:docMk/>
            <pc:sldMk cId="2212045795" sldId="279"/>
            <ac:spMk id="31" creationId="{39CB82C2-DF65-4EC1-8280-F201D50F570B}"/>
          </ac:spMkLst>
        </pc:spChg>
        <pc:spChg chg="add">
          <ac:chgData name="Vidushi Mishra" userId="S::vmishr01@syr.edu::fd7c4dd3-4ed3-484a-8b3b-907bf3ae2a79" providerId="AD" clId="Web-{070913CF-07CA-C9AF-0790-AC052DB16A2A}" dt="2020-11-19T07:32:48.864" v="2005"/>
          <ac:spMkLst>
            <pc:docMk/>
            <pc:sldMk cId="2212045795" sldId="279"/>
            <ac:spMk id="35" creationId="{8D0DE514-8876-4D18-A995-61A5C1F813F1}"/>
          </ac:spMkLst>
        </pc:spChg>
        <pc:spChg chg="add">
          <ac:chgData name="Vidushi Mishra" userId="S::vmishr01@syr.edu::fd7c4dd3-4ed3-484a-8b3b-907bf3ae2a79" providerId="AD" clId="Web-{070913CF-07CA-C9AF-0790-AC052DB16A2A}" dt="2020-11-19T07:32:48.864" v="2005"/>
          <ac:spMkLst>
            <pc:docMk/>
            <pc:sldMk cId="2212045795" sldId="279"/>
            <ac:spMk id="37" creationId="{09DA791C-FFCF-422E-8775-BDA6C0E5ECF0}"/>
          </ac:spMkLst>
        </pc:spChg>
        <pc:spChg chg="add">
          <ac:chgData name="Vidushi Mishra" userId="S::vmishr01@syr.edu::fd7c4dd3-4ed3-484a-8b3b-907bf3ae2a79" providerId="AD" clId="Web-{070913CF-07CA-C9AF-0790-AC052DB16A2A}" dt="2020-11-19T07:32:48.864" v="2005"/>
          <ac:spMkLst>
            <pc:docMk/>
            <pc:sldMk cId="2212045795" sldId="279"/>
            <ac:spMk id="39" creationId="{0DCF8855-3530-4F46-A4CB-3B6686EEE4BD}"/>
          </ac:spMkLst>
        </pc:spChg>
        <pc:picChg chg="del">
          <ac:chgData name="Vidushi Mishra" userId="S::vmishr01@syr.edu::fd7c4dd3-4ed3-484a-8b3b-907bf3ae2a79" providerId="AD" clId="Web-{070913CF-07CA-C9AF-0790-AC052DB16A2A}" dt="2020-11-19T07:27:13.038" v="1979"/>
          <ac:picMkLst>
            <pc:docMk/>
            <pc:sldMk cId="2212045795" sldId="279"/>
            <ac:picMk id="3" creationId="{38B9B27A-76A1-4C40-89B4-6AF9843FAC16}"/>
          </ac:picMkLst>
        </pc:picChg>
        <pc:picChg chg="add mod ord">
          <ac:chgData name="Vidushi Mishra" userId="S::vmishr01@syr.edu::fd7c4dd3-4ed3-484a-8b3b-907bf3ae2a79" providerId="AD" clId="Web-{070913CF-07CA-C9AF-0790-AC052DB16A2A}" dt="2020-11-19T07:32:48.864" v="2005"/>
          <ac:picMkLst>
            <pc:docMk/>
            <pc:sldMk cId="2212045795" sldId="279"/>
            <ac:picMk id="4" creationId="{4ED8B546-0593-403A-BAAF-BF01AEBD5C56}"/>
          </ac:picMkLst>
        </pc:picChg>
        <pc:cxnChg chg="del">
          <ac:chgData name="Vidushi Mishra" userId="S::vmishr01@syr.edu::fd7c4dd3-4ed3-484a-8b3b-907bf3ae2a79" providerId="AD" clId="Web-{070913CF-07CA-C9AF-0790-AC052DB16A2A}" dt="2020-11-19T07:28:56.786" v="1981"/>
          <ac:cxnSpMkLst>
            <pc:docMk/>
            <pc:sldMk cId="2212045795" sldId="279"/>
            <ac:cxnSpMk id="7" creationId="{F5486A9D-1265-4B57-91E6-68E666B978BC}"/>
          </ac:cxnSpMkLst>
        </pc:cxnChg>
        <pc:cxnChg chg="add del">
          <ac:chgData name="Vidushi Mishra" userId="S::vmishr01@syr.edu::fd7c4dd3-4ed3-484a-8b3b-907bf3ae2a79" providerId="AD" clId="Web-{070913CF-07CA-C9AF-0790-AC052DB16A2A}" dt="2020-11-19T07:32:48.864" v="2005"/>
          <ac:cxnSpMkLst>
            <pc:docMk/>
            <pc:sldMk cId="2212045795" sldId="279"/>
            <ac:cxnSpMk id="20" creationId="{F5486A9D-1265-4B57-91E6-68E666B978BC}"/>
          </ac:cxnSpMkLst>
        </pc:cxnChg>
        <pc:cxnChg chg="add">
          <ac:chgData name="Vidushi Mishra" userId="S::vmishr01@syr.edu::fd7c4dd3-4ed3-484a-8b3b-907bf3ae2a79" providerId="AD" clId="Web-{070913CF-07CA-C9AF-0790-AC052DB16A2A}" dt="2020-11-19T07:32:48.864" v="2005"/>
          <ac:cxnSpMkLst>
            <pc:docMk/>
            <pc:sldMk cId="2212045795" sldId="279"/>
            <ac:cxnSpMk id="33" creationId="{7E1D4427-852B-4B37-8E76-0E9F1810BA2A}"/>
          </ac:cxnSpMkLst>
        </pc:cxnChg>
      </pc:sldChg>
      <pc:sldChg chg="add del replId">
        <pc:chgData name="Vidushi Mishra" userId="S::vmishr01@syr.edu::fd7c4dd3-4ed3-484a-8b3b-907bf3ae2a79" providerId="AD" clId="Web-{070913CF-07CA-C9AF-0790-AC052DB16A2A}" dt="2020-11-19T07:32:41.224" v="2004"/>
        <pc:sldMkLst>
          <pc:docMk/>
          <pc:sldMk cId="3221608181" sldId="280"/>
        </pc:sldMkLst>
      </pc:sldChg>
      <pc:sldMasterChg chg="del delSldLayout">
        <pc:chgData name="Vidushi Mishra" userId="S::vmishr01@syr.edu::fd7c4dd3-4ed3-484a-8b3b-907bf3ae2a79" providerId="AD" clId="Web-{070913CF-07CA-C9AF-0790-AC052DB16A2A}" dt="2020-11-19T06:27:50.625" v="1155"/>
        <pc:sldMasterMkLst>
          <pc:docMk/>
          <pc:sldMasterMk cId="2808021420" sldId="2147483648"/>
        </pc:sldMasterMkLst>
        <pc:sldLayoutChg chg="del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2808021420" sldId="2147483648"/>
            <pc:sldLayoutMk cId="819349222" sldId="2147483649"/>
          </pc:sldLayoutMkLst>
        </pc:sldLayoutChg>
        <pc:sldLayoutChg chg="del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2808021420" sldId="2147483648"/>
            <pc:sldLayoutMk cId="1945372443" sldId="2147483650"/>
          </pc:sldLayoutMkLst>
        </pc:sldLayoutChg>
        <pc:sldLayoutChg chg="del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2808021420" sldId="2147483648"/>
            <pc:sldLayoutMk cId="3707247532" sldId="2147483651"/>
          </pc:sldLayoutMkLst>
        </pc:sldLayoutChg>
        <pc:sldLayoutChg chg="del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2808021420" sldId="2147483648"/>
            <pc:sldLayoutMk cId="1693739239" sldId="2147483652"/>
          </pc:sldLayoutMkLst>
        </pc:sldLayoutChg>
        <pc:sldLayoutChg chg="del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2808021420" sldId="2147483648"/>
            <pc:sldLayoutMk cId="3288565150" sldId="2147483653"/>
          </pc:sldLayoutMkLst>
        </pc:sldLayoutChg>
        <pc:sldLayoutChg chg="del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2808021420" sldId="2147483648"/>
            <pc:sldLayoutMk cId="3389426185" sldId="2147483654"/>
          </pc:sldLayoutMkLst>
        </pc:sldLayoutChg>
        <pc:sldLayoutChg chg="del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2808021420" sldId="2147483648"/>
            <pc:sldLayoutMk cId="1535909277" sldId="2147483655"/>
          </pc:sldLayoutMkLst>
        </pc:sldLayoutChg>
        <pc:sldLayoutChg chg="del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2808021420" sldId="2147483648"/>
            <pc:sldLayoutMk cId="2901754660" sldId="2147483656"/>
          </pc:sldLayoutMkLst>
        </pc:sldLayoutChg>
        <pc:sldLayoutChg chg="del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2808021420" sldId="2147483648"/>
            <pc:sldLayoutMk cId="450516617" sldId="2147483657"/>
          </pc:sldLayoutMkLst>
        </pc:sldLayoutChg>
        <pc:sldLayoutChg chg="del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2808021420" sldId="2147483648"/>
            <pc:sldLayoutMk cId="2442490822" sldId="2147483658"/>
          </pc:sldLayoutMkLst>
        </pc:sldLayoutChg>
        <pc:sldLayoutChg chg="del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2808021420" sldId="2147483648"/>
            <pc:sldLayoutMk cId="1504959389" sldId="2147483659"/>
          </pc:sldLayoutMkLst>
        </pc:sldLayoutChg>
      </pc:sldMasterChg>
      <pc:sldMasterChg chg="add addSldLayout modSldLayout">
        <pc:chgData name="Vidushi Mishra" userId="S::vmishr01@syr.edu::fd7c4dd3-4ed3-484a-8b3b-907bf3ae2a79" providerId="AD" clId="Web-{070913CF-07CA-C9AF-0790-AC052DB16A2A}" dt="2020-11-19T06:27:50.625" v="1155"/>
        <pc:sldMasterMkLst>
          <pc:docMk/>
          <pc:sldMasterMk cId="3389539454" sldId="2147483660"/>
        </pc:sldMasterMkLst>
        <pc:sldLayoutChg chg="add mod replId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3389539454" sldId="2147483660"/>
            <pc:sldLayoutMk cId="3906010110" sldId="2147483661"/>
          </pc:sldLayoutMkLst>
        </pc:sldLayoutChg>
        <pc:sldLayoutChg chg="add mod replId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3389539454" sldId="2147483660"/>
            <pc:sldLayoutMk cId="3401803961" sldId="2147483662"/>
          </pc:sldLayoutMkLst>
        </pc:sldLayoutChg>
        <pc:sldLayoutChg chg="add mod replId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3389539454" sldId="2147483660"/>
            <pc:sldLayoutMk cId="1885692738" sldId="2147483663"/>
          </pc:sldLayoutMkLst>
        </pc:sldLayoutChg>
        <pc:sldLayoutChg chg="add mod replId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3389539454" sldId="2147483660"/>
            <pc:sldLayoutMk cId="2768911599" sldId="2147483664"/>
          </pc:sldLayoutMkLst>
        </pc:sldLayoutChg>
        <pc:sldLayoutChg chg="add mod replId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3389539454" sldId="2147483660"/>
            <pc:sldLayoutMk cId="746740075" sldId="2147483665"/>
          </pc:sldLayoutMkLst>
        </pc:sldLayoutChg>
        <pc:sldLayoutChg chg="add mod replId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3389539454" sldId="2147483660"/>
            <pc:sldLayoutMk cId="2328668912" sldId="2147483666"/>
          </pc:sldLayoutMkLst>
        </pc:sldLayoutChg>
        <pc:sldLayoutChg chg="add mod replId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3389539454" sldId="2147483660"/>
            <pc:sldLayoutMk cId="306395370" sldId="2147483667"/>
          </pc:sldLayoutMkLst>
        </pc:sldLayoutChg>
        <pc:sldLayoutChg chg="add mod replId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3389539454" sldId="2147483660"/>
            <pc:sldLayoutMk cId="894031848" sldId="2147483668"/>
          </pc:sldLayoutMkLst>
        </pc:sldLayoutChg>
        <pc:sldLayoutChg chg="add mod replId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3389539454" sldId="2147483660"/>
            <pc:sldLayoutMk cId="3777893071" sldId="2147483669"/>
          </pc:sldLayoutMkLst>
        </pc:sldLayoutChg>
        <pc:sldLayoutChg chg="add mod replId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3389539454" sldId="2147483660"/>
            <pc:sldLayoutMk cId="280275749" sldId="2147483670"/>
          </pc:sldLayoutMkLst>
        </pc:sldLayoutChg>
        <pc:sldLayoutChg chg="add mod replId">
          <pc:chgData name="Vidushi Mishra" userId="S::vmishr01@syr.edu::fd7c4dd3-4ed3-484a-8b3b-907bf3ae2a79" providerId="AD" clId="Web-{070913CF-07CA-C9AF-0790-AC052DB16A2A}" dt="2020-11-19T06:27:50.625" v="1155"/>
          <pc:sldLayoutMkLst>
            <pc:docMk/>
            <pc:sldMasterMk cId="3389539454" sldId="2147483660"/>
            <pc:sldLayoutMk cId="3070281544" sldId="2147483671"/>
          </pc:sldLayoutMkLst>
        </pc:sldLayoutChg>
      </pc:sldMasterChg>
    </pc:docChg>
  </pc:docChgLst>
  <pc:docChgLst>
    <pc:chgData name="Manideep Kannaiah" userId="S::mkannaia@syr.edu::5ece3a51-be7b-4506-b11e-40abb202872d" providerId="AD" clId="Web-{6B6F7F04-F671-455F-9E53-F4931FA7085A}"/>
    <pc:docChg chg="modSld">
      <pc:chgData name="Manideep Kannaiah" userId="S::mkannaia@syr.edu::5ece3a51-be7b-4506-b11e-40abb202872d" providerId="AD" clId="Web-{6B6F7F04-F671-455F-9E53-F4931FA7085A}" dt="2020-11-19T16:54:14.255" v="259" actId="14100"/>
      <pc:docMkLst>
        <pc:docMk/>
      </pc:docMkLst>
      <pc:sldChg chg="modSp">
        <pc:chgData name="Manideep Kannaiah" userId="S::mkannaia@syr.edu::5ece3a51-be7b-4506-b11e-40abb202872d" providerId="AD" clId="Web-{6B6F7F04-F671-455F-9E53-F4931FA7085A}" dt="2020-11-19T16:43:14.857" v="4" actId="20577"/>
        <pc:sldMkLst>
          <pc:docMk/>
          <pc:sldMk cId="2225513687" sldId="257"/>
        </pc:sldMkLst>
        <pc:spChg chg="mod">
          <ac:chgData name="Manideep Kannaiah" userId="S::mkannaia@syr.edu::5ece3a51-be7b-4506-b11e-40abb202872d" providerId="AD" clId="Web-{6B6F7F04-F671-455F-9E53-F4931FA7085A}" dt="2020-11-19T16:43:14.857" v="4" actId="20577"/>
          <ac:spMkLst>
            <pc:docMk/>
            <pc:sldMk cId="2225513687" sldId="257"/>
            <ac:spMk id="47" creationId="{62A52E63-B3E0-4B05-B686-FF29A7FC64C3}"/>
          </ac:spMkLst>
        </pc:spChg>
      </pc:sldChg>
      <pc:sldChg chg="modSp">
        <pc:chgData name="Manideep Kannaiah" userId="S::mkannaia@syr.edu::5ece3a51-be7b-4506-b11e-40abb202872d" providerId="AD" clId="Web-{6B6F7F04-F671-455F-9E53-F4931FA7085A}" dt="2020-11-19T16:43:57.281" v="20" actId="20577"/>
        <pc:sldMkLst>
          <pc:docMk/>
          <pc:sldMk cId="3933943219" sldId="260"/>
        </pc:sldMkLst>
        <pc:graphicFrameChg chg="modGraphic">
          <ac:chgData name="Manideep Kannaiah" userId="S::mkannaia@syr.edu::5ece3a51-be7b-4506-b11e-40abb202872d" providerId="AD" clId="Web-{6B6F7F04-F671-455F-9E53-F4931FA7085A}" dt="2020-11-19T16:43:57.281" v="20" actId="20577"/>
          <ac:graphicFrameMkLst>
            <pc:docMk/>
            <pc:sldMk cId="3933943219" sldId="260"/>
            <ac:graphicFrameMk id="19" creationId="{69D280ED-FC7A-472E-AB9A-F86A7CD04C31}"/>
          </ac:graphicFrameMkLst>
        </pc:graphicFrameChg>
      </pc:sldChg>
      <pc:sldChg chg="modSp">
        <pc:chgData name="Manideep Kannaiah" userId="S::mkannaia@syr.edu::5ece3a51-be7b-4506-b11e-40abb202872d" providerId="AD" clId="Web-{6B6F7F04-F671-455F-9E53-F4931FA7085A}" dt="2020-11-19T16:52:15.560" v="254" actId="20577"/>
        <pc:sldMkLst>
          <pc:docMk/>
          <pc:sldMk cId="2726738572" sldId="272"/>
        </pc:sldMkLst>
        <pc:graphicFrameChg chg="mod modGraphic">
          <ac:chgData name="Manideep Kannaiah" userId="S::mkannaia@syr.edu::5ece3a51-be7b-4506-b11e-40abb202872d" providerId="AD" clId="Web-{6B6F7F04-F671-455F-9E53-F4931FA7085A}" dt="2020-11-19T16:52:15.560" v="254" actId="20577"/>
          <ac:graphicFrameMkLst>
            <pc:docMk/>
            <pc:sldMk cId="2726738572" sldId="272"/>
            <ac:graphicFrameMk id="3" creationId="{A39555C6-941C-4639-969F-C6930924AD3C}"/>
          </ac:graphicFrameMkLst>
        </pc:graphicFrameChg>
      </pc:sldChg>
      <pc:sldChg chg="modSp">
        <pc:chgData name="Manideep Kannaiah" userId="S::mkannaia@syr.edu::5ece3a51-be7b-4506-b11e-40abb202872d" providerId="AD" clId="Web-{6B6F7F04-F671-455F-9E53-F4931FA7085A}" dt="2020-11-19T16:54:14.255" v="259" actId="14100"/>
        <pc:sldMkLst>
          <pc:docMk/>
          <pc:sldMk cId="691653236" sldId="280"/>
        </pc:sldMkLst>
        <pc:picChg chg="mod">
          <ac:chgData name="Manideep Kannaiah" userId="S::mkannaia@syr.edu::5ece3a51-be7b-4506-b11e-40abb202872d" providerId="AD" clId="Web-{6B6F7F04-F671-455F-9E53-F4931FA7085A}" dt="2020-11-19T16:54:14.255" v="259" actId="14100"/>
          <ac:picMkLst>
            <pc:docMk/>
            <pc:sldMk cId="691653236" sldId="280"/>
            <ac:picMk id="4" creationId="{5F6376D1-ADA4-4658-97F4-9BF1F70DB87A}"/>
          </ac:picMkLst>
        </pc:picChg>
      </pc:sldChg>
    </pc:docChg>
  </pc:docChgLst>
  <pc:docChgLst>
    <pc:chgData name="Anupama Mohan Rao" userId="d322dacc-95b1-4059-ade2-f5d9ec3e6992" providerId="ADAL" clId="{29F60833-9217-D34C-986C-A7F1A8EA8DF9}"/>
    <pc:docChg chg="undo custSel addSld delSld modSld sldOrd">
      <pc:chgData name="Anupama Mohan Rao" userId="d322dacc-95b1-4059-ade2-f5d9ec3e6992" providerId="ADAL" clId="{29F60833-9217-D34C-986C-A7F1A8EA8DF9}" dt="2020-11-19T04:19:13.116" v="1735"/>
      <pc:docMkLst>
        <pc:docMk/>
      </pc:docMkLst>
      <pc:sldChg chg="addCm modCm">
        <pc:chgData name="Anupama Mohan Rao" userId="d322dacc-95b1-4059-ade2-f5d9ec3e6992" providerId="ADAL" clId="{29F60833-9217-D34C-986C-A7F1A8EA8DF9}" dt="2020-11-19T03:52:22.221" v="1124"/>
        <pc:sldMkLst>
          <pc:docMk/>
          <pc:sldMk cId="198622423" sldId="256"/>
        </pc:sldMkLst>
      </pc:sldChg>
      <pc:sldChg chg="addSp modSp new mod">
        <pc:chgData name="Anupama Mohan Rao" userId="d322dacc-95b1-4059-ade2-f5d9ec3e6992" providerId="ADAL" clId="{29F60833-9217-D34C-986C-A7F1A8EA8DF9}" dt="2020-11-19T02:03:34.503" v="468" actId="115"/>
        <pc:sldMkLst>
          <pc:docMk/>
          <pc:sldMk cId="2225513687" sldId="257"/>
        </pc:sldMkLst>
        <pc:spChg chg="mod">
          <ac:chgData name="Anupama Mohan Rao" userId="d322dacc-95b1-4059-ade2-f5d9ec3e6992" providerId="ADAL" clId="{29F60833-9217-D34C-986C-A7F1A8EA8DF9}" dt="2020-11-14T02:05:07.980" v="9" actId="14100"/>
          <ac:spMkLst>
            <pc:docMk/>
            <pc:sldMk cId="2225513687" sldId="257"/>
            <ac:spMk id="2" creationId="{D38DB0A9-D9C4-7047-894B-5CE3AF955440}"/>
          </ac:spMkLst>
        </pc:spChg>
        <pc:spChg chg="add mod">
          <ac:chgData name="Anupama Mohan Rao" userId="d322dacc-95b1-4059-ade2-f5d9ec3e6992" providerId="ADAL" clId="{29F60833-9217-D34C-986C-A7F1A8EA8DF9}" dt="2020-11-19T02:03:34.503" v="468" actId="115"/>
          <ac:spMkLst>
            <pc:docMk/>
            <pc:sldMk cId="2225513687" sldId="257"/>
            <ac:spMk id="3" creationId="{96EDDF81-790D-E340-940A-DC6770E1541B}"/>
          </ac:spMkLst>
        </pc:spChg>
      </pc:sldChg>
      <pc:sldChg chg="addSp delSp modSp new del mod">
        <pc:chgData name="Anupama Mohan Rao" userId="d322dacc-95b1-4059-ade2-f5d9ec3e6992" providerId="ADAL" clId="{29F60833-9217-D34C-986C-A7F1A8EA8DF9}" dt="2020-11-19T02:22:19.377" v="1118" actId="2696"/>
        <pc:sldMkLst>
          <pc:docMk/>
          <pc:sldMk cId="2005969561" sldId="258"/>
        </pc:sldMkLst>
        <pc:spChg chg="mod">
          <ac:chgData name="Anupama Mohan Rao" userId="d322dacc-95b1-4059-ade2-f5d9ec3e6992" providerId="ADAL" clId="{29F60833-9217-D34C-986C-A7F1A8EA8DF9}" dt="2020-11-14T02:05:34.959" v="40" actId="20577"/>
          <ac:spMkLst>
            <pc:docMk/>
            <pc:sldMk cId="2005969561" sldId="258"/>
            <ac:spMk id="2" creationId="{C5879883-5E84-6D45-B7D6-FBE8DEC2B767}"/>
          </ac:spMkLst>
        </pc:spChg>
        <pc:spChg chg="add del mod">
          <ac:chgData name="Anupama Mohan Rao" userId="d322dacc-95b1-4059-ade2-f5d9ec3e6992" providerId="ADAL" clId="{29F60833-9217-D34C-986C-A7F1A8EA8DF9}" dt="2020-11-19T02:03:57.506" v="471"/>
          <ac:spMkLst>
            <pc:docMk/>
            <pc:sldMk cId="2005969561" sldId="258"/>
            <ac:spMk id="3" creationId="{E8F56C53-7573-0642-8EA8-F986A29A4771}"/>
          </ac:spMkLst>
        </pc:spChg>
      </pc:sldChg>
      <pc:sldChg chg="modSp new mod addCm delCm modCm">
        <pc:chgData name="Anupama Mohan Rao" userId="d322dacc-95b1-4059-ade2-f5d9ec3e6992" providerId="ADAL" clId="{29F60833-9217-D34C-986C-A7F1A8EA8DF9}" dt="2020-11-19T03:21:03.258" v="1122" actId="1592"/>
        <pc:sldMkLst>
          <pc:docMk/>
          <pc:sldMk cId="1593168326" sldId="259"/>
        </pc:sldMkLst>
        <pc:spChg chg="mod">
          <ac:chgData name="Anupama Mohan Rao" userId="d322dacc-95b1-4059-ade2-f5d9ec3e6992" providerId="ADAL" clId="{29F60833-9217-D34C-986C-A7F1A8EA8DF9}" dt="2020-11-14T02:05:45.826" v="64" actId="20577"/>
          <ac:spMkLst>
            <pc:docMk/>
            <pc:sldMk cId="1593168326" sldId="259"/>
            <ac:spMk id="2" creationId="{766783A6-4EAF-9D45-BBE8-5D5F7D029AA5}"/>
          </ac:spMkLst>
        </pc:spChg>
      </pc:sldChg>
      <pc:sldChg chg="addSp delSp modSp new mod addCm modCm">
        <pc:chgData name="Anupama Mohan Rao" userId="d322dacc-95b1-4059-ade2-f5d9ec3e6992" providerId="ADAL" clId="{29F60833-9217-D34C-986C-A7F1A8EA8DF9}" dt="2020-11-19T04:00:45.659" v="1674" actId="1589"/>
        <pc:sldMkLst>
          <pc:docMk/>
          <pc:sldMk cId="3933943219" sldId="260"/>
        </pc:sldMkLst>
        <pc:spChg chg="mod">
          <ac:chgData name="Anupama Mohan Rao" userId="d322dacc-95b1-4059-ade2-f5d9ec3e6992" providerId="ADAL" clId="{29F60833-9217-D34C-986C-A7F1A8EA8DF9}" dt="2020-11-19T02:07:22.143" v="823" actId="20577"/>
          <ac:spMkLst>
            <pc:docMk/>
            <pc:sldMk cId="3933943219" sldId="260"/>
            <ac:spMk id="2" creationId="{A12E5F33-1687-8A4E-9144-7F6F7681C8F0}"/>
          </ac:spMkLst>
        </pc:spChg>
        <pc:spChg chg="add del mod">
          <ac:chgData name="Anupama Mohan Rao" userId="d322dacc-95b1-4059-ade2-f5d9ec3e6992" providerId="ADAL" clId="{29F60833-9217-D34C-986C-A7F1A8EA8DF9}" dt="2020-11-19T02:07:25.647" v="825"/>
          <ac:spMkLst>
            <pc:docMk/>
            <pc:sldMk cId="3933943219" sldId="260"/>
            <ac:spMk id="3" creationId="{4C201FFC-9146-DB48-B3D5-10749E14B980}"/>
          </ac:spMkLst>
        </pc:spChg>
        <pc:spChg chg="add mod">
          <ac:chgData name="Anupama Mohan Rao" userId="d322dacc-95b1-4059-ade2-f5d9ec3e6992" providerId="ADAL" clId="{29F60833-9217-D34C-986C-A7F1A8EA8DF9}" dt="2020-11-19T03:59:38.288" v="1671" actId="20577"/>
          <ac:spMkLst>
            <pc:docMk/>
            <pc:sldMk cId="3933943219" sldId="260"/>
            <ac:spMk id="4" creationId="{1E885337-CD7F-544B-AC3F-D5D30EB6A074}"/>
          </ac:spMkLst>
        </pc:spChg>
      </pc:sldChg>
      <pc:sldChg chg="modSp new mod ord addCm modCm">
        <pc:chgData name="Anupama Mohan Rao" userId="d322dacc-95b1-4059-ade2-f5d9ec3e6992" providerId="ADAL" clId="{29F60833-9217-D34C-986C-A7F1A8EA8DF9}" dt="2020-11-19T04:19:13.116" v="1735"/>
        <pc:sldMkLst>
          <pc:docMk/>
          <pc:sldMk cId="3314738127" sldId="261"/>
        </pc:sldMkLst>
        <pc:spChg chg="mod">
          <ac:chgData name="Anupama Mohan Rao" userId="d322dacc-95b1-4059-ade2-f5d9ec3e6992" providerId="ADAL" clId="{29F60833-9217-D34C-986C-A7F1A8EA8DF9}" dt="2020-11-14T02:06:08.338" v="81" actId="20577"/>
          <ac:spMkLst>
            <pc:docMk/>
            <pc:sldMk cId="3314738127" sldId="261"/>
            <ac:spMk id="2" creationId="{445CAC33-FCFF-6A49-B515-71D26D4BB288}"/>
          </ac:spMkLst>
        </pc:spChg>
      </pc:sldChg>
      <pc:sldChg chg="addSp modSp new mod">
        <pc:chgData name="Anupama Mohan Rao" userId="d322dacc-95b1-4059-ade2-f5d9ec3e6992" providerId="ADAL" clId="{29F60833-9217-D34C-986C-A7F1A8EA8DF9}" dt="2020-11-19T02:12:03.662" v="1095" actId="1076"/>
        <pc:sldMkLst>
          <pc:docMk/>
          <pc:sldMk cId="550955279" sldId="262"/>
        </pc:sldMkLst>
        <pc:spChg chg="mod">
          <ac:chgData name="Anupama Mohan Rao" userId="d322dacc-95b1-4059-ade2-f5d9ec3e6992" providerId="ADAL" clId="{29F60833-9217-D34C-986C-A7F1A8EA8DF9}" dt="2020-11-14T02:06:23.899" v="116" actId="20577"/>
          <ac:spMkLst>
            <pc:docMk/>
            <pc:sldMk cId="550955279" sldId="262"/>
            <ac:spMk id="2" creationId="{822F3DA2-E682-3241-8D17-FBD5C4021ABC}"/>
          </ac:spMkLst>
        </pc:spChg>
        <pc:picChg chg="add mod">
          <ac:chgData name="Anupama Mohan Rao" userId="d322dacc-95b1-4059-ade2-f5d9ec3e6992" providerId="ADAL" clId="{29F60833-9217-D34C-986C-A7F1A8EA8DF9}" dt="2020-11-19T02:12:03.662" v="1095" actId="1076"/>
          <ac:picMkLst>
            <pc:docMk/>
            <pc:sldMk cId="550955279" sldId="262"/>
            <ac:picMk id="4" creationId="{112711D7-957C-1B43-81FD-ABC34324706B}"/>
          </ac:picMkLst>
        </pc:picChg>
      </pc:sldChg>
      <pc:sldChg chg="modSp new mod addCm modCm">
        <pc:chgData name="Anupama Mohan Rao" userId="d322dacc-95b1-4059-ade2-f5d9ec3e6992" providerId="ADAL" clId="{29F60833-9217-D34C-986C-A7F1A8EA8DF9}" dt="2020-11-19T04:04:00.741" v="1703"/>
        <pc:sldMkLst>
          <pc:docMk/>
          <pc:sldMk cId="26521063" sldId="263"/>
        </pc:sldMkLst>
        <pc:spChg chg="mod">
          <ac:chgData name="Anupama Mohan Rao" userId="d322dacc-95b1-4059-ade2-f5d9ec3e6992" providerId="ADAL" clId="{29F60833-9217-D34C-986C-A7F1A8EA8DF9}" dt="2020-11-14T02:06:41.915" v="138" actId="20577"/>
          <ac:spMkLst>
            <pc:docMk/>
            <pc:sldMk cId="26521063" sldId="263"/>
            <ac:spMk id="2" creationId="{090AFF96-4096-AA44-BE12-E29BF9F825D4}"/>
          </ac:spMkLst>
        </pc:spChg>
      </pc:sldChg>
      <pc:sldChg chg="new">
        <pc:chgData name="Anupama Mohan Rao" userId="d322dacc-95b1-4059-ade2-f5d9ec3e6992" providerId="ADAL" clId="{29F60833-9217-D34C-986C-A7F1A8EA8DF9}" dt="2020-11-14T02:06:44.615" v="139" actId="680"/>
        <pc:sldMkLst>
          <pc:docMk/>
          <pc:sldMk cId="1885147622" sldId="264"/>
        </pc:sldMkLst>
      </pc:sldChg>
      <pc:sldChg chg="addSp modSp new mod">
        <pc:chgData name="Anupama Mohan Rao" userId="d322dacc-95b1-4059-ade2-f5d9ec3e6992" providerId="ADAL" clId="{29F60833-9217-D34C-986C-A7F1A8EA8DF9}" dt="2020-11-19T04:02:01.559" v="1701" actId="20577"/>
        <pc:sldMkLst>
          <pc:docMk/>
          <pc:sldMk cId="2856221921" sldId="265"/>
        </pc:sldMkLst>
        <pc:spChg chg="mod">
          <ac:chgData name="Anupama Mohan Rao" userId="d322dacc-95b1-4059-ade2-f5d9ec3e6992" providerId="ADAL" clId="{29F60833-9217-D34C-986C-A7F1A8EA8DF9}" dt="2020-11-14T02:07:01.057" v="161" actId="20577"/>
          <ac:spMkLst>
            <pc:docMk/>
            <pc:sldMk cId="2856221921" sldId="265"/>
            <ac:spMk id="2" creationId="{68D6F565-022C-B742-8E64-7790BE913C5D}"/>
          </ac:spMkLst>
        </pc:spChg>
        <pc:spChg chg="add mod">
          <ac:chgData name="Anupama Mohan Rao" userId="d322dacc-95b1-4059-ade2-f5d9ec3e6992" providerId="ADAL" clId="{29F60833-9217-D34C-986C-A7F1A8EA8DF9}" dt="2020-11-19T04:02:01.559" v="1701" actId="20577"/>
          <ac:spMkLst>
            <pc:docMk/>
            <pc:sldMk cId="2856221921" sldId="265"/>
            <ac:spMk id="3" creationId="{5F5876D9-496C-5B4B-B5B3-5FB1420F99F9}"/>
          </ac:spMkLst>
        </pc:spChg>
      </pc:sldChg>
      <pc:sldChg chg="new del">
        <pc:chgData name="Anupama Mohan Rao" userId="d322dacc-95b1-4059-ade2-f5d9ec3e6992" providerId="ADAL" clId="{29F60833-9217-D34C-986C-A7F1A8EA8DF9}" dt="2020-11-14T02:07:09.369" v="163" actId="2696"/>
        <pc:sldMkLst>
          <pc:docMk/>
          <pc:sldMk cId="969379857" sldId="266"/>
        </pc:sldMkLst>
      </pc:sldChg>
      <pc:sldChg chg="addSp modSp new mod">
        <pc:chgData name="Anupama Mohan Rao" userId="d322dacc-95b1-4059-ade2-f5d9ec3e6992" providerId="ADAL" clId="{29F60833-9217-D34C-986C-A7F1A8EA8DF9}" dt="2020-11-14T02:07:42.032" v="219" actId="122"/>
        <pc:sldMkLst>
          <pc:docMk/>
          <pc:sldMk cId="3091218547" sldId="266"/>
        </pc:sldMkLst>
        <pc:spChg chg="add mod">
          <ac:chgData name="Anupama Mohan Rao" userId="d322dacc-95b1-4059-ade2-f5d9ec3e6992" providerId="ADAL" clId="{29F60833-9217-D34C-986C-A7F1A8EA8DF9}" dt="2020-11-14T02:07:42.032" v="219" actId="122"/>
          <ac:spMkLst>
            <pc:docMk/>
            <pc:sldMk cId="3091218547" sldId="266"/>
            <ac:spMk id="2" creationId="{06B98E59-FE72-A848-BD91-D2C0A16AA86C}"/>
          </ac:spMkLst>
        </pc:spChg>
      </pc:sldChg>
      <pc:sldChg chg="addSp modSp new mod">
        <pc:chgData name="Anupama Mohan Rao" userId="d322dacc-95b1-4059-ade2-f5d9ec3e6992" providerId="ADAL" clId="{29F60833-9217-D34C-986C-A7F1A8EA8DF9}" dt="2020-11-19T03:57:05.136" v="1487" actId="5793"/>
        <pc:sldMkLst>
          <pc:docMk/>
          <pc:sldMk cId="3091975516" sldId="267"/>
        </pc:sldMkLst>
        <pc:spChg chg="mod">
          <ac:chgData name="Anupama Mohan Rao" userId="d322dacc-95b1-4059-ade2-f5d9ec3e6992" providerId="ADAL" clId="{29F60833-9217-D34C-986C-A7F1A8EA8DF9}" dt="2020-11-19T02:22:15.378" v="1117"/>
          <ac:spMkLst>
            <pc:docMk/>
            <pc:sldMk cId="3091975516" sldId="267"/>
            <ac:spMk id="2" creationId="{BE99F293-E8F8-0D4D-9908-07186DCAE9F9}"/>
          </ac:spMkLst>
        </pc:spChg>
        <pc:spChg chg="add mod">
          <ac:chgData name="Anupama Mohan Rao" userId="d322dacc-95b1-4059-ade2-f5d9ec3e6992" providerId="ADAL" clId="{29F60833-9217-D34C-986C-A7F1A8EA8DF9}" dt="2020-11-19T03:57:05.136" v="1487" actId="5793"/>
          <ac:spMkLst>
            <pc:docMk/>
            <pc:sldMk cId="3091975516" sldId="267"/>
            <ac:spMk id="3" creationId="{D3645A15-A1A6-0247-A235-722DFCB2182C}"/>
          </ac:spMkLst>
        </pc:spChg>
      </pc:sldChg>
      <pc:sldChg chg="addSp delSp modSp new mod">
        <pc:chgData name="Anupama Mohan Rao" userId="d322dacc-95b1-4059-ade2-f5d9ec3e6992" providerId="ADAL" clId="{29F60833-9217-D34C-986C-A7F1A8EA8DF9}" dt="2020-11-19T02:13:19.234" v="1104" actId="1076"/>
        <pc:sldMkLst>
          <pc:docMk/>
          <pc:sldMk cId="790647948" sldId="268"/>
        </pc:sldMkLst>
        <pc:spChg chg="del mod">
          <ac:chgData name="Anupama Mohan Rao" userId="d322dacc-95b1-4059-ade2-f5d9ec3e6992" providerId="ADAL" clId="{29F60833-9217-D34C-986C-A7F1A8EA8DF9}" dt="2020-11-19T02:12:47.436" v="1098" actId="478"/>
          <ac:spMkLst>
            <pc:docMk/>
            <pc:sldMk cId="790647948" sldId="268"/>
            <ac:spMk id="2" creationId="{4E738071-3947-BB4A-AF75-724E04EF7F54}"/>
          </ac:spMkLst>
        </pc:spChg>
        <pc:picChg chg="add mod">
          <ac:chgData name="Anupama Mohan Rao" userId="d322dacc-95b1-4059-ade2-f5d9ec3e6992" providerId="ADAL" clId="{29F60833-9217-D34C-986C-A7F1A8EA8DF9}" dt="2020-11-19T02:13:17.325" v="1103" actId="14100"/>
          <ac:picMkLst>
            <pc:docMk/>
            <pc:sldMk cId="790647948" sldId="268"/>
            <ac:picMk id="3" creationId="{27FFA019-2501-B941-AE9C-A7EEC086E458}"/>
          </ac:picMkLst>
        </pc:picChg>
        <pc:picChg chg="add mod">
          <ac:chgData name="Anupama Mohan Rao" userId="d322dacc-95b1-4059-ade2-f5d9ec3e6992" providerId="ADAL" clId="{29F60833-9217-D34C-986C-A7F1A8EA8DF9}" dt="2020-11-19T02:13:19.234" v="1104" actId="1076"/>
          <ac:picMkLst>
            <pc:docMk/>
            <pc:sldMk cId="790647948" sldId="268"/>
            <ac:picMk id="4" creationId="{C2224E02-242E-E743-9B85-C0B825A90D20}"/>
          </ac:picMkLst>
        </pc:picChg>
      </pc:sldChg>
      <pc:sldChg chg="addSp delSp modSp add mod">
        <pc:chgData name="Anupama Mohan Rao" userId="d322dacc-95b1-4059-ade2-f5d9ec3e6992" providerId="ADAL" clId="{29F60833-9217-D34C-986C-A7F1A8EA8DF9}" dt="2020-11-19T02:13:47.327" v="1110" actId="14100"/>
        <pc:sldMkLst>
          <pc:docMk/>
          <pc:sldMk cId="2498818316" sldId="269"/>
        </pc:sldMkLst>
        <pc:spChg chg="del">
          <ac:chgData name="Anupama Mohan Rao" userId="d322dacc-95b1-4059-ade2-f5d9ec3e6992" providerId="ADAL" clId="{29F60833-9217-D34C-986C-A7F1A8EA8DF9}" dt="2020-11-19T02:13:33.848" v="1106" actId="478"/>
          <ac:spMkLst>
            <pc:docMk/>
            <pc:sldMk cId="2498818316" sldId="269"/>
            <ac:spMk id="2" creationId="{4E738071-3947-BB4A-AF75-724E04EF7F54}"/>
          </ac:spMkLst>
        </pc:spChg>
        <pc:picChg chg="add mod">
          <ac:chgData name="Anupama Mohan Rao" userId="d322dacc-95b1-4059-ade2-f5d9ec3e6992" providerId="ADAL" clId="{29F60833-9217-D34C-986C-A7F1A8EA8DF9}" dt="2020-11-19T02:13:36.482" v="1107" actId="1076"/>
          <ac:picMkLst>
            <pc:docMk/>
            <pc:sldMk cId="2498818316" sldId="269"/>
            <ac:picMk id="3" creationId="{72C6DB69-E61B-A849-B887-6B0C42FEA020}"/>
          </ac:picMkLst>
        </pc:picChg>
        <pc:picChg chg="add mod">
          <ac:chgData name="Anupama Mohan Rao" userId="d322dacc-95b1-4059-ade2-f5d9ec3e6992" providerId="ADAL" clId="{29F60833-9217-D34C-986C-A7F1A8EA8DF9}" dt="2020-11-19T02:13:47.327" v="1110" actId="14100"/>
          <ac:picMkLst>
            <pc:docMk/>
            <pc:sldMk cId="2498818316" sldId="269"/>
            <ac:picMk id="4" creationId="{8AC65587-131B-0946-BEAA-A0BF47A48789}"/>
          </ac:picMkLst>
        </pc:picChg>
      </pc:sldChg>
      <pc:sldChg chg="addSp delSp modSp add mod">
        <pc:chgData name="Anupama Mohan Rao" userId="d322dacc-95b1-4059-ade2-f5d9ec3e6992" providerId="ADAL" clId="{29F60833-9217-D34C-986C-A7F1A8EA8DF9}" dt="2020-11-19T02:14:11.483" v="1115" actId="1076"/>
        <pc:sldMkLst>
          <pc:docMk/>
          <pc:sldMk cId="1028776578" sldId="270"/>
        </pc:sldMkLst>
        <pc:spChg chg="del">
          <ac:chgData name="Anupama Mohan Rao" userId="d322dacc-95b1-4059-ade2-f5d9ec3e6992" providerId="ADAL" clId="{29F60833-9217-D34C-986C-A7F1A8EA8DF9}" dt="2020-11-19T02:14:01.208" v="1112" actId="478"/>
          <ac:spMkLst>
            <pc:docMk/>
            <pc:sldMk cId="1028776578" sldId="270"/>
            <ac:spMk id="2" creationId="{4E738071-3947-BB4A-AF75-724E04EF7F54}"/>
          </ac:spMkLst>
        </pc:spChg>
        <pc:picChg chg="add mod">
          <ac:chgData name="Anupama Mohan Rao" userId="d322dacc-95b1-4059-ade2-f5d9ec3e6992" providerId="ADAL" clId="{29F60833-9217-D34C-986C-A7F1A8EA8DF9}" dt="2020-11-19T02:14:03.629" v="1113" actId="1076"/>
          <ac:picMkLst>
            <pc:docMk/>
            <pc:sldMk cId="1028776578" sldId="270"/>
            <ac:picMk id="3" creationId="{775AAE82-A0B7-6349-82ED-8414DD3566EF}"/>
          </ac:picMkLst>
        </pc:picChg>
        <pc:picChg chg="add mod">
          <ac:chgData name="Anupama Mohan Rao" userId="d322dacc-95b1-4059-ade2-f5d9ec3e6992" providerId="ADAL" clId="{29F60833-9217-D34C-986C-A7F1A8EA8DF9}" dt="2020-11-19T02:14:11.483" v="1115" actId="1076"/>
          <ac:picMkLst>
            <pc:docMk/>
            <pc:sldMk cId="1028776578" sldId="270"/>
            <ac:picMk id="4" creationId="{E3384F7C-0707-7E47-9CC4-00F8496F4049}"/>
          </ac:picMkLst>
        </pc:picChg>
      </pc:sldChg>
      <pc:sldChg chg="add del">
        <pc:chgData name="Anupama Mohan Rao" userId="d322dacc-95b1-4059-ade2-f5d9ec3e6992" providerId="ADAL" clId="{29F60833-9217-D34C-986C-A7F1A8EA8DF9}" dt="2020-11-19T02:14:19.421" v="1116" actId="2696"/>
        <pc:sldMkLst>
          <pc:docMk/>
          <pc:sldMk cId="2536465932" sldId="271"/>
        </pc:sldMkLst>
      </pc:sldChg>
      <pc:sldChg chg="modSp new mod ord">
        <pc:chgData name="Anupama Mohan Rao" userId="d322dacc-95b1-4059-ade2-f5d9ec3e6992" providerId="ADAL" clId="{29F60833-9217-D34C-986C-A7F1A8EA8DF9}" dt="2020-11-19T04:14:27.507" v="1732" actId="20577"/>
        <pc:sldMkLst>
          <pc:docMk/>
          <pc:sldMk cId="3753262996" sldId="271"/>
        </pc:sldMkLst>
        <pc:spChg chg="mod">
          <ac:chgData name="Anupama Mohan Rao" userId="d322dacc-95b1-4059-ade2-f5d9ec3e6992" providerId="ADAL" clId="{29F60833-9217-D34C-986C-A7F1A8EA8DF9}" dt="2020-11-19T04:14:27.507" v="1732" actId="20577"/>
          <ac:spMkLst>
            <pc:docMk/>
            <pc:sldMk cId="3753262996" sldId="271"/>
            <ac:spMk id="2" creationId="{CF86CF1F-FBD6-464F-AD17-0F2B7A589C01}"/>
          </ac:spMkLst>
        </pc:spChg>
      </pc:sldChg>
      <pc:sldChg chg="modSp new mod ord">
        <pc:chgData name="Anupama Mohan Rao" userId="d322dacc-95b1-4059-ade2-f5d9ec3e6992" providerId="ADAL" clId="{29F60833-9217-D34C-986C-A7F1A8EA8DF9}" dt="2020-11-19T04:14:21.475" v="1727" actId="20577"/>
        <pc:sldMkLst>
          <pc:docMk/>
          <pc:sldMk cId="2726738572" sldId="272"/>
        </pc:sldMkLst>
        <pc:spChg chg="mod">
          <ac:chgData name="Anupama Mohan Rao" userId="d322dacc-95b1-4059-ade2-f5d9ec3e6992" providerId="ADAL" clId="{29F60833-9217-D34C-986C-A7F1A8EA8DF9}" dt="2020-11-19T04:14:21.475" v="1727" actId="20577"/>
          <ac:spMkLst>
            <pc:docMk/>
            <pc:sldMk cId="2726738572" sldId="272"/>
            <ac:spMk id="2" creationId="{9E8BD895-C00A-154B-8E11-69BB8D10C9F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8T22:59:41.662" idx="4">
    <p:pos x="2033" y="1265"/>
    <p:text>Add content for cubes</p:text>
    <p:extLst>
      <p:ext uri="{C676402C-5697-4E1C-873F-D02D1690AC5C}">
        <p15:threadingInfo xmlns:p15="http://schemas.microsoft.com/office/powerpoint/2012/main" timeZoneBias="300"/>
      </p:ext>
    </p:extLst>
  </p:cm>
  <p:cm authorId="1" dt="2020-11-18T23:00:45.635" idx="5">
    <p:pos x="2033" y="1361"/>
    <p:text>MOLAP</p:text>
    <p:extLst>
      <p:ext uri="{C676402C-5697-4E1C-873F-D02D1690AC5C}">
        <p15:threadingInfo xmlns:p15="http://schemas.microsoft.com/office/powerpoint/2012/main" timeZoneBias="30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8T23:19:06.459" idx="7">
    <p:pos x="10" y="10"/>
    <p:text>System generated schema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8T23:03:21.334" idx="6">
    <p:pos x="10" y="10"/>
    <p:text>Overview, Tweet,Fudgemart, Fudgeflix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48F3C-234E-4C01-9D55-3E2241E5A9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017DFD-9139-4B4D-B494-4BEBE837E3BB}">
      <dgm:prSet/>
      <dgm:spPr/>
      <dgm:t>
        <a:bodyPr/>
        <a:lstStyle/>
        <a:p>
          <a:pPr>
            <a:defRPr cap="all"/>
          </a:pPr>
          <a:r>
            <a:rPr lang="en-US"/>
            <a:t>Merge business process of Fudgemart and Fudgeflix</a:t>
          </a:r>
        </a:p>
      </dgm:t>
    </dgm:pt>
    <dgm:pt modelId="{92FEB3CA-A808-40E8-B9C6-64BB03FE117A}" type="parTrans" cxnId="{83A4FC9E-4A0F-4A4B-9756-5BEC939CCBC2}">
      <dgm:prSet/>
      <dgm:spPr/>
      <dgm:t>
        <a:bodyPr/>
        <a:lstStyle/>
        <a:p>
          <a:endParaRPr lang="en-US"/>
        </a:p>
      </dgm:t>
    </dgm:pt>
    <dgm:pt modelId="{448E3D6A-9F37-44E2-956A-5FFEB75D635F}" type="sibTrans" cxnId="{83A4FC9E-4A0F-4A4B-9756-5BEC939CCBC2}">
      <dgm:prSet/>
      <dgm:spPr/>
      <dgm:t>
        <a:bodyPr/>
        <a:lstStyle/>
        <a:p>
          <a:endParaRPr lang="en-US"/>
        </a:p>
      </dgm:t>
    </dgm:pt>
    <dgm:pt modelId="{B2845B9C-C0FB-4553-B143-611FA6AA98B6}">
      <dgm:prSet/>
      <dgm:spPr/>
      <dgm:t>
        <a:bodyPr/>
        <a:lstStyle/>
        <a:p>
          <a:pPr>
            <a:defRPr cap="all"/>
          </a:pPr>
          <a:r>
            <a:rPr lang="en-US"/>
            <a:t>Satisfy customer  needs</a:t>
          </a:r>
        </a:p>
      </dgm:t>
    </dgm:pt>
    <dgm:pt modelId="{3AE3DE3A-6ECC-4557-84FB-B8CA474E9486}" type="parTrans" cxnId="{EB4513F7-5B64-4124-80F2-A6A99BC75235}">
      <dgm:prSet/>
      <dgm:spPr/>
      <dgm:t>
        <a:bodyPr/>
        <a:lstStyle/>
        <a:p>
          <a:endParaRPr lang="en-US"/>
        </a:p>
      </dgm:t>
    </dgm:pt>
    <dgm:pt modelId="{68565F89-E8B1-43CA-AFF2-C3CE094CCB2C}" type="sibTrans" cxnId="{EB4513F7-5B64-4124-80F2-A6A99BC75235}">
      <dgm:prSet/>
      <dgm:spPr/>
      <dgm:t>
        <a:bodyPr/>
        <a:lstStyle/>
        <a:p>
          <a:endParaRPr lang="en-US"/>
        </a:p>
      </dgm:t>
    </dgm:pt>
    <dgm:pt modelId="{0C0675CF-5A23-4022-A097-9EAD7C45843F}">
      <dgm:prSet/>
      <dgm:spPr/>
      <dgm:t>
        <a:bodyPr/>
        <a:lstStyle/>
        <a:p>
          <a:pPr>
            <a:defRPr cap="all"/>
          </a:pPr>
          <a:r>
            <a:rPr lang="en-US"/>
            <a:t>Identifying business processes that helps in optimization.</a:t>
          </a:r>
        </a:p>
      </dgm:t>
    </dgm:pt>
    <dgm:pt modelId="{F9BDECD3-D766-470B-8897-4E63B3C70A3F}" type="parTrans" cxnId="{6C4ED974-5C15-42A4-BB60-3016DAF4A9FC}">
      <dgm:prSet/>
      <dgm:spPr/>
      <dgm:t>
        <a:bodyPr/>
        <a:lstStyle/>
        <a:p>
          <a:endParaRPr lang="en-US"/>
        </a:p>
      </dgm:t>
    </dgm:pt>
    <dgm:pt modelId="{7D16882B-79B5-44D6-AA8E-758AE12BF7A1}" type="sibTrans" cxnId="{6C4ED974-5C15-42A4-BB60-3016DAF4A9FC}">
      <dgm:prSet/>
      <dgm:spPr/>
      <dgm:t>
        <a:bodyPr/>
        <a:lstStyle/>
        <a:p>
          <a:endParaRPr lang="en-US"/>
        </a:p>
      </dgm:t>
    </dgm:pt>
    <dgm:pt modelId="{87798A0B-3071-4D5A-B978-3C02BC26CDAB}">
      <dgm:prSet/>
      <dgm:spPr/>
      <dgm:t>
        <a:bodyPr/>
        <a:lstStyle/>
        <a:p>
          <a:pPr>
            <a:defRPr cap="all"/>
          </a:pPr>
          <a:r>
            <a:rPr lang="en-US"/>
            <a:t>Use data-driven dashboards to identify preferred products.</a:t>
          </a:r>
        </a:p>
      </dgm:t>
    </dgm:pt>
    <dgm:pt modelId="{685460D2-0F37-4827-BDFD-2A751BE33ABF}" type="parTrans" cxnId="{109E72A3-AB84-48D5-B1AC-04124C772D29}">
      <dgm:prSet/>
      <dgm:spPr/>
      <dgm:t>
        <a:bodyPr/>
        <a:lstStyle/>
        <a:p>
          <a:endParaRPr lang="en-US"/>
        </a:p>
      </dgm:t>
    </dgm:pt>
    <dgm:pt modelId="{42A22ABC-CFAC-445B-A436-EC358FD20713}" type="sibTrans" cxnId="{109E72A3-AB84-48D5-B1AC-04124C772D29}">
      <dgm:prSet/>
      <dgm:spPr/>
      <dgm:t>
        <a:bodyPr/>
        <a:lstStyle/>
        <a:p>
          <a:endParaRPr lang="en-US"/>
        </a:p>
      </dgm:t>
    </dgm:pt>
    <dgm:pt modelId="{22D6CD0B-8A13-4FAE-ADD2-FE85C43D7665}" type="pres">
      <dgm:prSet presAssocID="{CB648F3C-234E-4C01-9D55-3E2241E5A935}" presName="root" presStyleCnt="0">
        <dgm:presLayoutVars>
          <dgm:dir/>
          <dgm:resizeHandles val="exact"/>
        </dgm:presLayoutVars>
      </dgm:prSet>
      <dgm:spPr/>
    </dgm:pt>
    <dgm:pt modelId="{D37BE44F-A03C-4E86-9D4F-4557CAD1DE88}" type="pres">
      <dgm:prSet presAssocID="{39017DFD-9139-4B4D-B494-4BEBE837E3BB}" presName="compNode" presStyleCnt="0"/>
      <dgm:spPr/>
    </dgm:pt>
    <dgm:pt modelId="{D2922927-92F8-4091-985F-8D22AD33239E}" type="pres">
      <dgm:prSet presAssocID="{39017DFD-9139-4B4D-B494-4BEBE837E3BB}" presName="iconBgRect" presStyleLbl="bgShp" presStyleIdx="0" presStyleCnt="4"/>
      <dgm:spPr/>
    </dgm:pt>
    <dgm:pt modelId="{6300ABE0-E374-4280-AB69-15D91BEC3B71}" type="pres">
      <dgm:prSet presAssocID="{39017DFD-9139-4B4D-B494-4BEBE837E3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ipper"/>
        </a:ext>
      </dgm:extLst>
    </dgm:pt>
    <dgm:pt modelId="{321D6E54-8903-418A-8A27-04F0277925C3}" type="pres">
      <dgm:prSet presAssocID="{39017DFD-9139-4B4D-B494-4BEBE837E3BB}" presName="spaceRect" presStyleCnt="0"/>
      <dgm:spPr/>
    </dgm:pt>
    <dgm:pt modelId="{61CC0AF1-DCDD-493C-95F5-4FF1B7D7C397}" type="pres">
      <dgm:prSet presAssocID="{39017DFD-9139-4B4D-B494-4BEBE837E3BB}" presName="textRect" presStyleLbl="revTx" presStyleIdx="0" presStyleCnt="4">
        <dgm:presLayoutVars>
          <dgm:chMax val="1"/>
          <dgm:chPref val="1"/>
        </dgm:presLayoutVars>
      </dgm:prSet>
      <dgm:spPr/>
    </dgm:pt>
    <dgm:pt modelId="{425B78DA-7F8F-4CF9-9999-DD765BC1E64C}" type="pres">
      <dgm:prSet presAssocID="{448E3D6A-9F37-44E2-956A-5FFEB75D635F}" presName="sibTrans" presStyleCnt="0"/>
      <dgm:spPr/>
    </dgm:pt>
    <dgm:pt modelId="{CB1DADF9-930C-45DB-9424-6FFD03E744DA}" type="pres">
      <dgm:prSet presAssocID="{B2845B9C-C0FB-4553-B143-611FA6AA98B6}" presName="compNode" presStyleCnt="0"/>
      <dgm:spPr/>
    </dgm:pt>
    <dgm:pt modelId="{62531F49-6B03-4957-9D61-D5E98FE92A0A}" type="pres">
      <dgm:prSet presAssocID="{B2845B9C-C0FB-4553-B143-611FA6AA98B6}" presName="iconBgRect" presStyleLbl="bgShp" presStyleIdx="1" presStyleCnt="4"/>
      <dgm:spPr/>
    </dgm:pt>
    <dgm:pt modelId="{9A660321-97CB-43DF-A1C3-511021B0784E}" type="pres">
      <dgm:prSet presAssocID="{B2845B9C-C0FB-4553-B143-611FA6AA98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853B459-081C-4978-831C-C6A3975179A8}" type="pres">
      <dgm:prSet presAssocID="{B2845B9C-C0FB-4553-B143-611FA6AA98B6}" presName="spaceRect" presStyleCnt="0"/>
      <dgm:spPr/>
    </dgm:pt>
    <dgm:pt modelId="{06E89CEE-1D55-46B4-9322-8A0C9C7D7C7C}" type="pres">
      <dgm:prSet presAssocID="{B2845B9C-C0FB-4553-B143-611FA6AA98B6}" presName="textRect" presStyleLbl="revTx" presStyleIdx="1" presStyleCnt="4">
        <dgm:presLayoutVars>
          <dgm:chMax val="1"/>
          <dgm:chPref val="1"/>
        </dgm:presLayoutVars>
      </dgm:prSet>
      <dgm:spPr/>
    </dgm:pt>
    <dgm:pt modelId="{68A6A1A4-E45D-4D4D-BD53-66892D65AA7A}" type="pres">
      <dgm:prSet presAssocID="{68565F89-E8B1-43CA-AFF2-C3CE094CCB2C}" presName="sibTrans" presStyleCnt="0"/>
      <dgm:spPr/>
    </dgm:pt>
    <dgm:pt modelId="{5E01A06B-3523-4286-945C-26F40AB93B07}" type="pres">
      <dgm:prSet presAssocID="{0C0675CF-5A23-4022-A097-9EAD7C45843F}" presName="compNode" presStyleCnt="0"/>
      <dgm:spPr/>
    </dgm:pt>
    <dgm:pt modelId="{E78B28C2-EC94-49F4-89D6-70BE5FB5E0DE}" type="pres">
      <dgm:prSet presAssocID="{0C0675CF-5A23-4022-A097-9EAD7C45843F}" presName="iconBgRect" presStyleLbl="bgShp" presStyleIdx="2" presStyleCnt="4"/>
      <dgm:spPr/>
    </dgm:pt>
    <dgm:pt modelId="{F80EBE4A-6E9A-4C2F-B637-0EDE29D37009}" type="pres">
      <dgm:prSet presAssocID="{0C0675CF-5A23-4022-A097-9EAD7C4584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0942DCF5-A139-4A72-87F7-22D2282887CA}" type="pres">
      <dgm:prSet presAssocID="{0C0675CF-5A23-4022-A097-9EAD7C45843F}" presName="spaceRect" presStyleCnt="0"/>
      <dgm:spPr/>
    </dgm:pt>
    <dgm:pt modelId="{84A00AB6-0296-4E45-A795-3DDB72826FBA}" type="pres">
      <dgm:prSet presAssocID="{0C0675CF-5A23-4022-A097-9EAD7C45843F}" presName="textRect" presStyleLbl="revTx" presStyleIdx="2" presStyleCnt="4">
        <dgm:presLayoutVars>
          <dgm:chMax val="1"/>
          <dgm:chPref val="1"/>
        </dgm:presLayoutVars>
      </dgm:prSet>
      <dgm:spPr/>
    </dgm:pt>
    <dgm:pt modelId="{800254DD-C724-46C3-84F3-23750F27A6AD}" type="pres">
      <dgm:prSet presAssocID="{7D16882B-79B5-44D6-AA8E-758AE12BF7A1}" presName="sibTrans" presStyleCnt="0"/>
      <dgm:spPr/>
    </dgm:pt>
    <dgm:pt modelId="{CC6EEB77-D0D4-4C27-89CD-C5D82C7B664F}" type="pres">
      <dgm:prSet presAssocID="{87798A0B-3071-4D5A-B978-3C02BC26CDAB}" presName="compNode" presStyleCnt="0"/>
      <dgm:spPr/>
    </dgm:pt>
    <dgm:pt modelId="{15DD9C63-0318-4742-A841-3B7358C92950}" type="pres">
      <dgm:prSet presAssocID="{87798A0B-3071-4D5A-B978-3C02BC26CDAB}" presName="iconBgRect" presStyleLbl="bgShp" presStyleIdx="3" presStyleCnt="4"/>
      <dgm:spPr/>
    </dgm:pt>
    <dgm:pt modelId="{33AAE039-207A-4E0D-A6A9-850AFC8ACCE3}" type="pres">
      <dgm:prSet presAssocID="{87798A0B-3071-4D5A-B978-3C02BC26CD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230F005A-DBA3-4A77-AE94-ACDF80103698}" type="pres">
      <dgm:prSet presAssocID="{87798A0B-3071-4D5A-B978-3C02BC26CDAB}" presName="spaceRect" presStyleCnt="0"/>
      <dgm:spPr/>
    </dgm:pt>
    <dgm:pt modelId="{6DAF8E18-0738-4D66-BC7B-A2FC42029990}" type="pres">
      <dgm:prSet presAssocID="{87798A0B-3071-4D5A-B978-3C02BC26CD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642018-C18A-4C94-BE7A-69B61EC4D70D}" type="presOf" srcId="{87798A0B-3071-4D5A-B978-3C02BC26CDAB}" destId="{6DAF8E18-0738-4D66-BC7B-A2FC42029990}" srcOrd="0" destOrd="0" presId="urn:microsoft.com/office/officeart/2018/5/layout/IconCircleLabelList"/>
    <dgm:cxn modelId="{37CC182C-E1DB-4AEF-B2C1-BD1AFC3EEE0E}" type="presOf" srcId="{39017DFD-9139-4B4D-B494-4BEBE837E3BB}" destId="{61CC0AF1-DCDD-493C-95F5-4FF1B7D7C397}" srcOrd="0" destOrd="0" presId="urn:microsoft.com/office/officeart/2018/5/layout/IconCircleLabelList"/>
    <dgm:cxn modelId="{42FEC949-404A-41B0-9006-B997D895EA46}" type="presOf" srcId="{CB648F3C-234E-4C01-9D55-3E2241E5A935}" destId="{22D6CD0B-8A13-4FAE-ADD2-FE85C43D7665}" srcOrd="0" destOrd="0" presId="urn:microsoft.com/office/officeart/2018/5/layout/IconCircleLabelList"/>
    <dgm:cxn modelId="{6C4ED974-5C15-42A4-BB60-3016DAF4A9FC}" srcId="{CB648F3C-234E-4C01-9D55-3E2241E5A935}" destId="{0C0675CF-5A23-4022-A097-9EAD7C45843F}" srcOrd="2" destOrd="0" parTransId="{F9BDECD3-D766-470B-8897-4E63B3C70A3F}" sibTransId="{7D16882B-79B5-44D6-AA8E-758AE12BF7A1}"/>
    <dgm:cxn modelId="{83A4FC9E-4A0F-4A4B-9756-5BEC939CCBC2}" srcId="{CB648F3C-234E-4C01-9D55-3E2241E5A935}" destId="{39017DFD-9139-4B4D-B494-4BEBE837E3BB}" srcOrd="0" destOrd="0" parTransId="{92FEB3CA-A808-40E8-B9C6-64BB03FE117A}" sibTransId="{448E3D6A-9F37-44E2-956A-5FFEB75D635F}"/>
    <dgm:cxn modelId="{109E72A3-AB84-48D5-B1AC-04124C772D29}" srcId="{CB648F3C-234E-4C01-9D55-3E2241E5A935}" destId="{87798A0B-3071-4D5A-B978-3C02BC26CDAB}" srcOrd="3" destOrd="0" parTransId="{685460D2-0F37-4827-BDFD-2A751BE33ABF}" sibTransId="{42A22ABC-CFAC-445B-A436-EC358FD20713}"/>
    <dgm:cxn modelId="{7BF911C7-0B87-4059-988E-7839DBF308AA}" type="presOf" srcId="{B2845B9C-C0FB-4553-B143-611FA6AA98B6}" destId="{06E89CEE-1D55-46B4-9322-8A0C9C7D7C7C}" srcOrd="0" destOrd="0" presId="urn:microsoft.com/office/officeart/2018/5/layout/IconCircleLabelList"/>
    <dgm:cxn modelId="{A2AED9DF-1BFF-4786-BD24-BC3A2661D091}" type="presOf" srcId="{0C0675CF-5A23-4022-A097-9EAD7C45843F}" destId="{84A00AB6-0296-4E45-A795-3DDB72826FBA}" srcOrd="0" destOrd="0" presId="urn:microsoft.com/office/officeart/2018/5/layout/IconCircleLabelList"/>
    <dgm:cxn modelId="{EB4513F7-5B64-4124-80F2-A6A99BC75235}" srcId="{CB648F3C-234E-4C01-9D55-3E2241E5A935}" destId="{B2845B9C-C0FB-4553-B143-611FA6AA98B6}" srcOrd="1" destOrd="0" parTransId="{3AE3DE3A-6ECC-4557-84FB-B8CA474E9486}" sibTransId="{68565F89-E8B1-43CA-AFF2-C3CE094CCB2C}"/>
    <dgm:cxn modelId="{3A168E9C-9814-4A64-8F2E-BB60D5BBD5E8}" type="presParOf" srcId="{22D6CD0B-8A13-4FAE-ADD2-FE85C43D7665}" destId="{D37BE44F-A03C-4E86-9D4F-4557CAD1DE88}" srcOrd="0" destOrd="0" presId="urn:microsoft.com/office/officeart/2018/5/layout/IconCircleLabelList"/>
    <dgm:cxn modelId="{E4717BC9-6CA6-4BDB-B0C0-A1627DF5FD25}" type="presParOf" srcId="{D37BE44F-A03C-4E86-9D4F-4557CAD1DE88}" destId="{D2922927-92F8-4091-985F-8D22AD33239E}" srcOrd="0" destOrd="0" presId="urn:microsoft.com/office/officeart/2018/5/layout/IconCircleLabelList"/>
    <dgm:cxn modelId="{C1E937BC-E64B-42C6-BF8F-39334FC0743D}" type="presParOf" srcId="{D37BE44F-A03C-4E86-9D4F-4557CAD1DE88}" destId="{6300ABE0-E374-4280-AB69-15D91BEC3B71}" srcOrd="1" destOrd="0" presId="urn:microsoft.com/office/officeart/2018/5/layout/IconCircleLabelList"/>
    <dgm:cxn modelId="{6C596267-6D15-433B-81B9-CE6D01DC855C}" type="presParOf" srcId="{D37BE44F-A03C-4E86-9D4F-4557CAD1DE88}" destId="{321D6E54-8903-418A-8A27-04F0277925C3}" srcOrd="2" destOrd="0" presId="urn:microsoft.com/office/officeart/2018/5/layout/IconCircleLabelList"/>
    <dgm:cxn modelId="{2A8BFFA6-B8AC-472E-A6B8-D972ECB3132C}" type="presParOf" srcId="{D37BE44F-A03C-4E86-9D4F-4557CAD1DE88}" destId="{61CC0AF1-DCDD-493C-95F5-4FF1B7D7C397}" srcOrd="3" destOrd="0" presId="urn:microsoft.com/office/officeart/2018/5/layout/IconCircleLabelList"/>
    <dgm:cxn modelId="{4E124E78-B8AD-4349-9D74-95BBED0A39DC}" type="presParOf" srcId="{22D6CD0B-8A13-4FAE-ADD2-FE85C43D7665}" destId="{425B78DA-7F8F-4CF9-9999-DD765BC1E64C}" srcOrd="1" destOrd="0" presId="urn:microsoft.com/office/officeart/2018/5/layout/IconCircleLabelList"/>
    <dgm:cxn modelId="{16F7004C-EE25-455B-AC95-96F3C38D6D95}" type="presParOf" srcId="{22D6CD0B-8A13-4FAE-ADD2-FE85C43D7665}" destId="{CB1DADF9-930C-45DB-9424-6FFD03E744DA}" srcOrd="2" destOrd="0" presId="urn:microsoft.com/office/officeart/2018/5/layout/IconCircleLabelList"/>
    <dgm:cxn modelId="{F9182BBE-E02D-40BE-8918-72B1A712E2D1}" type="presParOf" srcId="{CB1DADF9-930C-45DB-9424-6FFD03E744DA}" destId="{62531F49-6B03-4957-9D61-D5E98FE92A0A}" srcOrd="0" destOrd="0" presId="urn:microsoft.com/office/officeart/2018/5/layout/IconCircleLabelList"/>
    <dgm:cxn modelId="{EDB5E9B4-20A7-4201-87A2-91DB65923273}" type="presParOf" srcId="{CB1DADF9-930C-45DB-9424-6FFD03E744DA}" destId="{9A660321-97CB-43DF-A1C3-511021B0784E}" srcOrd="1" destOrd="0" presId="urn:microsoft.com/office/officeart/2018/5/layout/IconCircleLabelList"/>
    <dgm:cxn modelId="{C9094C1C-D4C8-42B0-BF5A-0A07A2B767AB}" type="presParOf" srcId="{CB1DADF9-930C-45DB-9424-6FFD03E744DA}" destId="{0853B459-081C-4978-831C-C6A3975179A8}" srcOrd="2" destOrd="0" presId="urn:microsoft.com/office/officeart/2018/5/layout/IconCircleLabelList"/>
    <dgm:cxn modelId="{CB585EE7-83CE-4A60-8A5A-091F6AC4E51C}" type="presParOf" srcId="{CB1DADF9-930C-45DB-9424-6FFD03E744DA}" destId="{06E89CEE-1D55-46B4-9322-8A0C9C7D7C7C}" srcOrd="3" destOrd="0" presId="urn:microsoft.com/office/officeart/2018/5/layout/IconCircleLabelList"/>
    <dgm:cxn modelId="{6530630A-3450-44E0-A549-F165E7C5980E}" type="presParOf" srcId="{22D6CD0B-8A13-4FAE-ADD2-FE85C43D7665}" destId="{68A6A1A4-E45D-4D4D-BD53-66892D65AA7A}" srcOrd="3" destOrd="0" presId="urn:microsoft.com/office/officeart/2018/5/layout/IconCircleLabelList"/>
    <dgm:cxn modelId="{2BC0198D-A923-4B58-BE75-A0472B8B0AAB}" type="presParOf" srcId="{22D6CD0B-8A13-4FAE-ADD2-FE85C43D7665}" destId="{5E01A06B-3523-4286-945C-26F40AB93B07}" srcOrd="4" destOrd="0" presId="urn:microsoft.com/office/officeart/2018/5/layout/IconCircleLabelList"/>
    <dgm:cxn modelId="{62341FC4-79E2-4653-B594-2595CE679128}" type="presParOf" srcId="{5E01A06B-3523-4286-945C-26F40AB93B07}" destId="{E78B28C2-EC94-49F4-89D6-70BE5FB5E0DE}" srcOrd="0" destOrd="0" presId="urn:microsoft.com/office/officeart/2018/5/layout/IconCircleLabelList"/>
    <dgm:cxn modelId="{B4E14B4D-BEC6-4CBC-9E18-2AEDDCCE6215}" type="presParOf" srcId="{5E01A06B-3523-4286-945C-26F40AB93B07}" destId="{F80EBE4A-6E9A-4C2F-B637-0EDE29D37009}" srcOrd="1" destOrd="0" presId="urn:microsoft.com/office/officeart/2018/5/layout/IconCircleLabelList"/>
    <dgm:cxn modelId="{E9508844-5A6A-4093-894E-DE8905E19956}" type="presParOf" srcId="{5E01A06B-3523-4286-945C-26F40AB93B07}" destId="{0942DCF5-A139-4A72-87F7-22D2282887CA}" srcOrd="2" destOrd="0" presId="urn:microsoft.com/office/officeart/2018/5/layout/IconCircleLabelList"/>
    <dgm:cxn modelId="{3A9AEAC0-88C0-4084-8A1B-BF6DBE389674}" type="presParOf" srcId="{5E01A06B-3523-4286-945C-26F40AB93B07}" destId="{84A00AB6-0296-4E45-A795-3DDB72826FBA}" srcOrd="3" destOrd="0" presId="urn:microsoft.com/office/officeart/2018/5/layout/IconCircleLabelList"/>
    <dgm:cxn modelId="{C2349BED-A18A-4C73-BDAE-9FAFFFD34E6F}" type="presParOf" srcId="{22D6CD0B-8A13-4FAE-ADD2-FE85C43D7665}" destId="{800254DD-C724-46C3-84F3-23750F27A6AD}" srcOrd="5" destOrd="0" presId="urn:microsoft.com/office/officeart/2018/5/layout/IconCircleLabelList"/>
    <dgm:cxn modelId="{4E13FA2B-5E69-47CA-8C49-05D32EE33300}" type="presParOf" srcId="{22D6CD0B-8A13-4FAE-ADD2-FE85C43D7665}" destId="{CC6EEB77-D0D4-4C27-89CD-C5D82C7B664F}" srcOrd="6" destOrd="0" presId="urn:microsoft.com/office/officeart/2018/5/layout/IconCircleLabelList"/>
    <dgm:cxn modelId="{9054B066-0C6F-493B-A0BF-81372BC4FB9B}" type="presParOf" srcId="{CC6EEB77-D0D4-4C27-89CD-C5D82C7B664F}" destId="{15DD9C63-0318-4742-A841-3B7358C92950}" srcOrd="0" destOrd="0" presId="urn:microsoft.com/office/officeart/2018/5/layout/IconCircleLabelList"/>
    <dgm:cxn modelId="{97A85C09-6818-4FE4-8C7C-36400EA86A1F}" type="presParOf" srcId="{CC6EEB77-D0D4-4C27-89CD-C5D82C7B664F}" destId="{33AAE039-207A-4E0D-A6A9-850AFC8ACCE3}" srcOrd="1" destOrd="0" presId="urn:microsoft.com/office/officeart/2018/5/layout/IconCircleLabelList"/>
    <dgm:cxn modelId="{CCCD5C50-6E68-435E-96F2-2EBF0E8DA6C4}" type="presParOf" srcId="{CC6EEB77-D0D4-4C27-89CD-C5D82C7B664F}" destId="{230F005A-DBA3-4A77-AE94-ACDF80103698}" srcOrd="2" destOrd="0" presId="urn:microsoft.com/office/officeart/2018/5/layout/IconCircleLabelList"/>
    <dgm:cxn modelId="{79900174-F48B-4408-BE74-9C066A73526D}" type="presParOf" srcId="{CC6EEB77-D0D4-4C27-89CD-C5D82C7B664F}" destId="{6DAF8E18-0738-4D66-BC7B-A2FC420299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0AD0B-337B-46A4-B7E1-6FEA2C436FB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934083-1BBC-494F-B1BB-9AEE0C798223}">
      <dgm:prSet/>
      <dgm:spPr/>
      <dgm:t>
        <a:bodyPr/>
        <a:lstStyle/>
        <a:p>
          <a:r>
            <a:rPr lang="en-US"/>
            <a:t>Sentimental Analysis</a:t>
          </a:r>
        </a:p>
      </dgm:t>
    </dgm:pt>
    <dgm:pt modelId="{5898F072-E29F-4DD4-B231-23188AE453C9}" type="parTrans" cxnId="{C33E7935-96BC-416F-84DE-AF1C31D9699F}">
      <dgm:prSet/>
      <dgm:spPr/>
      <dgm:t>
        <a:bodyPr/>
        <a:lstStyle/>
        <a:p>
          <a:endParaRPr lang="en-US"/>
        </a:p>
      </dgm:t>
    </dgm:pt>
    <dgm:pt modelId="{4CF95144-8C95-4049-AE3B-0664308BC298}" type="sibTrans" cxnId="{C33E7935-96BC-416F-84DE-AF1C31D9699F}">
      <dgm:prSet/>
      <dgm:spPr/>
      <dgm:t>
        <a:bodyPr/>
        <a:lstStyle/>
        <a:p>
          <a:endParaRPr lang="en-US"/>
        </a:p>
      </dgm:t>
    </dgm:pt>
    <dgm:pt modelId="{7B6D53C1-4A9C-4088-9DBD-18DB2716393F}">
      <dgm:prSet/>
      <dgm:spPr/>
      <dgm:t>
        <a:bodyPr/>
        <a:lstStyle/>
        <a:p>
          <a:r>
            <a:rPr lang="en-US"/>
            <a:t>Tool used: </a:t>
          </a:r>
          <a:r>
            <a:rPr lang="en-US" err="1"/>
            <a:t>jupyter</a:t>
          </a:r>
          <a:r>
            <a:rPr lang="en-US"/>
            <a:t> notebook (python)</a:t>
          </a:r>
        </a:p>
      </dgm:t>
    </dgm:pt>
    <dgm:pt modelId="{8245FEFC-0C3F-470F-8960-A31E03317D7F}" type="parTrans" cxnId="{2A89DD5F-433D-4451-91F1-BE2F2794DBF7}">
      <dgm:prSet/>
      <dgm:spPr/>
      <dgm:t>
        <a:bodyPr/>
        <a:lstStyle/>
        <a:p>
          <a:endParaRPr lang="en-US"/>
        </a:p>
      </dgm:t>
    </dgm:pt>
    <dgm:pt modelId="{FB93EA27-B4C5-4F04-85D2-5D043DD8EDE8}" type="sibTrans" cxnId="{2A89DD5F-433D-4451-91F1-BE2F2794DBF7}">
      <dgm:prSet/>
      <dgm:spPr/>
      <dgm:t>
        <a:bodyPr/>
        <a:lstStyle/>
        <a:p>
          <a:endParaRPr lang="en-US"/>
        </a:p>
      </dgm:t>
    </dgm:pt>
    <dgm:pt modelId="{860E1FD0-1816-4C4A-84B6-284D37DC7AE6}">
      <dgm:prSet/>
      <dgm:spPr/>
      <dgm:t>
        <a:bodyPr/>
        <a:lstStyle/>
        <a:p>
          <a:r>
            <a:rPr lang="en-US"/>
            <a:t>Output: positive, negative, neutral sentiments.</a:t>
          </a:r>
        </a:p>
      </dgm:t>
    </dgm:pt>
    <dgm:pt modelId="{072F7089-9288-420A-9FB8-9B95F48FE167}" type="parTrans" cxnId="{E9020B88-F311-44E9-912A-DA70A6269BA8}">
      <dgm:prSet/>
      <dgm:spPr/>
      <dgm:t>
        <a:bodyPr/>
        <a:lstStyle/>
        <a:p>
          <a:endParaRPr lang="en-US"/>
        </a:p>
      </dgm:t>
    </dgm:pt>
    <dgm:pt modelId="{5D008DB4-B0F9-4EBF-83B9-AA16D667CCDF}" type="sibTrans" cxnId="{E9020B88-F311-44E9-912A-DA70A6269BA8}">
      <dgm:prSet/>
      <dgm:spPr/>
      <dgm:t>
        <a:bodyPr/>
        <a:lstStyle/>
        <a:p>
          <a:endParaRPr lang="en-US"/>
        </a:p>
      </dgm:t>
    </dgm:pt>
    <dgm:pt modelId="{7CD976E2-FADE-4451-B354-549FB2DEE64A}">
      <dgm:prSet/>
      <dgm:spPr/>
      <dgm:t>
        <a:bodyPr/>
        <a:lstStyle/>
        <a:p>
          <a:r>
            <a:rPr lang="en-US"/>
            <a:t>ETL</a:t>
          </a:r>
        </a:p>
      </dgm:t>
    </dgm:pt>
    <dgm:pt modelId="{900C7977-FC46-46BA-8C44-61CFC1ADF47B}" type="parTrans" cxnId="{CE683BB1-69F3-4818-8155-D852B7D9F74B}">
      <dgm:prSet/>
      <dgm:spPr/>
      <dgm:t>
        <a:bodyPr/>
        <a:lstStyle/>
        <a:p>
          <a:endParaRPr lang="en-US"/>
        </a:p>
      </dgm:t>
    </dgm:pt>
    <dgm:pt modelId="{B1952844-21B7-43EC-B680-5A9800F9C403}" type="sibTrans" cxnId="{CE683BB1-69F3-4818-8155-D852B7D9F74B}">
      <dgm:prSet/>
      <dgm:spPr/>
      <dgm:t>
        <a:bodyPr/>
        <a:lstStyle/>
        <a:p>
          <a:endParaRPr lang="en-US"/>
        </a:p>
      </dgm:t>
    </dgm:pt>
    <dgm:pt modelId="{C9CFE38E-C9CE-43DF-933E-5D53C6D763D7}">
      <dgm:prSet/>
      <dgm:spPr/>
      <dgm:t>
        <a:bodyPr/>
        <a:lstStyle/>
        <a:p>
          <a:r>
            <a:rPr lang="en-US"/>
            <a:t>Tool used: Microsoft Visual Studio (SSIS)</a:t>
          </a:r>
        </a:p>
      </dgm:t>
    </dgm:pt>
    <dgm:pt modelId="{F7064882-EF35-4EAA-9212-F687796B3872}" type="parTrans" cxnId="{8BB742E0-018D-4908-A859-76ED1492098F}">
      <dgm:prSet/>
      <dgm:spPr/>
      <dgm:t>
        <a:bodyPr/>
        <a:lstStyle/>
        <a:p>
          <a:endParaRPr lang="en-US"/>
        </a:p>
      </dgm:t>
    </dgm:pt>
    <dgm:pt modelId="{4B996058-496A-44AE-92CC-1245969475DE}" type="sibTrans" cxnId="{8BB742E0-018D-4908-A859-76ED1492098F}">
      <dgm:prSet/>
      <dgm:spPr/>
      <dgm:t>
        <a:bodyPr/>
        <a:lstStyle/>
        <a:p>
          <a:endParaRPr lang="en-US"/>
        </a:p>
      </dgm:t>
    </dgm:pt>
    <dgm:pt modelId="{4D70A0AB-C5CE-45F3-9374-96ED438F28D5}">
      <dgm:prSet/>
      <dgm:spPr/>
      <dgm:t>
        <a:bodyPr/>
        <a:lstStyle/>
        <a:p>
          <a:r>
            <a:rPr lang="en-US"/>
            <a:t>Processes: Extract, Transform, Load</a:t>
          </a:r>
        </a:p>
      </dgm:t>
    </dgm:pt>
    <dgm:pt modelId="{52028479-35F0-492E-8504-E3457AF20782}" type="parTrans" cxnId="{4B775C09-68D2-420A-9F2A-606F6F7E3D40}">
      <dgm:prSet/>
      <dgm:spPr/>
      <dgm:t>
        <a:bodyPr/>
        <a:lstStyle/>
        <a:p>
          <a:endParaRPr lang="en-US"/>
        </a:p>
      </dgm:t>
    </dgm:pt>
    <dgm:pt modelId="{C3A65C80-3684-4F08-8482-D2CE716EFE5E}" type="sibTrans" cxnId="{4B775C09-68D2-420A-9F2A-606F6F7E3D40}">
      <dgm:prSet/>
      <dgm:spPr/>
      <dgm:t>
        <a:bodyPr/>
        <a:lstStyle/>
        <a:p>
          <a:endParaRPr lang="en-US"/>
        </a:p>
      </dgm:t>
    </dgm:pt>
    <dgm:pt modelId="{7E54F37C-A8F2-4C3B-BE6B-F95A1E6D3157}">
      <dgm:prSet/>
      <dgm:spPr/>
      <dgm:t>
        <a:bodyPr/>
        <a:lstStyle/>
        <a:p>
          <a:r>
            <a:rPr lang="en-US"/>
            <a:t>Building Cubes</a:t>
          </a:r>
        </a:p>
      </dgm:t>
    </dgm:pt>
    <dgm:pt modelId="{87B20D77-382E-4472-93CE-1FE8A7D53E32}" type="parTrans" cxnId="{844B3881-C5EA-4AF6-B1EE-CED80A4A736E}">
      <dgm:prSet/>
      <dgm:spPr/>
      <dgm:t>
        <a:bodyPr/>
        <a:lstStyle/>
        <a:p>
          <a:endParaRPr lang="en-US"/>
        </a:p>
      </dgm:t>
    </dgm:pt>
    <dgm:pt modelId="{C2BA02D2-2A97-4EEC-89B9-E2BB74F933C6}" type="sibTrans" cxnId="{844B3881-C5EA-4AF6-B1EE-CED80A4A736E}">
      <dgm:prSet/>
      <dgm:spPr/>
      <dgm:t>
        <a:bodyPr/>
        <a:lstStyle/>
        <a:p>
          <a:endParaRPr lang="en-US"/>
        </a:p>
      </dgm:t>
    </dgm:pt>
    <dgm:pt modelId="{8DEBB1D1-B8AB-43D3-AAF3-0415E6758114}">
      <dgm:prSet/>
      <dgm:spPr/>
      <dgm:t>
        <a:bodyPr/>
        <a:lstStyle/>
        <a:p>
          <a:r>
            <a:rPr lang="en-US"/>
            <a:t>Tool used: Microsoft Visual Studio (SSAS)</a:t>
          </a:r>
        </a:p>
      </dgm:t>
    </dgm:pt>
    <dgm:pt modelId="{23A877E7-8E30-41A8-B0F9-E2819C2296C5}" type="parTrans" cxnId="{85054FED-374E-4815-91BE-A051F78986AA}">
      <dgm:prSet/>
      <dgm:spPr/>
      <dgm:t>
        <a:bodyPr/>
        <a:lstStyle/>
        <a:p>
          <a:endParaRPr lang="en-US"/>
        </a:p>
      </dgm:t>
    </dgm:pt>
    <dgm:pt modelId="{5868A3B1-AA7B-4193-92A4-A96832B324A1}" type="sibTrans" cxnId="{85054FED-374E-4815-91BE-A051F78986AA}">
      <dgm:prSet/>
      <dgm:spPr/>
      <dgm:t>
        <a:bodyPr/>
        <a:lstStyle/>
        <a:p>
          <a:endParaRPr lang="en-US"/>
        </a:p>
      </dgm:t>
    </dgm:pt>
    <dgm:pt modelId="{2C9129D4-0FCC-4FAC-879D-445A2A1094BB}">
      <dgm:prSet/>
      <dgm:spPr/>
      <dgm:t>
        <a:bodyPr/>
        <a:lstStyle/>
        <a:p>
          <a:pPr rtl="0"/>
          <a:r>
            <a:rPr lang="en-US"/>
            <a:t>Processes: </a:t>
          </a:r>
        </a:p>
      </dgm:t>
    </dgm:pt>
    <dgm:pt modelId="{5C34B835-5D59-46C5-8B20-D155E1A8A6E9}" type="parTrans" cxnId="{7DFC1BA0-312E-4EE9-8973-986A5B2D87BD}">
      <dgm:prSet/>
      <dgm:spPr/>
      <dgm:t>
        <a:bodyPr/>
        <a:lstStyle/>
        <a:p>
          <a:endParaRPr lang="en-US"/>
        </a:p>
      </dgm:t>
    </dgm:pt>
    <dgm:pt modelId="{B0FD8B9A-DAB5-42F1-84EF-D40C4C9702A0}" type="sibTrans" cxnId="{7DFC1BA0-312E-4EE9-8973-986A5B2D87BD}">
      <dgm:prSet/>
      <dgm:spPr/>
      <dgm:t>
        <a:bodyPr/>
        <a:lstStyle/>
        <a:p>
          <a:endParaRPr lang="en-US"/>
        </a:p>
      </dgm:t>
    </dgm:pt>
    <dgm:pt modelId="{E7FDD601-00B7-4945-8C68-65DB37751696}">
      <dgm:prSet/>
      <dgm:spPr/>
      <dgm:t>
        <a:bodyPr/>
        <a:lstStyle/>
        <a:p>
          <a:pPr rtl="0"/>
          <a:r>
            <a:rPr lang="en-US"/>
            <a:t>Business Intelligence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3F7C9ACB-C812-4193-BAAF-6386BA22ADC2}" type="parTrans" cxnId="{93C454C7-981D-4061-8153-44D384D83671}">
      <dgm:prSet/>
      <dgm:spPr/>
      <dgm:t>
        <a:bodyPr/>
        <a:lstStyle/>
        <a:p>
          <a:endParaRPr lang="en-US"/>
        </a:p>
      </dgm:t>
    </dgm:pt>
    <dgm:pt modelId="{A5B46C40-F28D-4A65-8254-DD4650A1DE13}" type="sibTrans" cxnId="{93C454C7-981D-4061-8153-44D384D83671}">
      <dgm:prSet/>
      <dgm:spPr/>
      <dgm:t>
        <a:bodyPr/>
        <a:lstStyle/>
        <a:p>
          <a:endParaRPr lang="en-US"/>
        </a:p>
      </dgm:t>
    </dgm:pt>
    <dgm:pt modelId="{17AB51D5-1A57-49F7-A6EB-BDE4CAFF18E9}">
      <dgm:prSet/>
      <dgm:spPr/>
      <dgm:t>
        <a:bodyPr/>
        <a:lstStyle/>
        <a:p>
          <a:r>
            <a:rPr lang="en-US"/>
            <a:t>Tool used: </a:t>
          </a:r>
          <a:r>
            <a:rPr lang="en-US" err="1"/>
            <a:t>PowerBI</a:t>
          </a:r>
        </a:p>
      </dgm:t>
    </dgm:pt>
    <dgm:pt modelId="{D1F938AB-6C17-44C5-A3C8-1C1E4228B9F2}" type="parTrans" cxnId="{3F154293-D504-4993-B906-A884B6AD85DA}">
      <dgm:prSet/>
      <dgm:spPr/>
      <dgm:t>
        <a:bodyPr/>
        <a:lstStyle/>
        <a:p>
          <a:endParaRPr lang="en-US"/>
        </a:p>
      </dgm:t>
    </dgm:pt>
    <dgm:pt modelId="{01F2B670-0076-4D86-B84A-D6C55A78D60D}" type="sibTrans" cxnId="{3F154293-D504-4993-B906-A884B6AD85DA}">
      <dgm:prSet/>
      <dgm:spPr/>
      <dgm:t>
        <a:bodyPr/>
        <a:lstStyle/>
        <a:p>
          <a:endParaRPr lang="en-US"/>
        </a:p>
      </dgm:t>
    </dgm:pt>
    <dgm:pt modelId="{40ACE84F-A8D1-420C-810D-2826C2F3EC3D}">
      <dgm:prSet/>
      <dgm:spPr/>
      <dgm:t>
        <a:bodyPr/>
        <a:lstStyle/>
        <a:p>
          <a:r>
            <a:rPr lang="en-US"/>
            <a:t>Processes: Creating visualizations and interactive dashboards</a:t>
          </a:r>
        </a:p>
      </dgm:t>
    </dgm:pt>
    <dgm:pt modelId="{4F4B43BB-DA61-4D5E-9F00-23D2B24B4E98}" type="parTrans" cxnId="{593E4720-8EEC-4275-ABFD-08BB4FE24299}">
      <dgm:prSet/>
      <dgm:spPr/>
      <dgm:t>
        <a:bodyPr/>
        <a:lstStyle/>
        <a:p>
          <a:endParaRPr lang="en-US"/>
        </a:p>
      </dgm:t>
    </dgm:pt>
    <dgm:pt modelId="{389E2FCA-4437-4099-8804-19006FB92C1C}" type="sibTrans" cxnId="{593E4720-8EEC-4275-ABFD-08BB4FE24299}">
      <dgm:prSet/>
      <dgm:spPr/>
      <dgm:t>
        <a:bodyPr/>
        <a:lstStyle/>
        <a:p>
          <a:endParaRPr lang="en-US"/>
        </a:p>
      </dgm:t>
    </dgm:pt>
    <dgm:pt modelId="{8125A285-B853-4A95-A909-3C6EE0577951}" type="pres">
      <dgm:prSet presAssocID="{C260AD0B-337B-46A4-B7E1-6FEA2C436FB4}" presName="Name0" presStyleCnt="0">
        <dgm:presLayoutVars>
          <dgm:dir/>
          <dgm:animLvl val="lvl"/>
          <dgm:resizeHandles val="exact"/>
        </dgm:presLayoutVars>
      </dgm:prSet>
      <dgm:spPr/>
    </dgm:pt>
    <dgm:pt modelId="{394CF013-DB61-4610-9A6C-30A1673DF010}" type="pres">
      <dgm:prSet presAssocID="{C7934083-1BBC-494F-B1BB-9AEE0C798223}" presName="linNode" presStyleCnt="0"/>
      <dgm:spPr/>
    </dgm:pt>
    <dgm:pt modelId="{97259332-3BEA-4D79-BC1C-B522CC97A8BE}" type="pres">
      <dgm:prSet presAssocID="{C7934083-1BBC-494F-B1BB-9AEE0C79822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E5D9D91-1EA9-468D-92DE-4D897F44A5B0}" type="pres">
      <dgm:prSet presAssocID="{C7934083-1BBC-494F-B1BB-9AEE0C798223}" presName="descendantText" presStyleLbl="alignAccFollowNode1" presStyleIdx="0" presStyleCnt="4">
        <dgm:presLayoutVars>
          <dgm:bulletEnabled val="1"/>
        </dgm:presLayoutVars>
      </dgm:prSet>
      <dgm:spPr/>
    </dgm:pt>
    <dgm:pt modelId="{479D8455-D6F0-4A2C-AC67-174D6CAAFFA5}" type="pres">
      <dgm:prSet presAssocID="{4CF95144-8C95-4049-AE3B-0664308BC298}" presName="sp" presStyleCnt="0"/>
      <dgm:spPr/>
    </dgm:pt>
    <dgm:pt modelId="{885ECBD2-91EB-45B8-BC79-6DE78EFDF8F6}" type="pres">
      <dgm:prSet presAssocID="{7CD976E2-FADE-4451-B354-549FB2DEE64A}" presName="linNode" presStyleCnt="0"/>
      <dgm:spPr/>
    </dgm:pt>
    <dgm:pt modelId="{2C751DEF-4E51-4C84-9D7B-3CA38F702368}" type="pres">
      <dgm:prSet presAssocID="{7CD976E2-FADE-4451-B354-549FB2DEE64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07F5728-549D-4531-99E7-DF2BA9B91939}" type="pres">
      <dgm:prSet presAssocID="{7CD976E2-FADE-4451-B354-549FB2DEE64A}" presName="descendantText" presStyleLbl="alignAccFollowNode1" presStyleIdx="1" presStyleCnt="4">
        <dgm:presLayoutVars>
          <dgm:bulletEnabled val="1"/>
        </dgm:presLayoutVars>
      </dgm:prSet>
      <dgm:spPr/>
    </dgm:pt>
    <dgm:pt modelId="{62A488C2-B75E-4C10-844C-946BC7763660}" type="pres">
      <dgm:prSet presAssocID="{B1952844-21B7-43EC-B680-5A9800F9C403}" presName="sp" presStyleCnt="0"/>
      <dgm:spPr/>
    </dgm:pt>
    <dgm:pt modelId="{78FA41C4-BAC6-4C71-B60C-52972F9FABA9}" type="pres">
      <dgm:prSet presAssocID="{7E54F37C-A8F2-4C3B-BE6B-F95A1E6D3157}" presName="linNode" presStyleCnt="0"/>
      <dgm:spPr/>
    </dgm:pt>
    <dgm:pt modelId="{72AC9E72-6BF2-47B8-B0D9-35687E365405}" type="pres">
      <dgm:prSet presAssocID="{7E54F37C-A8F2-4C3B-BE6B-F95A1E6D315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967C58D-A3E6-406E-AC97-EB9081B966A4}" type="pres">
      <dgm:prSet presAssocID="{7E54F37C-A8F2-4C3B-BE6B-F95A1E6D3157}" presName="descendantText" presStyleLbl="alignAccFollowNode1" presStyleIdx="2" presStyleCnt="4">
        <dgm:presLayoutVars>
          <dgm:bulletEnabled val="1"/>
        </dgm:presLayoutVars>
      </dgm:prSet>
      <dgm:spPr/>
    </dgm:pt>
    <dgm:pt modelId="{0CAB7415-29C6-4AA5-8210-D89C0080DFE1}" type="pres">
      <dgm:prSet presAssocID="{C2BA02D2-2A97-4EEC-89B9-E2BB74F933C6}" presName="sp" presStyleCnt="0"/>
      <dgm:spPr/>
    </dgm:pt>
    <dgm:pt modelId="{70A43831-4C9E-4CCB-98B2-5ED151E7F9FB}" type="pres">
      <dgm:prSet presAssocID="{E7FDD601-00B7-4945-8C68-65DB37751696}" presName="linNode" presStyleCnt="0"/>
      <dgm:spPr/>
    </dgm:pt>
    <dgm:pt modelId="{6E70F4C1-5183-4953-BCC3-2C639E325AF3}" type="pres">
      <dgm:prSet presAssocID="{E7FDD601-00B7-4945-8C68-65DB3775169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7783ADA-8BAD-4C20-A08A-4C65510C8FD1}" type="pres">
      <dgm:prSet presAssocID="{E7FDD601-00B7-4945-8C68-65DB3775169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3D44E04-5C2C-461D-B232-24FEAAABC055}" type="presOf" srcId="{C260AD0B-337B-46A4-B7E1-6FEA2C436FB4}" destId="{8125A285-B853-4A95-A909-3C6EE0577951}" srcOrd="0" destOrd="0" presId="urn:microsoft.com/office/officeart/2005/8/layout/vList5"/>
    <dgm:cxn modelId="{4B775C09-68D2-420A-9F2A-606F6F7E3D40}" srcId="{7CD976E2-FADE-4451-B354-549FB2DEE64A}" destId="{4D70A0AB-C5CE-45F3-9374-96ED438F28D5}" srcOrd="1" destOrd="0" parTransId="{52028479-35F0-492E-8504-E3457AF20782}" sibTransId="{C3A65C80-3684-4F08-8482-D2CE716EFE5E}"/>
    <dgm:cxn modelId="{528EC61C-C36C-4289-9CBF-7697B0C6893E}" type="presOf" srcId="{2C9129D4-0FCC-4FAC-879D-445A2A1094BB}" destId="{1967C58D-A3E6-406E-AC97-EB9081B966A4}" srcOrd="0" destOrd="1" presId="urn:microsoft.com/office/officeart/2005/8/layout/vList5"/>
    <dgm:cxn modelId="{593E4720-8EEC-4275-ABFD-08BB4FE24299}" srcId="{E7FDD601-00B7-4945-8C68-65DB37751696}" destId="{40ACE84F-A8D1-420C-810D-2826C2F3EC3D}" srcOrd="1" destOrd="0" parTransId="{4F4B43BB-DA61-4D5E-9F00-23D2B24B4E98}" sibTransId="{389E2FCA-4437-4099-8804-19006FB92C1C}"/>
    <dgm:cxn modelId="{C33E7935-96BC-416F-84DE-AF1C31D9699F}" srcId="{C260AD0B-337B-46A4-B7E1-6FEA2C436FB4}" destId="{C7934083-1BBC-494F-B1BB-9AEE0C798223}" srcOrd="0" destOrd="0" parTransId="{5898F072-E29F-4DD4-B231-23188AE453C9}" sibTransId="{4CF95144-8C95-4049-AE3B-0664308BC298}"/>
    <dgm:cxn modelId="{CE36675E-C5D7-4938-91FF-E0E66F5F8BC7}" type="presOf" srcId="{C9CFE38E-C9CE-43DF-933E-5D53C6D763D7}" destId="{D07F5728-549D-4531-99E7-DF2BA9B91939}" srcOrd="0" destOrd="0" presId="urn:microsoft.com/office/officeart/2005/8/layout/vList5"/>
    <dgm:cxn modelId="{2A89DD5F-433D-4451-91F1-BE2F2794DBF7}" srcId="{C7934083-1BBC-494F-B1BB-9AEE0C798223}" destId="{7B6D53C1-4A9C-4088-9DBD-18DB2716393F}" srcOrd="0" destOrd="0" parTransId="{8245FEFC-0C3F-470F-8960-A31E03317D7F}" sibTransId="{FB93EA27-B4C5-4F04-85D2-5D043DD8EDE8}"/>
    <dgm:cxn modelId="{B6CEF453-F05E-4559-A8D9-1670D480427B}" type="presOf" srcId="{7CD976E2-FADE-4451-B354-549FB2DEE64A}" destId="{2C751DEF-4E51-4C84-9D7B-3CA38F702368}" srcOrd="0" destOrd="0" presId="urn:microsoft.com/office/officeart/2005/8/layout/vList5"/>
    <dgm:cxn modelId="{21C13376-72AA-4654-9213-512D94302E58}" type="presOf" srcId="{7B6D53C1-4A9C-4088-9DBD-18DB2716393F}" destId="{9E5D9D91-1EA9-468D-92DE-4D897F44A5B0}" srcOrd="0" destOrd="0" presId="urn:microsoft.com/office/officeart/2005/8/layout/vList5"/>
    <dgm:cxn modelId="{689A4B80-7B37-44EE-99C6-1064C549118A}" type="presOf" srcId="{17AB51D5-1A57-49F7-A6EB-BDE4CAFF18E9}" destId="{27783ADA-8BAD-4C20-A08A-4C65510C8FD1}" srcOrd="0" destOrd="0" presId="urn:microsoft.com/office/officeart/2005/8/layout/vList5"/>
    <dgm:cxn modelId="{844B3881-C5EA-4AF6-B1EE-CED80A4A736E}" srcId="{C260AD0B-337B-46A4-B7E1-6FEA2C436FB4}" destId="{7E54F37C-A8F2-4C3B-BE6B-F95A1E6D3157}" srcOrd="2" destOrd="0" parTransId="{87B20D77-382E-4472-93CE-1FE8A7D53E32}" sibTransId="{C2BA02D2-2A97-4EEC-89B9-E2BB74F933C6}"/>
    <dgm:cxn modelId="{E9020B88-F311-44E9-912A-DA70A6269BA8}" srcId="{C7934083-1BBC-494F-B1BB-9AEE0C798223}" destId="{860E1FD0-1816-4C4A-84B6-284D37DC7AE6}" srcOrd="1" destOrd="0" parTransId="{072F7089-9288-420A-9FB8-9B95F48FE167}" sibTransId="{5D008DB4-B0F9-4EBF-83B9-AA16D667CCDF}"/>
    <dgm:cxn modelId="{3F154293-D504-4993-B906-A884B6AD85DA}" srcId="{E7FDD601-00B7-4945-8C68-65DB37751696}" destId="{17AB51D5-1A57-49F7-A6EB-BDE4CAFF18E9}" srcOrd="0" destOrd="0" parTransId="{D1F938AB-6C17-44C5-A3C8-1C1E4228B9F2}" sibTransId="{01F2B670-0076-4D86-B84A-D6C55A78D60D}"/>
    <dgm:cxn modelId="{69C7229A-6D7F-46EC-B2EB-1F3C8B0F06F6}" type="presOf" srcId="{40ACE84F-A8D1-420C-810D-2826C2F3EC3D}" destId="{27783ADA-8BAD-4C20-A08A-4C65510C8FD1}" srcOrd="0" destOrd="1" presId="urn:microsoft.com/office/officeart/2005/8/layout/vList5"/>
    <dgm:cxn modelId="{524B6C9B-C19A-4880-B6A5-D489355C551B}" type="presOf" srcId="{8DEBB1D1-B8AB-43D3-AAF3-0415E6758114}" destId="{1967C58D-A3E6-406E-AC97-EB9081B966A4}" srcOrd="0" destOrd="0" presId="urn:microsoft.com/office/officeart/2005/8/layout/vList5"/>
    <dgm:cxn modelId="{8DBCEC9B-8E36-4003-9138-536D7D13C5B3}" type="presOf" srcId="{7E54F37C-A8F2-4C3B-BE6B-F95A1E6D3157}" destId="{72AC9E72-6BF2-47B8-B0D9-35687E365405}" srcOrd="0" destOrd="0" presId="urn:microsoft.com/office/officeart/2005/8/layout/vList5"/>
    <dgm:cxn modelId="{7DFC1BA0-312E-4EE9-8973-986A5B2D87BD}" srcId="{7E54F37C-A8F2-4C3B-BE6B-F95A1E6D3157}" destId="{2C9129D4-0FCC-4FAC-879D-445A2A1094BB}" srcOrd="1" destOrd="0" parTransId="{5C34B835-5D59-46C5-8B20-D155E1A8A6E9}" sibTransId="{B0FD8B9A-DAB5-42F1-84EF-D40C4C9702A0}"/>
    <dgm:cxn modelId="{CE683BB1-69F3-4818-8155-D852B7D9F74B}" srcId="{C260AD0B-337B-46A4-B7E1-6FEA2C436FB4}" destId="{7CD976E2-FADE-4451-B354-549FB2DEE64A}" srcOrd="1" destOrd="0" parTransId="{900C7977-FC46-46BA-8C44-61CFC1ADF47B}" sibTransId="{B1952844-21B7-43EC-B680-5A9800F9C403}"/>
    <dgm:cxn modelId="{0F30EEBF-2639-48E6-A591-6786233607D5}" type="presOf" srcId="{860E1FD0-1816-4C4A-84B6-284D37DC7AE6}" destId="{9E5D9D91-1EA9-468D-92DE-4D897F44A5B0}" srcOrd="0" destOrd="1" presId="urn:microsoft.com/office/officeart/2005/8/layout/vList5"/>
    <dgm:cxn modelId="{93C454C7-981D-4061-8153-44D384D83671}" srcId="{C260AD0B-337B-46A4-B7E1-6FEA2C436FB4}" destId="{E7FDD601-00B7-4945-8C68-65DB37751696}" srcOrd="3" destOrd="0" parTransId="{3F7C9ACB-C812-4193-BAAF-6386BA22ADC2}" sibTransId="{A5B46C40-F28D-4A65-8254-DD4650A1DE13}"/>
    <dgm:cxn modelId="{5DAE60D8-C3AB-496F-BD46-E7906AFEA0DC}" type="presOf" srcId="{4D70A0AB-C5CE-45F3-9374-96ED438F28D5}" destId="{D07F5728-549D-4531-99E7-DF2BA9B91939}" srcOrd="0" destOrd="1" presId="urn:microsoft.com/office/officeart/2005/8/layout/vList5"/>
    <dgm:cxn modelId="{ABA0ACDA-B172-4389-8F35-FCBF37B89B70}" type="presOf" srcId="{C7934083-1BBC-494F-B1BB-9AEE0C798223}" destId="{97259332-3BEA-4D79-BC1C-B522CC97A8BE}" srcOrd="0" destOrd="0" presId="urn:microsoft.com/office/officeart/2005/8/layout/vList5"/>
    <dgm:cxn modelId="{53FC02DF-BA12-41E0-8F69-7390DEE5243E}" type="presOf" srcId="{E7FDD601-00B7-4945-8C68-65DB37751696}" destId="{6E70F4C1-5183-4953-BCC3-2C639E325AF3}" srcOrd="0" destOrd="0" presId="urn:microsoft.com/office/officeart/2005/8/layout/vList5"/>
    <dgm:cxn modelId="{8BB742E0-018D-4908-A859-76ED1492098F}" srcId="{7CD976E2-FADE-4451-B354-549FB2DEE64A}" destId="{C9CFE38E-C9CE-43DF-933E-5D53C6D763D7}" srcOrd="0" destOrd="0" parTransId="{F7064882-EF35-4EAA-9212-F687796B3872}" sibTransId="{4B996058-496A-44AE-92CC-1245969475DE}"/>
    <dgm:cxn modelId="{85054FED-374E-4815-91BE-A051F78986AA}" srcId="{7E54F37C-A8F2-4C3B-BE6B-F95A1E6D3157}" destId="{8DEBB1D1-B8AB-43D3-AAF3-0415E6758114}" srcOrd="0" destOrd="0" parTransId="{23A877E7-8E30-41A8-B0F9-E2819C2296C5}" sibTransId="{5868A3B1-AA7B-4193-92A4-A96832B324A1}"/>
    <dgm:cxn modelId="{C451F8B8-21A8-4E22-BC80-9C72010A37BF}" type="presParOf" srcId="{8125A285-B853-4A95-A909-3C6EE0577951}" destId="{394CF013-DB61-4610-9A6C-30A1673DF010}" srcOrd="0" destOrd="0" presId="urn:microsoft.com/office/officeart/2005/8/layout/vList5"/>
    <dgm:cxn modelId="{9AE2F668-C812-4A93-9DCB-018967706355}" type="presParOf" srcId="{394CF013-DB61-4610-9A6C-30A1673DF010}" destId="{97259332-3BEA-4D79-BC1C-B522CC97A8BE}" srcOrd="0" destOrd="0" presId="urn:microsoft.com/office/officeart/2005/8/layout/vList5"/>
    <dgm:cxn modelId="{E141B19D-9087-47F3-A185-69C24AEC8E5B}" type="presParOf" srcId="{394CF013-DB61-4610-9A6C-30A1673DF010}" destId="{9E5D9D91-1EA9-468D-92DE-4D897F44A5B0}" srcOrd="1" destOrd="0" presId="urn:microsoft.com/office/officeart/2005/8/layout/vList5"/>
    <dgm:cxn modelId="{DA69B475-0A17-472F-AE35-ABCD8545C72E}" type="presParOf" srcId="{8125A285-B853-4A95-A909-3C6EE0577951}" destId="{479D8455-D6F0-4A2C-AC67-174D6CAAFFA5}" srcOrd="1" destOrd="0" presId="urn:microsoft.com/office/officeart/2005/8/layout/vList5"/>
    <dgm:cxn modelId="{4EBF1B9A-5846-4CAC-8662-E4C618E1235F}" type="presParOf" srcId="{8125A285-B853-4A95-A909-3C6EE0577951}" destId="{885ECBD2-91EB-45B8-BC79-6DE78EFDF8F6}" srcOrd="2" destOrd="0" presId="urn:microsoft.com/office/officeart/2005/8/layout/vList5"/>
    <dgm:cxn modelId="{89AFB5D3-8CEF-4FD5-A52A-883B569D3566}" type="presParOf" srcId="{885ECBD2-91EB-45B8-BC79-6DE78EFDF8F6}" destId="{2C751DEF-4E51-4C84-9D7B-3CA38F702368}" srcOrd="0" destOrd="0" presId="urn:microsoft.com/office/officeart/2005/8/layout/vList5"/>
    <dgm:cxn modelId="{C1A1A124-78B5-4A39-B15D-3E5F83829BC2}" type="presParOf" srcId="{885ECBD2-91EB-45B8-BC79-6DE78EFDF8F6}" destId="{D07F5728-549D-4531-99E7-DF2BA9B91939}" srcOrd="1" destOrd="0" presId="urn:microsoft.com/office/officeart/2005/8/layout/vList5"/>
    <dgm:cxn modelId="{B3C9841E-1AD4-4C3B-833D-2FBF80C7DD69}" type="presParOf" srcId="{8125A285-B853-4A95-A909-3C6EE0577951}" destId="{62A488C2-B75E-4C10-844C-946BC7763660}" srcOrd="3" destOrd="0" presId="urn:microsoft.com/office/officeart/2005/8/layout/vList5"/>
    <dgm:cxn modelId="{193860AB-3780-4EC2-ACB7-A37BABF20BF0}" type="presParOf" srcId="{8125A285-B853-4A95-A909-3C6EE0577951}" destId="{78FA41C4-BAC6-4C71-B60C-52972F9FABA9}" srcOrd="4" destOrd="0" presId="urn:microsoft.com/office/officeart/2005/8/layout/vList5"/>
    <dgm:cxn modelId="{47D687BF-6702-41D6-AD3E-27B244A6E093}" type="presParOf" srcId="{78FA41C4-BAC6-4C71-B60C-52972F9FABA9}" destId="{72AC9E72-6BF2-47B8-B0D9-35687E365405}" srcOrd="0" destOrd="0" presId="urn:microsoft.com/office/officeart/2005/8/layout/vList5"/>
    <dgm:cxn modelId="{C1718809-67B6-4A66-969B-866CB79FF7C2}" type="presParOf" srcId="{78FA41C4-BAC6-4C71-B60C-52972F9FABA9}" destId="{1967C58D-A3E6-406E-AC97-EB9081B966A4}" srcOrd="1" destOrd="0" presId="urn:microsoft.com/office/officeart/2005/8/layout/vList5"/>
    <dgm:cxn modelId="{DA99B040-C2D5-403D-AC65-48A9D928F0A0}" type="presParOf" srcId="{8125A285-B853-4A95-A909-3C6EE0577951}" destId="{0CAB7415-29C6-4AA5-8210-D89C0080DFE1}" srcOrd="5" destOrd="0" presId="urn:microsoft.com/office/officeart/2005/8/layout/vList5"/>
    <dgm:cxn modelId="{73BF8ACA-4A8C-4DFB-AE52-27ABD47AA385}" type="presParOf" srcId="{8125A285-B853-4A95-A909-3C6EE0577951}" destId="{70A43831-4C9E-4CCB-98B2-5ED151E7F9FB}" srcOrd="6" destOrd="0" presId="urn:microsoft.com/office/officeart/2005/8/layout/vList5"/>
    <dgm:cxn modelId="{081E3A3C-6366-4D65-8A4D-0CCE238898BF}" type="presParOf" srcId="{70A43831-4C9E-4CCB-98B2-5ED151E7F9FB}" destId="{6E70F4C1-5183-4953-BCC3-2C639E325AF3}" srcOrd="0" destOrd="0" presId="urn:microsoft.com/office/officeart/2005/8/layout/vList5"/>
    <dgm:cxn modelId="{484B00F8-40FD-4DAD-BF08-2C64F4FA3CFF}" type="presParOf" srcId="{70A43831-4C9E-4CCB-98B2-5ED151E7F9FB}" destId="{27783ADA-8BAD-4C20-A08A-4C65510C8F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F5CC0-A1FE-4F4F-A4BF-D4C6D72CF85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518C69-0780-4546-BED9-C87BF3E80112}">
      <dgm:prSet phldrT="[Text]" phldr="0"/>
      <dgm:spPr/>
      <dgm:t>
        <a:bodyPr/>
        <a:lstStyle/>
        <a:p>
          <a:pPr rtl="0"/>
          <a:r>
            <a:rPr lang="en-US" b="1">
              <a:latin typeface="Bell MT"/>
            </a:rPr>
            <a:t>Extracting Tweets</a:t>
          </a:r>
        </a:p>
      </dgm:t>
    </dgm:pt>
    <dgm:pt modelId="{0AC39A3C-72F0-4A3F-BA79-191577B08ADB}" type="parTrans" cxnId="{9A7CE5E0-27B9-4FE2-8732-82FE8D64422D}">
      <dgm:prSet/>
      <dgm:spPr/>
      <dgm:t>
        <a:bodyPr/>
        <a:lstStyle/>
        <a:p>
          <a:endParaRPr lang="en-US"/>
        </a:p>
      </dgm:t>
    </dgm:pt>
    <dgm:pt modelId="{2E245197-1738-4D43-B961-D92884E6AD38}" type="sibTrans" cxnId="{9A7CE5E0-27B9-4FE2-8732-82FE8D64422D}">
      <dgm:prSet/>
      <dgm:spPr/>
      <dgm:t>
        <a:bodyPr/>
        <a:lstStyle/>
        <a:p>
          <a:endParaRPr lang="en-US"/>
        </a:p>
      </dgm:t>
    </dgm:pt>
    <dgm:pt modelId="{80040586-0888-45A7-9EE5-E0318A3A4A52}">
      <dgm:prSet phldrT="[Text]" phldr="0"/>
      <dgm:spPr/>
      <dgm:t>
        <a:bodyPr/>
        <a:lstStyle/>
        <a:p>
          <a:pPr rtl="0"/>
          <a:r>
            <a:rPr lang="en-US" b="1">
              <a:latin typeface="Bell MT"/>
            </a:rPr>
            <a:t>Removing Stop words</a:t>
          </a:r>
        </a:p>
      </dgm:t>
    </dgm:pt>
    <dgm:pt modelId="{97114D2F-71C9-45CC-B855-2F21DDE17D17}" type="parTrans" cxnId="{7EDC190E-78EB-43B0-8EBA-CDB3B281AF6B}">
      <dgm:prSet/>
      <dgm:spPr/>
      <dgm:t>
        <a:bodyPr/>
        <a:lstStyle/>
        <a:p>
          <a:endParaRPr lang="en-US"/>
        </a:p>
      </dgm:t>
    </dgm:pt>
    <dgm:pt modelId="{C3EF4C3D-3AB6-4FB7-B1B0-12AAF5002CF4}" type="sibTrans" cxnId="{7EDC190E-78EB-43B0-8EBA-CDB3B281AF6B}">
      <dgm:prSet/>
      <dgm:spPr/>
      <dgm:t>
        <a:bodyPr/>
        <a:lstStyle/>
        <a:p>
          <a:endParaRPr lang="en-US"/>
        </a:p>
      </dgm:t>
    </dgm:pt>
    <dgm:pt modelId="{452D07CB-E54A-4489-B516-11C4A04B4AA8}">
      <dgm:prSet phldrT="[Text]" phldr="0"/>
      <dgm:spPr/>
      <dgm:t>
        <a:bodyPr/>
        <a:lstStyle/>
        <a:p>
          <a:pPr rtl="0"/>
          <a:r>
            <a:rPr lang="en-US" b="1">
              <a:latin typeface="Bell MT"/>
            </a:rPr>
            <a:t>Score each word of the tweet based on dictionary table</a:t>
          </a:r>
        </a:p>
      </dgm:t>
    </dgm:pt>
    <dgm:pt modelId="{72DD6415-934D-4DA1-A02C-D35DA4E35718}" type="parTrans" cxnId="{94298F40-AAAB-428E-B615-4E171A0B1C32}">
      <dgm:prSet/>
      <dgm:spPr/>
      <dgm:t>
        <a:bodyPr/>
        <a:lstStyle/>
        <a:p>
          <a:endParaRPr lang="en-US"/>
        </a:p>
      </dgm:t>
    </dgm:pt>
    <dgm:pt modelId="{B1F95542-1157-410F-95DA-E395AC68713B}" type="sibTrans" cxnId="{94298F40-AAAB-428E-B615-4E171A0B1C32}">
      <dgm:prSet/>
      <dgm:spPr/>
      <dgm:t>
        <a:bodyPr/>
        <a:lstStyle/>
        <a:p>
          <a:endParaRPr lang="en-US"/>
        </a:p>
      </dgm:t>
    </dgm:pt>
    <dgm:pt modelId="{E336DB09-6403-424D-992A-3A20DF91952C}">
      <dgm:prSet phldrT="[Text]" phldr="0"/>
      <dgm:spPr/>
      <dgm:t>
        <a:bodyPr/>
        <a:lstStyle/>
        <a:p>
          <a:pPr rtl="0"/>
          <a:r>
            <a:rPr lang="en-US" b="1">
              <a:latin typeface="Bell MT"/>
            </a:rPr>
            <a:t>Decide the sentiment(positive/negative/neutral feedback) based on average score</a:t>
          </a:r>
        </a:p>
      </dgm:t>
    </dgm:pt>
    <dgm:pt modelId="{18C24053-2A06-44DF-B7EC-D073C35F34C5}" type="parTrans" cxnId="{0ADA0FCE-48CA-4CC8-A18F-80724451E400}">
      <dgm:prSet/>
      <dgm:spPr/>
      <dgm:t>
        <a:bodyPr/>
        <a:lstStyle/>
        <a:p>
          <a:endParaRPr lang="en-US"/>
        </a:p>
      </dgm:t>
    </dgm:pt>
    <dgm:pt modelId="{9C253E48-7AD8-47F5-A2FD-577AFB865B9A}" type="sibTrans" cxnId="{0ADA0FCE-48CA-4CC8-A18F-80724451E400}">
      <dgm:prSet/>
      <dgm:spPr/>
      <dgm:t>
        <a:bodyPr/>
        <a:lstStyle/>
        <a:p>
          <a:endParaRPr lang="en-US"/>
        </a:p>
      </dgm:t>
    </dgm:pt>
    <dgm:pt modelId="{997882FB-6AF8-4D50-9B98-4FF19FE7414F}">
      <dgm:prSet phldr="0"/>
      <dgm:spPr/>
      <dgm:t>
        <a:bodyPr/>
        <a:lstStyle/>
        <a:p>
          <a:pPr rtl="0"/>
          <a:r>
            <a:rPr lang="en-US" b="1">
              <a:latin typeface="Bell MT"/>
            </a:rPr>
            <a:t>Average the score of words for each tweet</a:t>
          </a:r>
        </a:p>
      </dgm:t>
    </dgm:pt>
    <dgm:pt modelId="{0FD87844-C872-4ACC-A263-748E93E65DBD}" type="parTrans" cxnId="{28454EED-37EC-4428-A481-85A7DFFDEA49}">
      <dgm:prSet/>
      <dgm:spPr/>
    </dgm:pt>
    <dgm:pt modelId="{8A6387D1-9E1F-4B6D-A8AB-AB27B0729CB9}" type="sibTrans" cxnId="{28454EED-37EC-4428-A481-85A7DFFDEA49}">
      <dgm:prSet/>
      <dgm:spPr/>
      <dgm:t>
        <a:bodyPr/>
        <a:lstStyle/>
        <a:p>
          <a:endParaRPr lang="en-US"/>
        </a:p>
      </dgm:t>
    </dgm:pt>
    <dgm:pt modelId="{2381B5E1-2DAF-4019-8A6A-83683D7653A1}" type="pres">
      <dgm:prSet presAssocID="{B33F5CC0-A1FE-4F4F-A4BF-D4C6D72CF85F}" presName="Name0" presStyleCnt="0">
        <dgm:presLayoutVars>
          <dgm:dir/>
          <dgm:resizeHandles val="exact"/>
        </dgm:presLayoutVars>
      </dgm:prSet>
      <dgm:spPr/>
    </dgm:pt>
    <dgm:pt modelId="{D5665960-8550-4D6B-A348-ADEBE8E207F7}" type="pres">
      <dgm:prSet presAssocID="{83518C69-0780-4546-BED9-C87BF3E80112}" presName="node" presStyleLbl="node1" presStyleIdx="0" presStyleCnt="5">
        <dgm:presLayoutVars>
          <dgm:bulletEnabled val="1"/>
        </dgm:presLayoutVars>
      </dgm:prSet>
      <dgm:spPr/>
    </dgm:pt>
    <dgm:pt modelId="{879BDDF5-EB73-4546-9291-891D8DAED747}" type="pres">
      <dgm:prSet presAssocID="{2E245197-1738-4D43-B961-D92884E6AD38}" presName="sibTrans" presStyleLbl="sibTrans1D1" presStyleIdx="0" presStyleCnt="4"/>
      <dgm:spPr/>
    </dgm:pt>
    <dgm:pt modelId="{DE9ADB47-397A-4AD5-B79A-5B27F33886E8}" type="pres">
      <dgm:prSet presAssocID="{2E245197-1738-4D43-B961-D92884E6AD38}" presName="connectorText" presStyleLbl="sibTrans1D1" presStyleIdx="0" presStyleCnt="4"/>
      <dgm:spPr/>
    </dgm:pt>
    <dgm:pt modelId="{22ED3A97-E683-47FD-A891-0EE4BD81DA3E}" type="pres">
      <dgm:prSet presAssocID="{80040586-0888-45A7-9EE5-E0318A3A4A52}" presName="node" presStyleLbl="node1" presStyleIdx="1" presStyleCnt="5">
        <dgm:presLayoutVars>
          <dgm:bulletEnabled val="1"/>
        </dgm:presLayoutVars>
      </dgm:prSet>
      <dgm:spPr/>
    </dgm:pt>
    <dgm:pt modelId="{AFABAFCC-DB48-47F5-824F-373A13982309}" type="pres">
      <dgm:prSet presAssocID="{C3EF4C3D-3AB6-4FB7-B1B0-12AAF5002CF4}" presName="sibTrans" presStyleLbl="sibTrans1D1" presStyleIdx="1" presStyleCnt="4"/>
      <dgm:spPr/>
    </dgm:pt>
    <dgm:pt modelId="{DE84E83A-E8C7-4B35-AE34-ED0C1D94CB5E}" type="pres">
      <dgm:prSet presAssocID="{C3EF4C3D-3AB6-4FB7-B1B0-12AAF5002CF4}" presName="connectorText" presStyleLbl="sibTrans1D1" presStyleIdx="1" presStyleCnt="4"/>
      <dgm:spPr/>
    </dgm:pt>
    <dgm:pt modelId="{296D6B7A-704E-46FE-88E4-9FD6F5F2485A}" type="pres">
      <dgm:prSet presAssocID="{452D07CB-E54A-4489-B516-11C4A04B4AA8}" presName="node" presStyleLbl="node1" presStyleIdx="2" presStyleCnt="5">
        <dgm:presLayoutVars>
          <dgm:bulletEnabled val="1"/>
        </dgm:presLayoutVars>
      </dgm:prSet>
      <dgm:spPr/>
    </dgm:pt>
    <dgm:pt modelId="{6CA7FB47-2D17-45CC-BEED-D6D2C35BAEBD}" type="pres">
      <dgm:prSet presAssocID="{B1F95542-1157-410F-95DA-E395AC68713B}" presName="sibTrans" presStyleLbl="sibTrans1D1" presStyleIdx="2" presStyleCnt="4"/>
      <dgm:spPr/>
    </dgm:pt>
    <dgm:pt modelId="{5B9ED29A-E1D5-4D41-931D-2F02D830B7E2}" type="pres">
      <dgm:prSet presAssocID="{B1F95542-1157-410F-95DA-E395AC68713B}" presName="connectorText" presStyleLbl="sibTrans1D1" presStyleIdx="2" presStyleCnt="4"/>
      <dgm:spPr/>
    </dgm:pt>
    <dgm:pt modelId="{AD88F10E-AF70-42B2-9F65-07B9F89E77A3}" type="pres">
      <dgm:prSet presAssocID="{997882FB-6AF8-4D50-9B98-4FF19FE7414F}" presName="node" presStyleLbl="node1" presStyleIdx="3" presStyleCnt="5">
        <dgm:presLayoutVars>
          <dgm:bulletEnabled val="1"/>
        </dgm:presLayoutVars>
      </dgm:prSet>
      <dgm:spPr/>
    </dgm:pt>
    <dgm:pt modelId="{B09083CC-D79F-47C5-A7AC-220BED7B817D}" type="pres">
      <dgm:prSet presAssocID="{8A6387D1-9E1F-4B6D-A8AB-AB27B0729CB9}" presName="sibTrans" presStyleLbl="sibTrans1D1" presStyleIdx="3" presStyleCnt="4"/>
      <dgm:spPr/>
    </dgm:pt>
    <dgm:pt modelId="{D4D00A85-47AF-44E6-85E6-53987B9E0B29}" type="pres">
      <dgm:prSet presAssocID="{8A6387D1-9E1F-4B6D-A8AB-AB27B0729CB9}" presName="connectorText" presStyleLbl="sibTrans1D1" presStyleIdx="3" presStyleCnt="4"/>
      <dgm:spPr/>
    </dgm:pt>
    <dgm:pt modelId="{D18362B7-8F51-4B1B-A022-E9DCEBA7D616}" type="pres">
      <dgm:prSet presAssocID="{E336DB09-6403-424D-992A-3A20DF91952C}" presName="node" presStyleLbl="node1" presStyleIdx="4" presStyleCnt="5">
        <dgm:presLayoutVars>
          <dgm:bulletEnabled val="1"/>
        </dgm:presLayoutVars>
      </dgm:prSet>
      <dgm:spPr/>
    </dgm:pt>
  </dgm:ptLst>
  <dgm:cxnLst>
    <dgm:cxn modelId="{7EDC190E-78EB-43B0-8EBA-CDB3B281AF6B}" srcId="{B33F5CC0-A1FE-4F4F-A4BF-D4C6D72CF85F}" destId="{80040586-0888-45A7-9EE5-E0318A3A4A52}" srcOrd="1" destOrd="0" parTransId="{97114D2F-71C9-45CC-B855-2F21DDE17D17}" sibTransId="{C3EF4C3D-3AB6-4FB7-B1B0-12AAF5002CF4}"/>
    <dgm:cxn modelId="{6788BE2E-072D-4DCC-A92C-1CEF47C8D7AC}" type="presOf" srcId="{997882FB-6AF8-4D50-9B98-4FF19FE7414F}" destId="{AD88F10E-AF70-42B2-9F65-07B9F89E77A3}" srcOrd="0" destOrd="0" presId="urn:microsoft.com/office/officeart/2005/8/layout/bProcess3"/>
    <dgm:cxn modelId="{52E2BF35-9ADE-49A2-ADC6-9E3EF7941FBF}" type="presOf" srcId="{E336DB09-6403-424D-992A-3A20DF91952C}" destId="{D18362B7-8F51-4B1B-A022-E9DCEBA7D616}" srcOrd="0" destOrd="0" presId="urn:microsoft.com/office/officeart/2005/8/layout/bProcess3"/>
    <dgm:cxn modelId="{94298F40-AAAB-428E-B615-4E171A0B1C32}" srcId="{B33F5CC0-A1FE-4F4F-A4BF-D4C6D72CF85F}" destId="{452D07CB-E54A-4489-B516-11C4A04B4AA8}" srcOrd="2" destOrd="0" parTransId="{72DD6415-934D-4DA1-A02C-D35DA4E35718}" sibTransId="{B1F95542-1157-410F-95DA-E395AC68713B}"/>
    <dgm:cxn modelId="{B210B65C-A144-4A37-9184-716B0A3FB990}" type="presOf" srcId="{80040586-0888-45A7-9EE5-E0318A3A4A52}" destId="{22ED3A97-E683-47FD-A891-0EE4BD81DA3E}" srcOrd="0" destOrd="0" presId="urn:microsoft.com/office/officeart/2005/8/layout/bProcess3"/>
    <dgm:cxn modelId="{EE06EA60-ABBC-4CFF-9E82-D23F2FD85A48}" type="presOf" srcId="{B1F95542-1157-410F-95DA-E395AC68713B}" destId="{6CA7FB47-2D17-45CC-BEED-D6D2C35BAEBD}" srcOrd="0" destOrd="0" presId="urn:microsoft.com/office/officeart/2005/8/layout/bProcess3"/>
    <dgm:cxn modelId="{2D805797-60A8-4AF4-AB4B-BD70640C6189}" type="presOf" srcId="{C3EF4C3D-3AB6-4FB7-B1B0-12AAF5002CF4}" destId="{DE84E83A-E8C7-4B35-AE34-ED0C1D94CB5E}" srcOrd="1" destOrd="0" presId="urn:microsoft.com/office/officeart/2005/8/layout/bProcess3"/>
    <dgm:cxn modelId="{7CAA4C9D-585E-4CFD-96F5-09CA05F8DB9E}" type="presOf" srcId="{8A6387D1-9E1F-4B6D-A8AB-AB27B0729CB9}" destId="{B09083CC-D79F-47C5-A7AC-220BED7B817D}" srcOrd="0" destOrd="0" presId="urn:microsoft.com/office/officeart/2005/8/layout/bProcess3"/>
    <dgm:cxn modelId="{22CDA7A5-C9C4-4F49-A767-461AB78F52A1}" type="presOf" srcId="{8A6387D1-9E1F-4B6D-A8AB-AB27B0729CB9}" destId="{D4D00A85-47AF-44E6-85E6-53987B9E0B29}" srcOrd="1" destOrd="0" presId="urn:microsoft.com/office/officeart/2005/8/layout/bProcess3"/>
    <dgm:cxn modelId="{A7850BAD-3A40-45D0-8049-74FA382B901A}" type="presOf" srcId="{83518C69-0780-4546-BED9-C87BF3E80112}" destId="{D5665960-8550-4D6B-A348-ADEBE8E207F7}" srcOrd="0" destOrd="0" presId="urn:microsoft.com/office/officeart/2005/8/layout/bProcess3"/>
    <dgm:cxn modelId="{62412CAE-5E5D-4C08-A53F-78F54C2F4FF4}" type="presOf" srcId="{452D07CB-E54A-4489-B516-11C4A04B4AA8}" destId="{296D6B7A-704E-46FE-88E4-9FD6F5F2485A}" srcOrd="0" destOrd="0" presId="urn:microsoft.com/office/officeart/2005/8/layout/bProcess3"/>
    <dgm:cxn modelId="{06325BC1-B5FE-442F-B886-48A5ED7DE99C}" type="presOf" srcId="{2E245197-1738-4D43-B961-D92884E6AD38}" destId="{DE9ADB47-397A-4AD5-B79A-5B27F33886E8}" srcOrd="1" destOrd="0" presId="urn:microsoft.com/office/officeart/2005/8/layout/bProcess3"/>
    <dgm:cxn modelId="{D898FAC4-B285-4BD8-A41D-B276F9B315D2}" type="presOf" srcId="{B33F5CC0-A1FE-4F4F-A4BF-D4C6D72CF85F}" destId="{2381B5E1-2DAF-4019-8A6A-83683D7653A1}" srcOrd="0" destOrd="0" presId="urn:microsoft.com/office/officeart/2005/8/layout/bProcess3"/>
    <dgm:cxn modelId="{0ADA0FCE-48CA-4CC8-A18F-80724451E400}" srcId="{B33F5CC0-A1FE-4F4F-A4BF-D4C6D72CF85F}" destId="{E336DB09-6403-424D-992A-3A20DF91952C}" srcOrd="4" destOrd="0" parTransId="{18C24053-2A06-44DF-B7EC-D073C35F34C5}" sibTransId="{9C253E48-7AD8-47F5-A2FD-577AFB865B9A}"/>
    <dgm:cxn modelId="{7B3DE5DC-8883-461A-9A2E-C65571C4CA79}" type="presOf" srcId="{C3EF4C3D-3AB6-4FB7-B1B0-12AAF5002CF4}" destId="{AFABAFCC-DB48-47F5-824F-373A13982309}" srcOrd="0" destOrd="0" presId="urn:microsoft.com/office/officeart/2005/8/layout/bProcess3"/>
    <dgm:cxn modelId="{9A7CE5E0-27B9-4FE2-8732-82FE8D64422D}" srcId="{B33F5CC0-A1FE-4F4F-A4BF-D4C6D72CF85F}" destId="{83518C69-0780-4546-BED9-C87BF3E80112}" srcOrd="0" destOrd="0" parTransId="{0AC39A3C-72F0-4A3F-BA79-191577B08ADB}" sibTransId="{2E245197-1738-4D43-B961-D92884E6AD38}"/>
    <dgm:cxn modelId="{28454EED-37EC-4428-A481-85A7DFFDEA49}" srcId="{B33F5CC0-A1FE-4F4F-A4BF-D4C6D72CF85F}" destId="{997882FB-6AF8-4D50-9B98-4FF19FE7414F}" srcOrd="3" destOrd="0" parTransId="{0FD87844-C872-4ACC-A263-748E93E65DBD}" sibTransId="{8A6387D1-9E1F-4B6D-A8AB-AB27B0729CB9}"/>
    <dgm:cxn modelId="{70E5ABF2-5913-4710-A2F9-06BA373B04C2}" type="presOf" srcId="{B1F95542-1157-410F-95DA-E395AC68713B}" destId="{5B9ED29A-E1D5-4D41-931D-2F02D830B7E2}" srcOrd="1" destOrd="0" presId="urn:microsoft.com/office/officeart/2005/8/layout/bProcess3"/>
    <dgm:cxn modelId="{645F5DFE-BA6E-49C7-8E91-EEB82C95E125}" type="presOf" srcId="{2E245197-1738-4D43-B961-D92884E6AD38}" destId="{879BDDF5-EB73-4546-9291-891D8DAED747}" srcOrd="0" destOrd="0" presId="urn:microsoft.com/office/officeart/2005/8/layout/bProcess3"/>
    <dgm:cxn modelId="{51E32473-4219-4CDE-9E0B-AB5DA45B519F}" type="presParOf" srcId="{2381B5E1-2DAF-4019-8A6A-83683D7653A1}" destId="{D5665960-8550-4D6B-A348-ADEBE8E207F7}" srcOrd="0" destOrd="0" presId="urn:microsoft.com/office/officeart/2005/8/layout/bProcess3"/>
    <dgm:cxn modelId="{76B53117-78D1-48F2-AA29-E9FD401ABAF6}" type="presParOf" srcId="{2381B5E1-2DAF-4019-8A6A-83683D7653A1}" destId="{879BDDF5-EB73-4546-9291-891D8DAED747}" srcOrd="1" destOrd="0" presId="urn:microsoft.com/office/officeart/2005/8/layout/bProcess3"/>
    <dgm:cxn modelId="{18297D9F-4270-4CC8-ACC8-9A763278D1D8}" type="presParOf" srcId="{879BDDF5-EB73-4546-9291-891D8DAED747}" destId="{DE9ADB47-397A-4AD5-B79A-5B27F33886E8}" srcOrd="0" destOrd="0" presId="urn:microsoft.com/office/officeart/2005/8/layout/bProcess3"/>
    <dgm:cxn modelId="{2118B081-926C-4F81-8D06-587BD7565B19}" type="presParOf" srcId="{2381B5E1-2DAF-4019-8A6A-83683D7653A1}" destId="{22ED3A97-E683-47FD-A891-0EE4BD81DA3E}" srcOrd="2" destOrd="0" presId="urn:microsoft.com/office/officeart/2005/8/layout/bProcess3"/>
    <dgm:cxn modelId="{0B30AEF4-3587-45C5-8F61-11B5B8E7D9AF}" type="presParOf" srcId="{2381B5E1-2DAF-4019-8A6A-83683D7653A1}" destId="{AFABAFCC-DB48-47F5-824F-373A13982309}" srcOrd="3" destOrd="0" presId="urn:microsoft.com/office/officeart/2005/8/layout/bProcess3"/>
    <dgm:cxn modelId="{1BB39AC2-84AE-49FA-A7AE-2A044504FA17}" type="presParOf" srcId="{AFABAFCC-DB48-47F5-824F-373A13982309}" destId="{DE84E83A-E8C7-4B35-AE34-ED0C1D94CB5E}" srcOrd="0" destOrd="0" presId="urn:microsoft.com/office/officeart/2005/8/layout/bProcess3"/>
    <dgm:cxn modelId="{877F3197-A055-41B3-A14D-766C755B87D5}" type="presParOf" srcId="{2381B5E1-2DAF-4019-8A6A-83683D7653A1}" destId="{296D6B7A-704E-46FE-88E4-9FD6F5F2485A}" srcOrd="4" destOrd="0" presId="urn:microsoft.com/office/officeart/2005/8/layout/bProcess3"/>
    <dgm:cxn modelId="{D9297041-5FE1-408E-91F1-B1A4F7471D41}" type="presParOf" srcId="{2381B5E1-2DAF-4019-8A6A-83683D7653A1}" destId="{6CA7FB47-2D17-45CC-BEED-D6D2C35BAEBD}" srcOrd="5" destOrd="0" presId="urn:microsoft.com/office/officeart/2005/8/layout/bProcess3"/>
    <dgm:cxn modelId="{D52FC0F4-D23B-4599-ADC1-0BE6B4DE3A04}" type="presParOf" srcId="{6CA7FB47-2D17-45CC-BEED-D6D2C35BAEBD}" destId="{5B9ED29A-E1D5-4D41-931D-2F02D830B7E2}" srcOrd="0" destOrd="0" presId="urn:microsoft.com/office/officeart/2005/8/layout/bProcess3"/>
    <dgm:cxn modelId="{E3DA814E-7BD6-4BE1-B94B-4D5409560701}" type="presParOf" srcId="{2381B5E1-2DAF-4019-8A6A-83683D7653A1}" destId="{AD88F10E-AF70-42B2-9F65-07B9F89E77A3}" srcOrd="6" destOrd="0" presId="urn:microsoft.com/office/officeart/2005/8/layout/bProcess3"/>
    <dgm:cxn modelId="{C686FBAD-49BC-4A7C-A5FC-C894A21BBEB7}" type="presParOf" srcId="{2381B5E1-2DAF-4019-8A6A-83683D7653A1}" destId="{B09083CC-D79F-47C5-A7AC-220BED7B817D}" srcOrd="7" destOrd="0" presId="urn:microsoft.com/office/officeart/2005/8/layout/bProcess3"/>
    <dgm:cxn modelId="{BFA6068A-6288-4D61-84AA-59D68DD11C23}" type="presParOf" srcId="{B09083CC-D79F-47C5-A7AC-220BED7B817D}" destId="{D4D00A85-47AF-44E6-85E6-53987B9E0B29}" srcOrd="0" destOrd="0" presId="urn:microsoft.com/office/officeart/2005/8/layout/bProcess3"/>
    <dgm:cxn modelId="{B633889C-6CED-467B-8CB0-21E8EDD7F7BC}" type="presParOf" srcId="{2381B5E1-2DAF-4019-8A6A-83683D7653A1}" destId="{D18362B7-8F51-4B1B-A022-E9DCEBA7D61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22927-92F8-4091-985F-8D22AD33239E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0ABE0-E374-4280-AB69-15D91BEC3B71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C0AF1-DCDD-493C-95F5-4FF1B7D7C397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Merge business process of Fudgemart and Fudgeflix</a:t>
          </a:r>
        </a:p>
      </dsp:txBody>
      <dsp:txXfrm>
        <a:off x="372805" y="2356270"/>
        <a:ext cx="2058075" cy="720000"/>
      </dsp:txXfrm>
    </dsp:sp>
    <dsp:sp modelId="{62531F49-6B03-4957-9D61-D5E98FE92A0A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60321-97CB-43DF-A1C3-511021B0784E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89CEE-1D55-46B4-9322-8A0C9C7D7C7C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Satisfy customer  needs</a:t>
          </a:r>
        </a:p>
      </dsp:txBody>
      <dsp:txXfrm>
        <a:off x="2791043" y="2356270"/>
        <a:ext cx="2058075" cy="720000"/>
      </dsp:txXfrm>
    </dsp:sp>
    <dsp:sp modelId="{E78B28C2-EC94-49F4-89D6-70BE5FB5E0DE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EBE4A-6E9A-4C2F-B637-0EDE29D37009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00AB6-0296-4E45-A795-3DDB72826FBA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Identifying business processes that helps in optimization.</a:t>
          </a:r>
        </a:p>
      </dsp:txBody>
      <dsp:txXfrm>
        <a:off x="5209281" y="2356270"/>
        <a:ext cx="2058075" cy="720000"/>
      </dsp:txXfrm>
    </dsp:sp>
    <dsp:sp modelId="{15DD9C63-0318-4742-A841-3B7358C92950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AE039-207A-4E0D-A6A9-850AFC8ACCE3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F8E18-0738-4D66-BC7B-A2FC42029990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Use data-driven dashboards to identify preferred products.</a:t>
          </a:r>
        </a:p>
      </dsp:txBody>
      <dsp:txXfrm>
        <a:off x="7627519" y="2356270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9D91-1EA9-468D-92DE-4D897F44A5B0}">
      <dsp:nvSpPr>
        <dsp:cNvPr id="0" name=""/>
        <dsp:cNvSpPr/>
      </dsp:nvSpPr>
      <dsp:spPr>
        <a:xfrm rot="5400000">
          <a:off x="6475153" y="-276109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Tool used: </a:t>
          </a:r>
          <a:r>
            <a:rPr lang="en-US" sz="1900" kern="1200" err="1"/>
            <a:t>jupyter</a:t>
          </a:r>
          <a:r>
            <a:rPr lang="en-US" sz="1900" kern="1200"/>
            <a:t> notebook (python)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Output: positive, negative, neutral sentiments.</a:t>
          </a:r>
        </a:p>
      </dsp:txBody>
      <dsp:txXfrm rot="-5400000">
        <a:off x="3621024" y="128627"/>
        <a:ext cx="6401783" cy="657930"/>
      </dsp:txXfrm>
    </dsp:sp>
    <dsp:sp modelId="{97259332-3BEA-4D79-BC1C-B522CC97A8BE}">
      <dsp:nvSpPr>
        <dsp:cNvPr id="0" name=""/>
        <dsp:cNvSpPr/>
      </dsp:nvSpPr>
      <dsp:spPr>
        <a:xfrm>
          <a:off x="0" y="1894"/>
          <a:ext cx="3621024" cy="911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Sentimental Analysis</a:t>
          </a:r>
        </a:p>
      </dsp:txBody>
      <dsp:txXfrm>
        <a:off x="44491" y="46385"/>
        <a:ext cx="3532042" cy="822413"/>
      </dsp:txXfrm>
    </dsp:sp>
    <dsp:sp modelId="{D07F5728-549D-4531-99E7-DF2BA9B91939}">
      <dsp:nvSpPr>
        <dsp:cNvPr id="0" name=""/>
        <dsp:cNvSpPr/>
      </dsp:nvSpPr>
      <dsp:spPr>
        <a:xfrm rot="5400000">
          <a:off x="6475153" y="-1804130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Tool used: Microsoft Visual Studio (SSIS)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Processes: Extract, Transform, Load</a:t>
          </a:r>
        </a:p>
      </dsp:txBody>
      <dsp:txXfrm rot="-5400000">
        <a:off x="3621024" y="1085592"/>
        <a:ext cx="6401783" cy="657930"/>
      </dsp:txXfrm>
    </dsp:sp>
    <dsp:sp modelId="{2C751DEF-4E51-4C84-9D7B-3CA38F702368}">
      <dsp:nvSpPr>
        <dsp:cNvPr id="0" name=""/>
        <dsp:cNvSpPr/>
      </dsp:nvSpPr>
      <dsp:spPr>
        <a:xfrm>
          <a:off x="0" y="958859"/>
          <a:ext cx="3621024" cy="911395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ETL</a:t>
          </a:r>
        </a:p>
      </dsp:txBody>
      <dsp:txXfrm>
        <a:off x="44491" y="1003350"/>
        <a:ext cx="3532042" cy="822413"/>
      </dsp:txXfrm>
    </dsp:sp>
    <dsp:sp modelId="{1967C58D-A3E6-406E-AC97-EB9081B966A4}">
      <dsp:nvSpPr>
        <dsp:cNvPr id="0" name=""/>
        <dsp:cNvSpPr/>
      </dsp:nvSpPr>
      <dsp:spPr>
        <a:xfrm rot="5400000">
          <a:off x="6475153" y="-84716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Tool used: Microsoft Visual Studio (SSAS)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Processes: </a:t>
          </a:r>
        </a:p>
      </dsp:txBody>
      <dsp:txXfrm rot="-5400000">
        <a:off x="3621024" y="2042557"/>
        <a:ext cx="6401783" cy="657930"/>
      </dsp:txXfrm>
    </dsp:sp>
    <dsp:sp modelId="{72AC9E72-6BF2-47B8-B0D9-35687E365405}">
      <dsp:nvSpPr>
        <dsp:cNvPr id="0" name=""/>
        <dsp:cNvSpPr/>
      </dsp:nvSpPr>
      <dsp:spPr>
        <a:xfrm>
          <a:off x="0" y="1915824"/>
          <a:ext cx="3621024" cy="911395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Building Cubes</a:t>
          </a:r>
        </a:p>
      </dsp:txBody>
      <dsp:txXfrm>
        <a:off x="44491" y="1960315"/>
        <a:ext cx="3532042" cy="822413"/>
      </dsp:txXfrm>
    </dsp:sp>
    <dsp:sp modelId="{27783ADA-8BAD-4C20-A08A-4C65510C8FD1}">
      <dsp:nvSpPr>
        <dsp:cNvPr id="0" name=""/>
        <dsp:cNvSpPr/>
      </dsp:nvSpPr>
      <dsp:spPr>
        <a:xfrm rot="5400000">
          <a:off x="6475153" y="109799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Tool used: </a:t>
          </a:r>
          <a:r>
            <a:rPr lang="en-US" sz="1900" kern="1200" err="1"/>
            <a:t>PowerBI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Processes: Creating visualizations and interactive dashboards</a:t>
          </a:r>
        </a:p>
      </dsp:txBody>
      <dsp:txXfrm rot="-5400000">
        <a:off x="3621024" y="2999522"/>
        <a:ext cx="6401783" cy="657930"/>
      </dsp:txXfrm>
    </dsp:sp>
    <dsp:sp modelId="{6E70F4C1-5183-4953-BCC3-2C639E325AF3}">
      <dsp:nvSpPr>
        <dsp:cNvPr id="0" name=""/>
        <dsp:cNvSpPr/>
      </dsp:nvSpPr>
      <dsp:spPr>
        <a:xfrm>
          <a:off x="0" y="2872789"/>
          <a:ext cx="3621024" cy="9113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Intelligence</a:t>
          </a:r>
          <a:r>
            <a:rPr lang="en-US" sz="3000" kern="1200">
              <a:latin typeface="Calibri Light" panose="020F0302020204030204"/>
            </a:rPr>
            <a:t> </a:t>
          </a:r>
          <a:endParaRPr lang="en-US" sz="3000" kern="1200"/>
        </a:p>
      </dsp:txBody>
      <dsp:txXfrm>
        <a:off x="44491" y="2917280"/>
        <a:ext cx="3532042" cy="822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DDF5-EB73-4546-9291-891D8DAED747}">
      <dsp:nvSpPr>
        <dsp:cNvPr id="0" name=""/>
        <dsp:cNvSpPr/>
      </dsp:nvSpPr>
      <dsp:spPr>
        <a:xfrm>
          <a:off x="2856740" y="987554"/>
          <a:ext cx="625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1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2909" y="1029995"/>
        <a:ext cx="32786" cy="6557"/>
      </dsp:txXfrm>
    </dsp:sp>
    <dsp:sp modelId="{D5665960-8550-4D6B-A348-ADEBE8E207F7}">
      <dsp:nvSpPr>
        <dsp:cNvPr id="0" name=""/>
        <dsp:cNvSpPr/>
      </dsp:nvSpPr>
      <dsp:spPr>
        <a:xfrm>
          <a:off x="7573" y="177984"/>
          <a:ext cx="2850967" cy="171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Bell MT"/>
            </a:rPr>
            <a:t>Extracting Tweets</a:t>
          </a:r>
        </a:p>
      </dsp:txBody>
      <dsp:txXfrm>
        <a:off x="7573" y="177984"/>
        <a:ext cx="2850967" cy="1710580"/>
      </dsp:txXfrm>
    </dsp:sp>
    <dsp:sp modelId="{AFABAFCC-DB48-47F5-824F-373A13982309}">
      <dsp:nvSpPr>
        <dsp:cNvPr id="0" name=""/>
        <dsp:cNvSpPr/>
      </dsp:nvSpPr>
      <dsp:spPr>
        <a:xfrm>
          <a:off x="6363430" y="987554"/>
          <a:ext cx="625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1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59598" y="1029995"/>
        <a:ext cx="32786" cy="6557"/>
      </dsp:txXfrm>
    </dsp:sp>
    <dsp:sp modelId="{22ED3A97-E683-47FD-A891-0EE4BD81DA3E}">
      <dsp:nvSpPr>
        <dsp:cNvPr id="0" name=""/>
        <dsp:cNvSpPr/>
      </dsp:nvSpPr>
      <dsp:spPr>
        <a:xfrm>
          <a:off x="3514263" y="177984"/>
          <a:ext cx="2850967" cy="171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Bell MT"/>
            </a:rPr>
            <a:t>Removing Stop words</a:t>
          </a:r>
        </a:p>
      </dsp:txBody>
      <dsp:txXfrm>
        <a:off x="3514263" y="177984"/>
        <a:ext cx="2850967" cy="1710580"/>
      </dsp:txXfrm>
    </dsp:sp>
    <dsp:sp modelId="{6CA7FB47-2D17-45CC-BEED-D6D2C35BAEBD}">
      <dsp:nvSpPr>
        <dsp:cNvPr id="0" name=""/>
        <dsp:cNvSpPr/>
      </dsp:nvSpPr>
      <dsp:spPr>
        <a:xfrm>
          <a:off x="1433057" y="1886764"/>
          <a:ext cx="7013379" cy="625122"/>
        </a:xfrm>
        <a:custGeom>
          <a:avLst/>
          <a:gdLst/>
          <a:ahLst/>
          <a:cxnLst/>
          <a:rect l="0" t="0" r="0" b="0"/>
          <a:pathLst>
            <a:path>
              <a:moveTo>
                <a:pt x="7013379" y="0"/>
              </a:moveTo>
              <a:lnTo>
                <a:pt x="7013379" y="329661"/>
              </a:lnTo>
              <a:lnTo>
                <a:pt x="0" y="329661"/>
              </a:lnTo>
              <a:lnTo>
                <a:pt x="0" y="6251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63647" y="2196047"/>
        <a:ext cx="352198" cy="6557"/>
      </dsp:txXfrm>
    </dsp:sp>
    <dsp:sp modelId="{296D6B7A-704E-46FE-88E4-9FD6F5F2485A}">
      <dsp:nvSpPr>
        <dsp:cNvPr id="0" name=""/>
        <dsp:cNvSpPr/>
      </dsp:nvSpPr>
      <dsp:spPr>
        <a:xfrm>
          <a:off x="7020953" y="177984"/>
          <a:ext cx="2850967" cy="171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Bell MT"/>
            </a:rPr>
            <a:t>Score each word of the tweet based on dictionary table</a:t>
          </a:r>
        </a:p>
      </dsp:txBody>
      <dsp:txXfrm>
        <a:off x="7020953" y="177984"/>
        <a:ext cx="2850967" cy="1710580"/>
      </dsp:txXfrm>
    </dsp:sp>
    <dsp:sp modelId="{B09083CC-D79F-47C5-A7AC-220BED7B817D}">
      <dsp:nvSpPr>
        <dsp:cNvPr id="0" name=""/>
        <dsp:cNvSpPr/>
      </dsp:nvSpPr>
      <dsp:spPr>
        <a:xfrm>
          <a:off x="2856740" y="3353857"/>
          <a:ext cx="625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1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2909" y="3396298"/>
        <a:ext cx="32786" cy="6557"/>
      </dsp:txXfrm>
    </dsp:sp>
    <dsp:sp modelId="{AD88F10E-AF70-42B2-9F65-07B9F89E77A3}">
      <dsp:nvSpPr>
        <dsp:cNvPr id="0" name=""/>
        <dsp:cNvSpPr/>
      </dsp:nvSpPr>
      <dsp:spPr>
        <a:xfrm>
          <a:off x="7573" y="2544287"/>
          <a:ext cx="2850967" cy="171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Bell MT"/>
            </a:rPr>
            <a:t>Average the score of words for each tweet</a:t>
          </a:r>
        </a:p>
      </dsp:txBody>
      <dsp:txXfrm>
        <a:off x="7573" y="2544287"/>
        <a:ext cx="2850967" cy="1710580"/>
      </dsp:txXfrm>
    </dsp:sp>
    <dsp:sp modelId="{D18362B7-8F51-4B1B-A022-E9DCEBA7D616}">
      <dsp:nvSpPr>
        <dsp:cNvPr id="0" name=""/>
        <dsp:cNvSpPr/>
      </dsp:nvSpPr>
      <dsp:spPr>
        <a:xfrm>
          <a:off x="3514263" y="2544287"/>
          <a:ext cx="2850967" cy="171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Bell MT"/>
            </a:rPr>
            <a:t>Decide the sentiment(positive/negative/neutral feedback) based on average score</a:t>
          </a:r>
        </a:p>
      </dsp:txBody>
      <dsp:txXfrm>
        <a:off x="3514263" y="2544287"/>
        <a:ext cx="2850967" cy="1710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0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69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3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25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29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3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3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04D49-E998-2A46-9890-228C9798C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864" y="840425"/>
            <a:ext cx="3429309" cy="302244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Arial Black"/>
              </a:rPr>
              <a:t>IST 722</a:t>
            </a:r>
            <a:br>
              <a:rPr lang="en-US" sz="3600" b="1">
                <a:latin typeface="Arial Black"/>
              </a:rPr>
            </a:br>
            <a:r>
              <a:rPr lang="en-US" sz="3600" b="1">
                <a:solidFill>
                  <a:srgbClr val="FFFFFF"/>
                </a:solidFill>
                <a:latin typeface="Arial Black"/>
              </a:rPr>
              <a:t>Fudge Corporation</a:t>
            </a:r>
            <a:br>
              <a:rPr lang="en-US" sz="3600" b="1">
                <a:latin typeface="Arial Black"/>
              </a:rPr>
            </a:br>
            <a:r>
              <a:rPr lang="en-US" sz="3600" b="1">
                <a:solidFill>
                  <a:srgbClr val="FFFFFF"/>
                </a:solidFill>
                <a:latin typeface="Arial Black"/>
              </a:rPr>
              <a:t>Subdivisions – Fudgemart &amp; Fudgeflix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266DF-DC52-B74B-8089-9E7672672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16" y="4198677"/>
            <a:ext cx="3084844" cy="3335519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1500" u="sng">
                <a:solidFill>
                  <a:srgbClr val="FFFFFF"/>
                </a:solidFill>
                <a:latin typeface="+mn-lt"/>
              </a:rPr>
              <a:t>Group 2</a:t>
            </a:r>
          </a:p>
          <a:p>
            <a:r>
              <a:rPr lang="en-US" sz="1500">
                <a:solidFill>
                  <a:srgbClr val="FFFFFF"/>
                </a:solidFill>
                <a:latin typeface="+mn-lt"/>
              </a:rPr>
              <a:t>Anupama Mohan Rao</a:t>
            </a:r>
          </a:p>
          <a:p>
            <a:r>
              <a:rPr lang="en-US" sz="1500">
                <a:solidFill>
                  <a:srgbClr val="FFFFFF"/>
                </a:solidFill>
                <a:latin typeface="+mn-lt"/>
              </a:rPr>
              <a:t>Harshil Mehta</a:t>
            </a:r>
          </a:p>
          <a:p>
            <a:r>
              <a:rPr lang="en-US" sz="1500">
                <a:solidFill>
                  <a:srgbClr val="FFFFFF"/>
                </a:solidFill>
                <a:latin typeface="+mn-lt"/>
              </a:rPr>
              <a:t>Janani Athimamula</a:t>
            </a:r>
          </a:p>
          <a:p>
            <a:r>
              <a:rPr lang="en-US" sz="1500">
                <a:solidFill>
                  <a:srgbClr val="FFFFFF"/>
                </a:solidFill>
                <a:latin typeface="+mn-lt"/>
              </a:rPr>
              <a:t>Manideep Kannaiah</a:t>
            </a:r>
          </a:p>
          <a:p>
            <a:r>
              <a:rPr lang="en-US" sz="1500">
                <a:solidFill>
                  <a:srgbClr val="FFFFFF"/>
                </a:solidFill>
                <a:latin typeface="+mn-lt"/>
              </a:rPr>
              <a:t>Vidushi Mishra</a:t>
            </a:r>
          </a:p>
          <a:p>
            <a:r>
              <a:rPr lang="en-US" sz="1500">
                <a:solidFill>
                  <a:srgbClr val="FFFFFF"/>
                </a:solidFill>
                <a:latin typeface="+mn-lt"/>
              </a:rPr>
              <a:t>Yaksh Shobhavat </a:t>
            </a:r>
          </a:p>
        </p:txBody>
      </p:sp>
      <p:sp>
        <p:nvSpPr>
          <p:cNvPr id="82" name="Rectangle 3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4" descr="A picture containing toy&#10;&#10;Description automatically generated">
            <a:extLst>
              <a:ext uri="{FF2B5EF4-FFF2-40B4-BE49-F238E27FC236}">
                <a16:creationId xmlns:a16="http://schemas.microsoft.com/office/drawing/2014/main" id="{47966028-D468-4711-88DF-FDFF0FCB4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7" r="7767" b="-2"/>
          <a:stretch/>
        </p:blipFill>
        <p:spPr>
          <a:xfrm>
            <a:off x="4794971" y="640080"/>
            <a:ext cx="669217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E1E5151-4A86-4A18-BDC1-E8D7C75A0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23" b="-1"/>
          <a:stretch/>
        </p:blipFill>
        <p:spPr>
          <a:xfrm>
            <a:off x="652208" y="1102755"/>
            <a:ext cx="9885502" cy="5050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ACB113-13EA-4C1E-A136-8E3A70064C58}"/>
              </a:ext>
            </a:extLst>
          </p:cNvPr>
          <p:cNvSpPr txBox="1"/>
          <p:nvPr/>
        </p:nvSpPr>
        <p:spPr>
          <a:xfrm>
            <a:off x="656222" y="545933"/>
            <a:ext cx="4788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Source to Date Dimension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48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0F8B272-1FD8-4469-9B37-D3291E7B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40" y="1004414"/>
            <a:ext cx="8596129" cy="505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D7867-4085-435B-9695-2BFDFDD5102C}"/>
              </a:ext>
            </a:extLst>
          </p:cNvPr>
          <p:cNvSpPr txBox="1"/>
          <p:nvPr/>
        </p:nvSpPr>
        <p:spPr>
          <a:xfrm>
            <a:off x="1455821" y="5534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Source to Stage</a:t>
            </a:r>
          </a:p>
        </p:txBody>
      </p:sp>
    </p:spTree>
    <p:extLst>
      <p:ext uri="{BB962C8B-B14F-4D97-AF65-F5344CB8AC3E}">
        <p14:creationId xmlns:p14="http://schemas.microsoft.com/office/powerpoint/2010/main" val="217613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26C40EEC-7C3B-45C4-9F02-385EA268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06" y="1074599"/>
            <a:ext cx="8523587" cy="5050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EBC830-8CAE-44C0-9B2A-30B9C8C48AAC}"/>
              </a:ext>
            </a:extLst>
          </p:cNvPr>
          <p:cNvSpPr txBox="1"/>
          <p:nvPr/>
        </p:nvSpPr>
        <p:spPr>
          <a:xfrm>
            <a:off x="2782866" y="1144044"/>
            <a:ext cx="10321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2C58C-9AC0-44E3-89DD-B7B247D980E4}"/>
              </a:ext>
            </a:extLst>
          </p:cNvPr>
          <p:cNvSpPr txBox="1"/>
          <p:nvPr/>
        </p:nvSpPr>
        <p:spPr>
          <a:xfrm>
            <a:off x="1836821" y="553453"/>
            <a:ext cx="3605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Stage to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79064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1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AFF96-4096-AA44-BE12-E29BF9F825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Business Intelligence</a:t>
            </a:r>
          </a:p>
        </p:txBody>
      </p:sp>
      <p:pic>
        <p:nvPicPr>
          <p:cNvPr id="3" name="Picture 4" descr="A picture containing toy, table, computer, desk&#10;&#10;Description automatically generated">
            <a:extLst>
              <a:ext uri="{FF2B5EF4-FFF2-40B4-BE49-F238E27FC236}">
                <a16:creationId xmlns:a16="http://schemas.microsoft.com/office/drawing/2014/main" id="{38B9B27A-76A1-4C40-89B4-6AF9843FA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3"/>
          <a:stretch/>
        </p:blipFill>
        <p:spPr>
          <a:xfrm>
            <a:off x="1608522" y="643538"/>
            <a:ext cx="8976055" cy="3618586"/>
          </a:xfrm>
          <a:prstGeom prst="rect">
            <a:avLst/>
          </a:prstGeom>
        </p:spPr>
      </p:pic>
      <p:sp>
        <p:nvSpPr>
          <p:cNvPr id="39" name="Rectangle 25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619B-C6C3-46D6-B10D-9879C2E8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27" y="336735"/>
            <a:ext cx="10058400" cy="775022"/>
          </a:xfrm>
        </p:spPr>
        <p:txBody>
          <a:bodyPr/>
          <a:lstStyle/>
          <a:p>
            <a:r>
              <a:rPr lang="en-US" sz="24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Fudgemart</a:t>
            </a:r>
            <a:r>
              <a:rPr lang="en-US" sz="24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Visualizations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F6376D1-ADA4-4658-97F4-9BF1F70DB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92" y="1233880"/>
            <a:ext cx="10890511" cy="4910836"/>
          </a:xfrm>
        </p:spPr>
      </p:pic>
    </p:spTree>
    <p:extLst>
      <p:ext uri="{BB962C8B-B14F-4D97-AF65-F5344CB8AC3E}">
        <p14:creationId xmlns:p14="http://schemas.microsoft.com/office/powerpoint/2010/main" val="69165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EE1778-35B2-4816-B0A6-D65923A6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97" y="1046033"/>
            <a:ext cx="9395767" cy="505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B8F83-2128-4E9A-9956-E9216299719B}"/>
              </a:ext>
            </a:extLst>
          </p:cNvPr>
          <p:cNvSpPr txBox="1"/>
          <p:nvPr/>
        </p:nvSpPr>
        <p:spPr>
          <a:xfrm>
            <a:off x="1288211" y="511834"/>
            <a:ext cx="3505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Fudgeflix Visualizations</a:t>
            </a:r>
          </a:p>
          <a:p>
            <a:endParaRPr lang="en-US" sz="2400">
              <a:cs typeface="Calibri"/>
            </a:endParaRPr>
          </a:p>
          <a:p>
            <a:pPr algn="l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14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EA70D58-3B70-4813-B16C-447D9C6D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96" y="1028907"/>
            <a:ext cx="9573884" cy="505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5A32F-E356-4D6F-BC25-577EC69E665B}"/>
              </a:ext>
            </a:extLst>
          </p:cNvPr>
          <p:cNvSpPr txBox="1"/>
          <p:nvPr/>
        </p:nvSpPr>
        <p:spPr>
          <a:xfrm>
            <a:off x="1041682" y="511834"/>
            <a:ext cx="3505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Fudgeflix Visualizations</a:t>
            </a:r>
          </a:p>
          <a:p>
            <a:endParaRPr lang="en-US" sz="2400">
              <a:cs typeface="Calibri"/>
            </a:endParaRPr>
          </a:p>
          <a:p>
            <a:pPr algn="l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56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4187A0B3-BB4A-431A-8FFB-985992D5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75" y="1035673"/>
            <a:ext cx="8899074" cy="505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C7CDB-79B3-4331-98A1-54ED685CD693}"/>
              </a:ext>
            </a:extLst>
          </p:cNvPr>
          <p:cNvSpPr txBox="1"/>
          <p:nvPr/>
        </p:nvSpPr>
        <p:spPr>
          <a:xfrm>
            <a:off x="1288211" y="511834"/>
            <a:ext cx="3505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Fudgeflix Visualizations</a:t>
            </a:r>
          </a:p>
          <a:p>
            <a:endParaRPr lang="en-US" sz="2400">
              <a:cs typeface="Calibri"/>
            </a:endParaRPr>
          </a:p>
          <a:p>
            <a:pPr algn="l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91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7E1DF5C-14E3-43BE-98CD-45403F71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57" y="1114114"/>
            <a:ext cx="9395767" cy="5050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E34E6F-7FFF-40D8-B8A5-7301989EDE4E}"/>
              </a:ext>
            </a:extLst>
          </p:cNvPr>
          <p:cNvSpPr txBox="1"/>
          <p:nvPr/>
        </p:nvSpPr>
        <p:spPr>
          <a:xfrm>
            <a:off x="1288211" y="511834"/>
            <a:ext cx="3505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Fudgeflix Visualizations</a:t>
            </a:r>
          </a:p>
          <a:p>
            <a:endParaRPr lang="en-US" sz="2400">
              <a:cs typeface="Calibri"/>
            </a:endParaRPr>
          </a:p>
          <a:p>
            <a:pPr algn="l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55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F565-022C-B742-8E64-7790BE913C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/>
              <a:t>Our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876D9-496C-5B4B-B5B3-5FB1420F99F9}"/>
              </a:ext>
            </a:extLst>
          </p:cNvPr>
          <p:cNvSpPr txBox="1"/>
          <p:nvPr/>
        </p:nvSpPr>
        <p:spPr>
          <a:xfrm>
            <a:off x="1030941" y="1595718"/>
            <a:ext cx="995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Fudgemart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Fudgeflix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Tweet</a:t>
            </a:r>
          </a:p>
        </p:txBody>
      </p:sp>
    </p:spTree>
    <p:extLst>
      <p:ext uri="{BB962C8B-B14F-4D97-AF65-F5344CB8AC3E}">
        <p14:creationId xmlns:p14="http://schemas.microsoft.com/office/powerpoint/2010/main" val="285622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B0A9-D9C4-7047-894B-5CE3AF95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Company Overview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D23AE61-F4F0-4051-9ACF-E7294F694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2A52E63-B3E0-4B05-B686-FF29A7FC64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An e-commerce website like </a:t>
            </a:r>
            <a:r>
              <a:rPr lang="en-US" err="1">
                <a:ea typeface="+mn-lt"/>
                <a:cs typeface="+mn-lt"/>
              </a:rPr>
              <a:t>Ebay</a:t>
            </a:r>
            <a:r>
              <a:rPr lang="en-US">
                <a:ea typeface="+mn-lt"/>
                <a:cs typeface="+mn-lt"/>
              </a:rPr>
              <a:t>, target, </a:t>
            </a:r>
            <a:r>
              <a:rPr lang="en-US" err="1">
                <a:ea typeface="+mn-lt"/>
                <a:cs typeface="+mn-lt"/>
              </a:rPr>
              <a:t>Ulta</a:t>
            </a:r>
            <a:r>
              <a:rPr lang="en-US">
                <a:ea typeface="+mn-lt"/>
                <a:cs typeface="+mn-lt"/>
              </a:rPr>
              <a:t> etc.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C5FFE0-5EAB-4B5B-9B7F-A2231179B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353E4960-E9B0-404B-8682-460E10D51C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 spin-off of movie rental services like Netflix, Hulu, HBO etc.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50" name="Picture 50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1A3556EC-434E-4750-AEAE-F6D2A79A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017" y="3424517"/>
            <a:ext cx="3527611" cy="3135406"/>
          </a:xfrm>
          <a:prstGeom prst="rect">
            <a:avLst/>
          </a:prstGeom>
        </p:spPr>
      </p:pic>
      <p:pic>
        <p:nvPicPr>
          <p:cNvPr id="52" name="Picture 52" descr="Logo&#10;&#10;Description automatically generated">
            <a:extLst>
              <a:ext uri="{FF2B5EF4-FFF2-40B4-BE49-F238E27FC236}">
                <a16:creationId xmlns:a16="http://schemas.microsoft.com/office/drawing/2014/main" id="{70308D8E-95BD-4E5E-8B37-4F7CBABB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24" y="3758454"/>
            <a:ext cx="3639670" cy="245632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817D34F-4E78-413B-A716-FA16C989A8E1}"/>
              </a:ext>
            </a:extLst>
          </p:cNvPr>
          <p:cNvSpPr/>
          <p:nvPr/>
        </p:nvSpPr>
        <p:spPr>
          <a:xfrm>
            <a:off x="1097617" y="1837205"/>
            <a:ext cx="4941791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Calibri"/>
              </a:rPr>
              <a:t>FUDGEMART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8D6EF1-88C4-410C-B8EA-92712EE105AF}"/>
              </a:ext>
            </a:extLst>
          </p:cNvPr>
          <p:cNvSpPr/>
          <p:nvPr/>
        </p:nvSpPr>
        <p:spPr>
          <a:xfrm>
            <a:off x="6218705" y="1837204"/>
            <a:ext cx="4941791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FUDGEFLIX</a:t>
            </a:r>
          </a:p>
        </p:txBody>
      </p:sp>
    </p:spTree>
    <p:extLst>
      <p:ext uri="{BB962C8B-B14F-4D97-AF65-F5344CB8AC3E}">
        <p14:creationId xmlns:p14="http://schemas.microsoft.com/office/powerpoint/2010/main" val="222551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98E59-FE72-A848-BD91-D2C0A16AA86C}"/>
              </a:ext>
            </a:extLst>
          </p:cNvPr>
          <p:cNvSpPr txBox="1"/>
          <p:nvPr/>
        </p:nvSpPr>
        <p:spPr>
          <a:xfrm>
            <a:off x="1018839" y="1274423"/>
            <a:ext cx="10058400" cy="43067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  <a:endParaRPr lang="en-US">
              <a:ea typeface="+mj-ea"/>
              <a:cs typeface="+mj-cs"/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Calibri Light"/>
              </a:rPr>
              <a:t>We are open to questions.</a:t>
            </a:r>
            <a:endParaRPr lang="en-US" sz="6600" spc="-5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Calibri Light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8000" spc="-5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8000" spc="-5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21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9F293-E8F8-0D4D-9908-07186DCA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 Objectives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C4B40B8-4271-4881-BCD6-346B2AD57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0053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97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6783A6-4EAF-9D45-BBE8-5D5F7D0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Business Processes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18BF1-A220-4E39-9ACE-6E161E1E4B48}"/>
              </a:ext>
            </a:extLst>
          </p:cNvPr>
          <p:cNvSpPr txBox="1"/>
          <p:nvPr/>
        </p:nvSpPr>
        <p:spPr>
          <a:xfrm>
            <a:off x="1456712" y="1745093"/>
            <a:ext cx="6095554" cy="4124001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Product Line Profitability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Order Fulfillment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 Satisfaction (Reviews and Ratings)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Product Inventory 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Sales analysis and reporting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pic>
        <p:nvPicPr>
          <p:cNvPr id="18" name="Graphic 6" descr="List">
            <a:extLst>
              <a:ext uri="{FF2B5EF4-FFF2-40B4-BE49-F238E27FC236}">
                <a16:creationId xmlns:a16="http://schemas.microsoft.com/office/drawing/2014/main" id="{81E73DA0-AA70-498B-8B99-306FF2BBF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6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2E5F33-1687-8A4E-9144-7F6F7681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 Tools &amp; Processes</a:t>
            </a:r>
          </a:p>
        </p:txBody>
      </p:sp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69D280ED-FC7A-472E-AB9A-F86A7CD04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9681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94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D895-C00A-154B-8E11-69BB8D10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Sentimental Analysis</a:t>
            </a: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A39555C6-941C-4639-969F-C6930924A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766195"/>
              </p:ext>
            </p:extLst>
          </p:nvPr>
        </p:nvGraphicFramePr>
        <p:xfrm>
          <a:off x="1152940" y="1818861"/>
          <a:ext cx="9879494" cy="4432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73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CF1F-FBD6-464F-AD17-0F2B7A58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Cubes</a:t>
            </a:r>
          </a:p>
        </p:txBody>
      </p:sp>
    </p:spTree>
    <p:extLst>
      <p:ext uri="{BB962C8B-B14F-4D97-AF65-F5344CB8AC3E}">
        <p14:creationId xmlns:p14="http://schemas.microsoft.com/office/powerpoint/2010/main" val="375326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AC33-FCFF-6A49-B515-71D26D4B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Schema</a:t>
            </a:r>
          </a:p>
        </p:txBody>
      </p:sp>
    </p:spTree>
    <p:extLst>
      <p:ext uri="{BB962C8B-B14F-4D97-AF65-F5344CB8AC3E}">
        <p14:creationId xmlns:p14="http://schemas.microsoft.com/office/powerpoint/2010/main" val="33147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AFF96-4096-AA44-BE12-E29BF9F825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ETL Process</a:t>
            </a:r>
          </a:p>
        </p:txBody>
      </p:sp>
      <p:pic>
        <p:nvPicPr>
          <p:cNvPr id="4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ED8B546-0593-403A-BAAF-BF01AEBD5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" r="1" b="1"/>
          <a:stretch/>
        </p:blipFill>
        <p:spPr>
          <a:xfrm>
            <a:off x="1608539" y="643538"/>
            <a:ext cx="8976021" cy="361858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0457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IST 722 Fudge Corporation Subdivisions – Fudgemart &amp; Fudgeflix</vt:lpstr>
      <vt:lpstr>Company Overview</vt:lpstr>
      <vt:lpstr> Objectives</vt:lpstr>
      <vt:lpstr>Business Processes Used</vt:lpstr>
      <vt:lpstr> Tools &amp; Processes</vt:lpstr>
      <vt:lpstr>Sentimental Analysis</vt:lpstr>
      <vt:lpstr>Cubes</vt:lpstr>
      <vt:lpstr>Our Schema</vt:lpstr>
      <vt:lpstr>ETL Process</vt:lpstr>
      <vt:lpstr>PowerPoint Presentation</vt:lpstr>
      <vt:lpstr>PowerPoint Presentation</vt:lpstr>
      <vt:lpstr>PowerPoint Presentation</vt:lpstr>
      <vt:lpstr>Business Intelligence</vt:lpstr>
      <vt:lpstr>Fudgemart Visualizations</vt:lpstr>
      <vt:lpstr>PowerPoint Presentation</vt:lpstr>
      <vt:lpstr>PowerPoint Presentation</vt:lpstr>
      <vt:lpstr>PowerPoint Presentation</vt:lpstr>
      <vt:lpstr>PowerPoint Presentation</vt:lpstr>
      <vt:lpstr>Our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722 Fudgemart &amp; Fudgeflix merger</dc:title>
  <dc:creator>Anupama Mohan Rao</dc:creator>
  <cp:revision>1</cp:revision>
  <dcterms:created xsi:type="dcterms:W3CDTF">2020-11-14T01:37:53Z</dcterms:created>
  <dcterms:modified xsi:type="dcterms:W3CDTF">2020-11-19T18:29:05Z</dcterms:modified>
</cp:coreProperties>
</file>