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4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8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E1A3-91B6-4368-A7A8-996719287F17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0FE1-D33A-4DDE-ACC3-DAEF389E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1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45">
            <a:extLst>
              <a:ext uri="{FF2B5EF4-FFF2-40B4-BE49-F238E27FC236}">
                <a16:creationId xmlns:a16="http://schemas.microsoft.com/office/drawing/2014/main" id="{56E75992-DD71-483B-8CF7-422F57F8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7" y="1567079"/>
            <a:ext cx="1308710" cy="1570452"/>
          </a:xfrm>
          <a:prstGeom prst="rect">
            <a:avLst/>
          </a:prstGeom>
        </p:spPr>
      </p:pic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1CC69E3-8486-4018-AAED-8C06CF8ABA72}"/>
              </a:ext>
            </a:extLst>
          </p:cNvPr>
          <p:cNvSpPr/>
          <p:nvPr/>
        </p:nvSpPr>
        <p:spPr>
          <a:xfrm>
            <a:off x="1907191" y="748907"/>
            <a:ext cx="127145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RasPi</a:t>
            </a:r>
            <a:r>
              <a:rPr lang="en-US" dirty="0"/>
              <a:t> 3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E40F8F2C-D1C8-4463-B25F-B3CDC8C21423}"/>
              </a:ext>
            </a:extLst>
          </p:cNvPr>
          <p:cNvSpPr/>
          <p:nvPr/>
        </p:nvSpPr>
        <p:spPr>
          <a:xfrm>
            <a:off x="1881064" y="2050844"/>
            <a:ext cx="127145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RasPi</a:t>
            </a:r>
            <a:r>
              <a:rPr lang="en-US" dirty="0"/>
              <a:t> 3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7A12E464-FAA8-4304-A2C4-8F55B84D04C5}"/>
              </a:ext>
            </a:extLst>
          </p:cNvPr>
          <p:cNvSpPr/>
          <p:nvPr/>
        </p:nvSpPr>
        <p:spPr>
          <a:xfrm>
            <a:off x="1881063" y="3405027"/>
            <a:ext cx="127145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RasPi</a:t>
            </a:r>
            <a:r>
              <a:rPr lang="en-US" dirty="0"/>
              <a:t> 3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01CA496-4C30-4886-A729-46A60852419A}"/>
              </a:ext>
            </a:extLst>
          </p:cNvPr>
          <p:cNvSpPr/>
          <p:nvPr/>
        </p:nvSpPr>
        <p:spPr>
          <a:xfrm>
            <a:off x="8608436" y="2077985"/>
            <a:ext cx="127145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SSH client</a:t>
            </a:r>
          </a:p>
          <a:p>
            <a:pPr algn="ctr"/>
            <a:r>
              <a:rPr lang="en-US" sz="1400" dirty="0"/>
              <a:t>(Win10)</a:t>
            </a:r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EA6B4792-FF6E-4F4E-B6E2-C97156A14AF7}"/>
              </a:ext>
            </a:extLst>
          </p:cNvPr>
          <p:cNvSpPr/>
          <p:nvPr/>
        </p:nvSpPr>
        <p:spPr>
          <a:xfrm rot="16200000">
            <a:off x="7664422" y="1357642"/>
            <a:ext cx="274321" cy="2000348"/>
          </a:xfrm>
          <a:prstGeom prst="can">
            <a:avLst/>
          </a:prstGeom>
          <a:solidFill>
            <a:schemeClr val="bg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円柱 45">
            <a:extLst>
              <a:ext uri="{FF2B5EF4-FFF2-40B4-BE49-F238E27FC236}">
                <a16:creationId xmlns:a16="http://schemas.microsoft.com/office/drawing/2014/main" id="{0E343D63-9267-453C-9CE2-7C40358C77FE}"/>
              </a:ext>
            </a:extLst>
          </p:cNvPr>
          <p:cNvSpPr/>
          <p:nvPr/>
        </p:nvSpPr>
        <p:spPr>
          <a:xfrm rot="17428462">
            <a:off x="4269391" y="44922"/>
            <a:ext cx="274320" cy="2952206"/>
          </a:xfrm>
          <a:prstGeom prst="can">
            <a:avLst/>
          </a:prstGeom>
          <a:solidFill>
            <a:schemeClr val="bg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円柱 46">
            <a:extLst>
              <a:ext uri="{FF2B5EF4-FFF2-40B4-BE49-F238E27FC236}">
                <a16:creationId xmlns:a16="http://schemas.microsoft.com/office/drawing/2014/main" id="{27ADC0F9-F2C0-4757-B71C-E231953F5175}"/>
              </a:ext>
            </a:extLst>
          </p:cNvPr>
          <p:cNvSpPr/>
          <p:nvPr/>
        </p:nvSpPr>
        <p:spPr>
          <a:xfrm rot="16200000">
            <a:off x="4227571" y="883893"/>
            <a:ext cx="274320" cy="2952206"/>
          </a:xfrm>
          <a:prstGeom prst="can">
            <a:avLst/>
          </a:prstGeom>
          <a:solidFill>
            <a:schemeClr val="bg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円柱 47">
            <a:extLst>
              <a:ext uri="{FF2B5EF4-FFF2-40B4-BE49-F238E27FC236}">
                <a16:creationId xmlns:a16="http://schemas.microsoft.com/office/drawing/2014/main" id="{2AE72410-061B-4AD2-A000-74FB67F4E0EA}"/>
              </a:ext>
            </a:extLst>
          </p:cNvPr>
          <p:cNvSpPr/>
          <p:nvPr/>
        </p:nvSpPr>
        <p:spPr>
          <a:xfrm rot="14982472">
            <a:off x="4272787" y="1766648"/>
            <a:ext cx="274320" cy="2952206"/>
          </a:xfrm>
          <a:prstGeom prst="can">
            <a:avLst/>
          </a:prstGeom>
          <a:solidFill>
            <a:schemeClr val="bg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4AC8787-D0A2-4E8D-983B-05E2FBC3FC1C}"/>
              </a:ext>
            </a:extLst>
          </p:cNvPr>
          <p:cNvSpPr txBox="1"/>
          <p:nvPr/>
        </p:nvSpPr>
        <p:spPr>
          <a:xfrm>
            <a:off x="2211987" y="401851"/>
            <a:ext cx="7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Taxi1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18AB503-E850-4D22-8D97-CE72AC0DB152}"/>
              </a:ext>
            </a:extLst>
          </p:cNvPr>
          <p:cNvSpPr txBox="1"/>
          <p:nvPr/>
        </p:nvSpPr>
        <p:spPr>
          <a:xfrm>
            <a:off x="2225047" y="1738618"/>
            <a:ext cx="7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Taxi2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5E6B3-A007-40EB-8885-73460BA796C9}"/>
              </a:ext>
            </a:extLst>
          </p:cNvPr>
          <p:cNvSpPr txBox="1"/>
          <p:nvPr/>
        </p:nvSpPr>
        <p:spPr>
          <a:xfrm>
            <a:off x="2194566" y="3075385"/>
            <a:ext cx="7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Taxi3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0A278D-98E6-4BB2-AC9C-905F884BC82A}"/>
              </a:ext>
            </a:extLst>
          </p:cNvPr>
          <p:cNvSpPr txBox="1"/>
          <p:nvPr/>
        </p:nvSpPr>
        <p:spPr>
          <a:xfrm>
            <a:off x="5604327" y="974381"/>
            <a:ext cx="159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 instance as Linux router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6EB4829-BCED-4569-885F-90953FD30A61}"/>
              </a:ext>
            </a:extLst>
          </p:cNvPr>
          <p:cNvSpPr txBox="1"/>
          <p:nvPr/>
        </p:nvSpPr>
        <p:spPr>
          <a:xfrm>
            <a:off x="7428427" y="1835377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VPN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AD7A5D5-0B94-4CC9-89A9-9BF9CBD334AA}"/>
              </a:ext>
            </a:extLst>
          </p:cNvPr>
          <p:cNvSpPr txBox="1"/>
          <p:nvPr/>
        </p:nvSpPr>
        <p:spPr>
          <a:xfrm>
            <a:off x="3968502" y="845025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VPN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3C24226-C3EE-44B7-B2C1-189B17B2F2CF}"/>
              </a:ext>
            </a:extLst>
          </p:cNvPr>
          <p:cNvSpPr txBox="1"/>
          <p:nvPr/>
        </p:nvSpPr>
        <p:spPr>
          <a:xfrm>
            <a:off x="3759491" y="1861426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VPN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908EF70-4523-46D1-9AEC-CB26AF9CE3D1}"/>
              </a:ext>
            </a:extLst>
          </p:cNvPr>
          <p:cNvSpPr txBox="1"/>
          <p:nvPr/>
        </p:nvSpPr>
        <p:spPr>
          <a:xfrm>
            <a:off x="3759491" y="2638790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VPN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6DA1B1F6-A096-473F-953B-DF5F93A74908}"/>
              </a:ext>
            </a:extLst>
          </p:cNvPr>
          <p:cNvSpPr/>
          <p:nvPr/>
        </p:nvSpPr>
        <p:spPr>
          <a:xfrm>
            <a:off x="6038361" y="1750068"/>
            <a:ext cx="714454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C43F0A4B-94E0-4C4E-B304-60287C73A518}"/>
              </a:ext>
            </a:extLst>
          </p:cNvPr>
          <p:cNvSpPr/>
          <p:nvPr/>
        </p:nvSpPr>
        <p:spPr>
          <a:xfrm>
            <a:off x="6645715" y="1604262"/>
            <a:ext cx="545163" cy="548641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MongoDB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78D29CD-6622-45D6-AF34-2EE60853346B}"/>
              </a:ext>
            </a:extLst>
          </p:cNvPr>
          <p:cNvSpPr/>
          <p:nvPr/>
        </p:nvSpPr>
        <p:spPr>
          <a:xfrm>
            <a:off x="873918" y="748906"/>
            <a:ext cx="86937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</a:t>
            </a:r>
          </a:p>
          <a:p>
            <a:pPr algn="ctr"/>
            <a:r>
              <a:rPr lang="en-US" sz="1400" dirty="0"/>
              <a:t>Devices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2DDABD7-B2D4-4268-A49B-0F743F1BCC2C}"/>
              </a:ext>
            </a:extLst>
          </p:cNvPr>
          <p:cNvSpPr/>
          <p:nvPr/>
        </p:nvSpPr>
        <p:spPr>
          <a:xfrm>
            <a:off x="860849" y="2050843"/>
            <a:ext cx="86937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</a:t>
            </a:r>
          </a:p>
          <a:p>
            <a:pPr algn="ctr"/>
            <a:r>
              <a:rPr lang="en-US" sz="1400" dirty="0"/>
              <a:t>Devices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A3BD2D68-BFD1-412C-89D5-B021004E86BF}"/>
              </a:ext>
            </a:extLst>
          </p:cNvPr>
          <p:cNvSpPr/>
          <p:nvPr/>
        </p:nvSpPr>
        <p:spPr>
          <a:xfrm>
            <a:off x="856493" y="3405025"/>
            <a:ext cx="86937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</a:t>
            </a:r>
          </a:p>
          <a:p>
            <a:pPr algn="ctr"/>
            <a:r>
              <a:rPr lang="en-US" sz="1400" dirty="0"/>
              <a:t>Devices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5974C1B-854B-4133-BD74-46991CFC989E}"/>
              </a:ext>
            </a:extLst>
          </p:cNvPr>
          <p:cNvCxnSpPr>
            <a:endCxn id="41" idx="1"/>
          </p:cNvCxnSpPr>
          <p:nvPr/>
        </p:nvCxnSpPr>
        <p:spPr>
          <a:xfrm flipV="1">
            <a:off x="1624900" y="1023227"/>
            <a:ext cx="282291" cy="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AD06AE0-D6FA-4DA3-80F5-B4F36C5937B8}"/>
              </a:ext>
            </a:extLst>
          </p:cNvPr>
          <p:cNvCxnSpPr>
            <a:cxnSpLocks/>
            <a:stCxn id="60" idx="3"/>
            <a:endCxn id="42" idx="1"/>
          </p:cNvCxnSpPr>
          <p:nvPr/>
        </p:nvCxnSpPr>
        <p:spPr>
          <a:xfrm>
            <a:off x="1730227" y="2325163"/>
            <a:ext cx="1508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7F9A67EC-E0A2-410D-A6ED-E7D108F309BD}"/>
              </a:ext>
            </a:extLst>
          </p:cNvPr>
          <p:cNvCxnSpPr>
            <a:stCxn id="61" idx="3"/>
            <a:endCxn id="43" idx="1"/>
          </p:cNvCxnSpPr>
          <p:nvPr/>
        </p:nvCxnSpPr>
        <p:spPr>
          <a:xfrm>
            <a:off x="1725871" y="3679345"/>
            <a:ext cx="15519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39E21A7E-B6AA-4E7A-AED2-4C9574E9BD8F}"/>
              </a:ext>
            </a:extLst>
          </p:cNvPr>
          <p:cNvSpPr/>
          <p:nvPr/>
        </p:nvSpPr>
        <p:spPr>
          <a:xfrm>
            <a:off x="8042381" y="3679345"/>
            <a:ext cx="127145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Management Appl.</a:t>
            </a:r>
          </a:p>
        </p:txBody>
      </p:sp>
      <p:sp>
        <p:nvSpPr>
          <p:cNvPr id="66" name="円柱 65">
            <a:extLst>
              <a:ext uri="{FF2B5EF4-FFF2-40B4-BE49-F238E27FC236}">
                <a16:creationId xmlns:a16="http://schemas.microsoft.com/office/drawing/2014/main" id="{6FF4B933-D0D1-416A-BBF3-495A63C3AB61}"/>
              </a:ext>
            </a:extLst>
          </p:cNvPr>
          <p:cNvSpPr/>
          <p:nvPr/>
        </p:nvSpPr>
        <p:spPr>
          <a:xfrm rot="18314124">
            <a:off x="7279025" y="2327993"/>
            <a:ext cx="274321" cy="2000348"/>
          </a:xfrm>
          <a:prstGeom prst="can">
            <a:avLst/>
          </a:prstGeom>
          <a:solidFill>
            <a:schemeClr val="bg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BCE2E0-5F61-40BA-B339-4F3ECE34CD6F}"/>
              </a:ext>
            </a:extLst>
          </p:cNvPr>
          <p:cNvSpPr txBox="1"/>
          <p:nvPr/>
        </p:nvSpPr>
        <p:spPr>
          <a:xfrm>
            <a:off x="7580827" y="3102472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VPN</a:t>
            </a:r>
          </a:p>
        </p:txBody>
      </p:sp>
    </p:spTree>
    <p:extLst>
      <p:ext uri="{BB962C8B-B14F-4D97-AF65-F5344CB8AC3E}">
        <p14:creationId xmlns:p14="http://schemas.microsoft.com/office/powerpoint/2010/main" val="148217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41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</cp:revision>
  <dcterms:created xsi:type="dcterms:W3CDTF">2018-01-04T11:07:04Z</dcterms:created>
  <dcterms:modified xsi:type="dcterms:W3CDTF">2018-01-04T11:26:09Z</dcterms:modified>
</cp:coreProperties>
</file>