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6640C-C55C-459C-9D63-16353084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D7C5C86-537F-4C67-BBC1-96F82261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500D3-AD8C-435F-8907-C907DC18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BA38C-0B1D-48B2-B911-FF4934F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2F528-F2D7-4E4A-B637-5A9DA2D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9B5BA-5869-473D-985A-ACA3BAD1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B02512-EBCE-40C8-8CA4-B86A148A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0416B-8B42-4B39-BE82-A527370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01203-E91D-4F74-919E-4B34942E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AFA82-2632-4F60-910B-7EED84F6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655BDE-E109-4BDA-9E65-3A0455E47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C41C15-D96A-47EA-9725-662496E2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C9FDE-B7B7-437E-85D4-D0374D0C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08BDA-D414-4519-A4C9-7D781A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9A4F1-31BF-4C43-9A54-6A44FCEE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93AC2-F818-4B8D-B259-809BAF4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8F604-4137-4A31-ADA9-51054E44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0D531-EB53-4A5B-9279-685ED835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66FA-C239-4A2A-901D-774889F8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29D57-AA12-49EC-BADF-91F94CBB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938E-FE39-4D3C-88D0-B520ED7E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63A2B9-792C-47F9-AE09-09B22E20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4C5A7-6B47-44F9-86EF-152DE436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36798-68F9-43B2-B8F5-2366AB13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DC9DF-D732-416A-BF3F-B855672F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F4A8B-5150-47F3-9F6C-3B22A7A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4F4F5-E3D4-4261-877D-FAE74491E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DF229-69BE-400B-B0F2-A2330B53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01AD46-573F-47B9-984C-ED71E2AF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1A5BAA-3486-4489-807C-7355218B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632C4C-832B-4D5F-AC7C-16E150DB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A1E3-8923-4A5A-AC27-6CEC4CEA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E8B80C-DCBA-44D3-8FFD-6B8DF48C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BB79B-A112-4069-B233-BDAC4FB0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44D88B-59A8-4174-98C6-0F342E2EF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B3CA30-0567-486D-BF65-E54640F1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0FD16-AE6E-4687-AB4A-EB8A2FEF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D1EB3B-376D-4AF3-8BCC-EEA81F7A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51709-C0AE-4C5E-9BF9-C04236D1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6D1BD-86C3-466A-9FED-459107BD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BA1955-8F7A-4AD6-BE66-E51867FE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05B2AD-71C7-4DBA-A43F-9091F7FA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BFF37A-A4EC-4E10-AA71-A9169C1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0B7281-CD6C-4B7F-9560-0A4BB935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38E37B-4636-4C55-B9C6-3009FCD0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2A4D9-3C8C-46B5-87A2-124EA1AC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4BE06-5DD5-4F15-8467-A0C767A2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AF44F-5562-4303-B97D-133AAF31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1860E6-7D2F-4208-82C1-8E6CE04B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EA6E-1163-4FF5-B6A8-41C80F4E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823CDE-2960-4A48-A291-8B2232E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015A5-843A-46F3-B289-35D5A08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BF9F5-4FCA-4930-A9EC-FA84EAA1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BA3EA-4980-4990-9D34-4E4284183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96FAE-83A3-443C-B635-4DBB2D1E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D24B8D-56DD-47E6-A005-5144F1CB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A31C0F-9E2E-4F43-A18E-0058B553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FC51F-5FA1-44DD-B368-E15C407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63AE93-DEC5-47AB-BAB6-F2451DD5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ACCA05-E8D7-4D38-B9FC-0E65A80A3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556BC-4B05-4E94-B60E-D0BDB6F03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5EABD-F176-466B-B574-5E4B02117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10C1B-E773-4445-90E5-2832CDB9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33" y="129751"/>
            <a:ext cx="9387840" cy="661416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839D560-C9BB-48D8-8617-35F83F307701}"/>
              </a:ext>
            </a:extLst>
          </p:cNvPr>
          <p:cNvSpPr/>
          <p:nvPr/>
        </p:nvSpPr>
        <p:spPr>
          <a:xfrm>
            <a:off x="3783631" y="2216168"/>
            <a:ext cx="663382" cy="840631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Android</a:t>
            </a:r>
          </a:p>
          <a:p>
            <a:pPr algn="ctr"/>
            <a:r>
              <a:rPr lang="en-US" sz="1100" dirty="0"/>
              <a:t>Smart phone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4728522" y="2190212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1AE1E71-1515-41FA-A101-1C33FF9EC226}"/>
              </a:ext>
            </a:extLst>
          </p:cNvPr>
          <p:cNvSpPr/>
          <p:nvPr/>
        </p:nvSpPr>
        <p:spPr>
          <a:xfrm>
            <a:off x="2756153" y="3169664"/>
            <a:ext cx="933450" cy="44872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GPS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4876470" y="284482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5319368" y="3614053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8742357" y="4284048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7425842" y="895029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08A6AD83-86B9-4132-9B8E-D6DFC21DC2D8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16200000" flipV="1">
            <a:off x="5166278" y="2667904"/>
            <a:ext cx="205886" cy="14794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6429369B-D806-4490-9929-911C197A2EE2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rot="16200000" flipV="1">
            <a:off x="5404390" y="3232350"/>
            <a:ext cx="320509" cy="44289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8144076" y="3367060"/>
            <a:ext cx="1025524" cy="808452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7785887" y="280980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1942757" y="366892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D90D08CA-5194-4BA0-BA03-6AB7F5C06C61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rot="10800000" flipV="1">
            <a:off x="6252819" y="3034163"/>
            <a:ext cx="1533069" cy="804252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9EFE968E-81FC-4A4A-AD59-13404C68FF53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16200000" flipH="1">
            <a:off x="7339565" y="1896753"/>
            <a:ext cx="1466049" cy="36004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02A94BE-010C-40C6-9C33-BBA107D4010E}"/>
              </a:ext>
            </a:extLst>
          </p:cNvPr>
          <p:cNvSpPr/>
          <p:nvPr/>
        </p:nvSpPr>
        <p:spPr>
          <a:xfrm>
            <a:off x="4186384" y="3465946"/>
            <a:ext cx="637413" cy="448723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</a:t>
            </a:r>
          </a:p>
          <a:p>
            <a:pPr algn="ctr"/>
            <a:r>
              <a:rPr lang="en-US" sz="1400" dirty="0"/>
              <a:t>hub</a:t>
            </a: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9EFE4BC-E90C-409D-8DB9-7D4AE5029F39}"/>
              </a:ext>
            </a:extLst>
          </p:cNvPr>
          <p:cNvCxnSpPr>
            <a:cxnSpLocks/>
            <a:stCxn id="55" idx="3"/>
            <a:endCxn id="45" idx="1"/>
          </p:cNvCxnSpPr>
          <p:nvPr/>
        </p:nvCxnSpPr>
        <p:spPr>
          <a:xfrm>
            <a:off x="4823797" y="3690308"/>
            <a:ext cx="495571" cy="148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F1817A8-71C8-4174-9965-28F36DFA805B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>
            <a:off x="3689603" y="3394026"/>
            <a:ext cx="496781" cy="29628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C53BB1E8-F8EC-42E4-A478-A85C41E82BD1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4105633" y="3066488"/>
            <a:ext cx="409147" cy="38976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E8851C8-307B-4302-A800-FDEDAFCA59C4}"/>
              </a:ext>
            </a:extLst>
          </p:cNvPr>
          <p:cNvSpPr txBox="1"/>
          <p:nvPr/>
        </p:nvSpPr>
        <p:spPr>
          <a:xfrm>
            <a:off x="6523733" y="3138020"/>
            <a:ext cx="577186" cy="38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I2C</a:t>
            </a:r>
            <a:endParaRPr 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6983B06-33F1-4BA2-A5B3-D9A2432EDB10}"/>
              </a:ext>
            </a:extLst>
          </p:cNvPr>
          <p:cNvSpPr txBox="1"/>
          <p:nvPr/>
        </p:nvSpPr>
        <p:spPr>
          <a:xfrm>
            <a:off x="4782896" y="3753859"/>
            <a:ext cx="608228" cy="38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7637100" y="3670307"/>
            <a:ext cx="1404944" cy="38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1501984" y="24602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25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9</cp:revision>
  <dcterms:created xsi:type="dcterms:W3CDTF">2017-07-02T22:45:14Z</dcterms:created>
  <dcterms:modified xsi:type="dcterms:W3CDTF">2017-07-03T08:33:44Z</dcterms:modified>
</cp:coreProperties>
</file>