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21AF9-B05D-4F67-9CC8-C5DAE62B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2932A9B-3E5A-4480-8B3B-3680A97CB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0EC8E-AA09-4EE3-9DF2-F416297B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37AFB-1C38-41CC-85BB-AC94B87B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C875D-DD2F-4D9C-BB7B-39A56D0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0BCB9-C9A5-4677-A5AB-FDBA4ACD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60C534-7F41-4287-ADD6-B3EA11C4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6A396-0D4E-48EE-AD03-E125AA8B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9A2690-72AB-464F-B541-09523BFE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FEA0B-E2DE-4D1F-AA7E-800326A5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BCA9D0-C496-44CA-A113-BABB2BC6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3323E5-817A-4FDD-84AE-196A3A9C8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14C86-B077-4978-BDAF-73C157F5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DA9CA-1459-44FA-A318-2C5A6E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B9C01-AB0F-4186-8D42-0AF2179E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9E0D5-A62C-497A-8D5D-A6210F9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D3377-8029-4A5B-9EBF-1E602147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FCC6A-63EB-410C-A500-FB65797F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23B84-FF1D-40BE-BA4D-AD02377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B6E716-AC83-4797-A95D-E5C9C16D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138DE-6C4D-4F03-B161-6ADB4364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A36ABC-7DD9-4971-9058-F86E97E4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28DAD-FEFF-4033-97F6-04FC0AF7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BAF1D-37AB-402B-9EA6-FDFB208D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D571B-0816-4406-B5A3-3BEDCE9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0FEDF-7F0A-4B3D-8CDB-020DEE61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11633-44B3-409E-BB5A-169CE963F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3E3268-6FFA-4F8D-9FCC-36156E03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EDEEB-94C4-49FE-A60B-12DBE112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D23547-F1D6-43E6-A932-F104AFB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58FDF9-C8CB-4920-99F2-C13DF6CA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00C5-F4CD-492B-B416-244E2A84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965DF-6ED6-4783-A314-E7240709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EEF20F-0576-43C2-B4C2-55FEACE38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CA6AC0-533A-4896-85F0-E0ACD1D2D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3115EA-9A4F-4D78-A894-4E7F18B2A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07E768-335F-48DC-A5A5-63B05430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D28E80-7071-4085-8C29-0DA86C52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9DDE1E-ED9D-458F-B069-915FCD8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AEA89-7B74-40D6-A280-376AC6A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84C2BC-3FF3-442B-827C-272483E7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088F56-1968-4D9B-88AB-0F04ED2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970415-D15D-43E3-B961-EA0B818E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1B6F73-F599-47B4-8175-3EF63F3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8394FF-1AF6-4136-891C-5BD30478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704639-C74D-4589-82F4-5B0AB6F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252B9-A8A2-4242-9ADC-01109D86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9917F-6DCB-437F-91CF-E6D5DDE1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020DE-6A8E-43F2-9EDB-7AF2EEB3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E0FBDE-9148-4363-A3AC-866C2173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02256-B42F-471C-A781-CAC7C9C8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67DE92-7032-48B5-86D6-C684881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F84F3-E294-4DE8-9391-53CBC137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2F270E-34C9-45ED-AC1F-38D7E480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2891C1-B0E2-4693-A94A-F5E86A460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C49EC-6194-48D7-9E18-1A0AC7BE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F9182C-9DC4-4274-804B-C7295CE8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A5EB7B-E636-4265-9A78-F09FCA7F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E4F571-292E-4542-87F6-882D4925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C387F-C15D-413C-A734-0C88C81B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D77D9-8FE8-4F2A-90B4-07E6DB852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BFE4-158D-434D-A090-6C8C9FD0148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3AC-B19B-4E28-8E2D-37639EE71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4D20D7-CEA1-40D5-8C0B-8B3BFAB33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C6BD425F-5D4A-460A-899A-AA73BD14A020}"/>
              </a:ext>
            </a:extLst>
          </p:cNvPr>
          <p:cNvSpPr/>
          <p:nvPr/>
        </p:nvSpPr>
        <p:spPr>
          <a:xfrm>
            <a:off x="10015969" y="3"/>
            <a:ext cx="2166795" cy="6857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1A461AA1-6AA5-4A87-B796-C4CF298AE8D5}"/>
              </a:ext>
            </a:extLst>
          </p:cNvPr>
          <p:cNvSpPr/>
          <p:nvPr/>
        </p:nvSpPr>
        <p:spPr>
          <a:xfrm>
            <a:off x="5133695" y="3806"/>
            <a:ext cx="4881425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717E3A49-19B3-4FDB-A799-65899A6B2380}"/>
              </a:ext>
            </a:extLst>
          </p:cNvPr>
          <p:cNvSpPr/>
          <p:nvPr/>
        </p:nvSpPr>
        <p:spPr>
          <a:xfrm>
            <a:off x="0" y="0"/>
            <a:ext cx="5140030" cy="6857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44EF63-E2B0-49F5-A362-5179EC1E60F3}"/>
              </a:ext>
            </a:extLst>
          </p:cNvPr>
          <p:cNvSpPr/>
          <p:nvPr/>
        </p:nvSpPr>
        <p:spPr>
          <a:xfrm>
            <a:off x="240145" y="5320129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3BBB0-5F28-4AE0-B314-640A96B95D3F}"/>
              </a:ext>
            </a:extLst>
          </p:cNvPr>
          <p:cNvSpPr/>
          <p:nvPr/>
        </p:nvSpPr>
        <p:spPr>
          <a:xfrm>
            <a:off x="1565565" y="5320128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E0748E-C430-4879-B24A-B4BF59F9E3EB}"/>
              </a:ext>
            </a:extLst>
          </p:cNvPr>
          <p:cNvSpPr/>
          <p:nvPr/>
        </p:nvSpPr>
        <p:spPr>
          <a:xfrm>
            <a:off x="2872514" y="5320128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D211B8-17C6-4F35-AB1C-5BB1F8591C90}"/>
              </a:ext>
            </a:extLst>
          </p:cNvPr>
          <p:cNvSpPr/>
          <p:nvPr/>
        </p:nvSpPr>
        <p:spPr>
          <a:xfrm>
            <a:off x="3796144" y="3856164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4A5DB66-2B2E-44ED-A5B9-C025EF67B632}"/>
              </a:ext>
            </a:extLst>
          </p:cNvPr>
          <p:cNvSpPr/>
          <p:nvPr/>
        </p:nvSpPr>
        <p:spPr>
          <a:xfrm>
            <a:off x="5838817" y="3854318"/>
            <a:ext cx="1071419" cy="6834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Driver</a:t>
            </a:r>
          </a:p>
          <a:p>
            <a:pPr algn="ctr"/>
            <a:r>
              <a:rPr lang="en-US" sz="1600" dirty="0"/>
              <a:t>Service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94E2760E-4FE6-464E-B89E-4153372CFF45}"/>
              </a:ext>
            </a:extLst>
          </p:cNvPr>
          <p:cNvCxnSpPr>
            <a:stCxn id="4" idx="0"/>
            <a:endCxn id="10" idx="1"/>
          </p:cNvCxnSpPr>
          <p:nvPr/>
        </p:nvCxnSpPr>
        <p:spPr>
          <a:xfrm rot="5400000" flipH="1" flipV="1">
            <a:off x="1724890" y="3248876"/>
            <a:ext cx="1122219" cy="302028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B38534ED-80AE-4747-84E2-89F4E5236BA6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 rot="5400000" flipH="1" flipV="1">
            <a:off x="2387600" y="3911585"/>
            <a:ext cx="1122218" cy="169486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D4493AA3-CC5B-49A0-8349-F612EAEA3D2D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3479803" y="4468076"/>
            <a:ext cx="780473" cy="92363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964586F-3489-4816-A2C4-69A9052907C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867563" y="4196064"/>
            <a:ext cx="971254" cy="18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BB8BFB3-5E97-4FA2-83CA-E8B07FF818A1}"/>
              </a:ext>
            </a:extLst>
          </p:cNvPr>
          <p:cNvSpPr/>
          <p:nvPr/>
        </p:nvSpPr>
        <p:spPr>
          <a:xfrm>
            <a:off x="5975066" y="2087155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</a:t>
            </a:r>
          </a:p>
          <a:p>
            <a:pPr algn="ctr"/>
            <a:r>
              <a:rPr lang="en-US" sz="1600" dirty="0"/>
              <a:t>Activity</a:t>
            </a:r>
          </a:p>
        </p:txBody>
      </p: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F1C92791-1A60-49DB-946A-3437A109F333}"/>
              </a:ext>
            </a:extLst>
          </p:cNvPr>
          <p:cNvSpPr/>
          <p:nvPr/>
        </p:nvSpPr>
        <p:spPr>
          <a:xfrm>
            <a:off x="8261930" y="3858480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computing</a:t>
            </a:r>
          </a:p>
          <a:p>
            <a:pPr algn="ctr"/>
            <a:r>
              <a:rPr lang="en-US" sz="1400" dirty="0"/>
              <a:t>Service</a:t>
            </a:r>
          </a:p>
        </p:txBody>
      </p: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4C5BE679-DB06-4181-B4E2-F6653E12EDF4}"/>
              </a:ext>
            </a:extLst>
          </p:cNvPr>
          <p:cNvCxnSpPr>
            <a:cxnSpLocks/>
            <a:stCxn id="104" idx="2"/>
            <a:endCxn id="11" idx="2"/>
          </p:cNvCxnSpPr>
          <p:nvPr/>
        </p:nvCxnSpPr>
        <p:spPr>
          <a:xfrm rot="5400000" flipH="1">
            <a:off x="7584003" y="3328334"/>
            <a:ext cx="4162" cy="2423113"/>
          </a:xfrm>
          <a:prstGeom prst="bentConnector3">
            <a:avLst>
              <a:gd name="adj1" fmla="val -1636667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コネクタ: カギ線 126">
            <a:extLst>
              <a:ext uri="{FF2B5EF4-FFF2-40B4-BE49-F238E27FC236}">
                <a16:creationId xmlns:a16="http://schemas.microsoft.com/office/drawing/2014/main" id="{A6FE3A89-FB84-4FCE-A878-D492EC39071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352268" y="2833905"/>
            <a:ext cx="1846" cy="2042673"/>
          </a:xfrm>
          <a:prstGeom prst="bentConnector3">
            <a:avLst>
              <a:gd name="adj1" fmla="val -2189041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フローチャート: 磁気ディスク 146">
            <a:extLst>
              <a:ext uri="{FF2B5EF4-FFF2-40B4-BE49-F238E27FC236}">
                <a16:creationId xmlns:a16="http://schemas.microsoft.com/office/drawing/2014/main" id="{4FE8FB7B-CBD1-4015-B29E-00FCC5AA55BC}"/>
              </a:ext>
            </a:extLst>
          </p:cNvPr>
          <p:cNvSpPr/>
          <p:nvPr/>
        </p:nvSpPr>
        <p:spPr>
          <a:xfrm>
            <a:off x="10759668" y="2095769"/>
            <a:ext cx="1071419" cy="13150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</a:t>
            </a:r>
          </a:p>
          <a:p>
            <a:pPr algn="ctr"/>
            <a:r>
              <a:rPr lang="en-US" sz="1600" dirty="0"/>
              <a:t>Database</a:t>
            </a:r>
          </a:p>
        </p:txBody>
      </p: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EEDB4AD6-8CE6-461F-A4BD-1703AA08629B}"/>
              </a:ext>
            </a:extLst>
          </p:cNvPr>
          <p:cNvCxnSpPr>
            <a:cxnSpLocks/>
            <a:stCxn id="11" idx="3"/>
            <a:endCxn id="104" idx="1"/>
          </p:cNvCxnSpPr>
          <p:nvPr/>
        </p:nvCxnSpPr>
        <p:spPr>
          <a:xfrm>
            <a:off x="6910236" y="4196064"/>
            <a:ext cx="1351694" cy="41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9C8CF1F-F3AA-4883-B155-02508B4EA2E5}"/>
              </a:ext>
            </a:extLst>
          </p:cNvPr>
          <p:cNvSpPr txBox="1"/>
          <p:nvPr/>
        </p:nvSpPr>
        <p:spPr>
          <a:xfrm>
            <a:off x="5361688" y="43981"/>
            <a:ext cx="448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Android/ARM Cortex-A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8CB41737-6A88-475D-98F0-BAFB268283D2}"/>
              </a:ext>
            </a:extLst>
          </p:cNvPr>
          <p:cNvSpPr txBox="1"/>
          <p:nvPr/>
        </p:nvSpPr>
        <p:spPr>
          <a:xfrm>
            <a:off x="1272732" y="43981"/>
            <a:ext cx="276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PIC16F1829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80349E0F-F8D6-4B25-B075-B95FE03A828D}"/>
              </a:ext>
            </a:extLst>
          </p:cNvPr>
          <p:cNvSpPr txBox="1"/>
          <p:nvPr/>
        </p:nvSpPr>
        <p:spPr>
          <a:xfrm>
            <a:off x="10501750" y="41775"/>
            <a:ext cx="184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F83F95-20E5-4299-9D92-AC47DF3D3811}"/>
              </a:ext>
            </a:extLst>
          </p:cNvPr>
          <p:cNvSpPr txBox="1"/>
          <p:nvPr/>
        </p:nvSpPr>
        <p:spPr>
          <a:xfrm>
            <a:off x="138547" y="858673"/>
            <a:ext cx="4876800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0F7E2BD-C673-4662-BD4C-609F2FA2ADDB}"/>
              </a:ext>
            </a:extLst>
          </p:cNvPr>
          <p:cNvSpPr txBox="1"/>
          <p:nvPr/>
        </p:nvSpPr>
        <p:spPr>
          <a:xfrm>
            <a:off x="5264714" y="856992"/>
            <a:ext cx="4626572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sensor-network-android</a:t>
            </a: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6D0E3141-7BEA-4281-8A07-1231F6C60FF6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9333349" y="2793740"/>
            <a:ext cx="1426319" cy="1406486"/>
          </a:xfrm>
          <a:prstGeom prst="bentConnector3">
            <a:avLst>
              <a:gd name="adj1" fmla="val 6359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7350C5B-C46E-41FE-A073-0214128D40E0}"/>
              </a:ext>
            </a:extLst>
          </p:cNvPr>
          <p:cNvCxnSpPr>
            <a:cxnSpLocks/>
            <a:stCxn id="104" idx="0"/>
            <a:endCxn id="61" idx="2"/>
          </p:cNvCxnSpPr>
          <p:nvPr/>
        </p:nvCxnSpPr>
        <p:spPr>
          <a:xfrm flipH="1" flipV="1">
            <a:off x="8797638" y="2770646"/>
            <a:ext cx="2" cy="10878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69B8B5D2-C3EB-4FB3-B85E-59F414099BA2}"/>
              </a:ext>
            </a:extLst>
          </p:cNvPr>
          <p:cNvSpPr/>
          <p:nvPr/>
        </p:nvSpPr>
        <p:spPr>
          <a:xfrm>
            <a:off x="8261928" y="2087155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Visualizer</a:t>
            </a:r>
          </a:p>
          <a:p>
            <a:pPr algn="ctr"/>
            <a:r>
              <a:rPr lang="en-US" sz="1600" dirty="0"/>
              <a:t>Activity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667BDC5-148A-4565-9AF7-2CA79FC29E12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510776" y="2770646"/>
            <a:ext cx="0" cy="10836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EB6D741-5FB5-4FE0-BFE5-9AA590FD2F9D}"/>
              </a:ext>
            </a:extLst>
          </p:cNvPr>
          <p:cNvSpPr txBox="1"/>
          <p:nvPr/>
        </p:nvSpPr>
        <p:spPr>
          <a:xfrm>
            <a:off x="6788731" y="3168081"/>
            <a:ext cx="132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Handler</a:t>
            </a: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8A352759-A2DA-4E43-8330-B2BC8F541EAF}"/>
              </a:ext>
            </a:extLst>
          </p:cNvPr>
          <p:cNvGrpSpPr/>
          <p:nvPr/>
        </p:nvGrpSpPr>
        <p:grpSpPr>
          <a:xfrm>
            <a:off x="6640947" y="2923315"/>
            <a:ext cx="152400" cy="743522"/>
            <a:chOff x="6640947" y="3117278"/>
            <a:chExt cx="152400" cy="743522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210ABAD3-53B8-40A7-BFE0-9DC702FC42A0}"/>
                </a:ext>
              </a:extLst>
            </p:cNvPr>
            <p:cNvGrpSpPr/>
            <p:nvPr/>
          </p:nvGrpSpPr>
          <p:grpSpPr>
            <a:xfrm>
              <a:off x="6640947" y="3209641"/>
              <a:ext cx="152400" cy="585098"/>
              <a:chOff x="7296727" y="3265057"/>
              <a:chExt cx="152400" cy="585098"/>
            </a:xfrm>
          </p:grpSpPr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82B73D5D-4A21-4F7C-A63F-804DAFBAD2F1}"/>
                  </a:ext>
                </a:extLst>
              </p:cNvPr>
              <p:cNvCxnSpPr/>
              <p:nvPr/>
            </p:nvCxnSpPr>
            <p:spPr>
              <a:xfrm>
                <a:off x="7296727" y="3269673"/>
                <a:ext cx="0" cy="5804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4A133587-F03D-4C79-877F-0778F0A55D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127" y="3265057"/>
                <a:ext cx="0" cy="5804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117F33AB-FD8E-47CC-91BE-25255A581918}"/>
                  </a:ext>
                </a:extLst>
              </p:cNvPr>
              <p:cNvSpPr/>
              <p:nvPr/>
            </p:nvSpPr>
            <p:spPr>
              <a:xfrm>
                <a:off x="7296727" y="3657600"/>
                <a:ext cx="138546" cy="1108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0A10ED4B-C5C4-4ED1-8958-93D5F46CE110}"/>
                  </a:ext>
                </a:extLst>
              </p:cNvPr>
              <p:cNvSpPr/>
              <p:nvPr/>
            </p:nvSpPr>
            <p:spPr>
              <a:xfrm>
                <a:off x="7301351" y="3514440"/>
                <a:ext cx="138546" cy="1108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D8B3B849-54CB-4924-A63A-A98BD535C0F0}"/>
                  </a:ext>
                </a:extLst>
              </p:cNvPr>
              <p:cNvSpPr/>
              <p:nvPr/>
            </p:nvSpPr>
            <p:spPr>
              <a:xfrm>
                <a:off x="7305969" y="3371277"/>
                <a:ext cx="138546" cy="1108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702E7349-4180-4211-B4C1-0AC52859A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4841" y="3117278"/>
              <a:ext cx="4621" cy="743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B9B497D-13F9-4D53-9454-FFC8BEA41684}"/>
              </a:ext>
            </a:extLst>
          </p:cNvPr>
          <p:cNvGrpSpPr/>
          <p:nvPr/>
        </p:nvGrpSpPr>
        <p:grpSpPr>
          <a:xfrm>
            <a:off x="8926943" y="2900231"/>
            <a:ext cx="152400" cy="743522"/>
            <a:chOff x="6640947" y="3117278"/>
            <a:chExt cx="152400" cy="743522"/>
          </a:xfrm>
        </p:grpSpPr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94523455-5653-460B-B38F-E23C37C18DB3}"/>
                </a:ext>
              </a:extLst>
            </p:cNvPr>
            <p:cNvGrpSpPr/>
            <p:nvPr/>
          </p:nvGrpSpPr>
          <p:grpSpPr>
            <a:xfrm>
              <a:off x="6640947" y="3209641"/>
              <a:ext cx="152400" cy="585098"/>
              <a:chOff x="7296727" y="3265057"/>
              <a:chExt cx="152400" cy="585098"/>
            </a:xfrm>
          </p:grpSpPr>
          <p:cxnSp>
            <p:nvCxnSpPr>
              <p:cNvPr id="94" name="直線コネクタ 93">
                <a:extLst>
                  <a:ext uri="{FF2B5EF4-FFF2-40B4-BE49-F238E27FC236}">
                    <a16:creationId xmlns:a16="http://schemas.microsoft.com/office/drawing/2014/main" id="{E916AB10-5490-456F-AEEF-6A1FF048CF7A}"/>
                  </a:ext>
                </a:extLst>
              </p:cNvPr>
              <p:cNvCxnSpPr/>
              <p:nvPr/>
            </p:nvCxnSpPr>
            <p:spPr>
              <a:xfrm>
                <a:off x="7296727" y="3269673"/>
                <a:ext cx="0" cy="5804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24E6AB5E-E9DF-4BCA-A6A9-E1B776DC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127" y="3265057"/>
                <a:ext cx="0" cy="5804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01D3BEE4-0393-45DF-8752-3D7DDD93CFF8}"/>
                  </a:ext>
                </a:extLst>
              </p:cNvPr>
              <p:cNvSpPr/>
              <p:nvPr/>
            </p:nvSpPr>
            <p:spPr>
              <a:xfrm>
                <a:off x="7296727" y="3657600"/>
                <a:ext cx="138546" cy="1108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35174877-FC43-48FC-AB2A-0EB10E3200D1}"/>
                  </a:ext>
                </a:extLst>
              </p:cNvPr>
              <p:cNvSpPr/>
              <p:nvPr/>
            </p:nvSpPr>
            <p:spPr>
              <a:xfrm>
                <a:off x="7301351" y="3514440"/>
                <a:ext cx="138546" cy="1108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E3401291-5F7C-4247-91B8-8117B8C719E1}"/>
                  </a:ext>
                </a:extLst>
              </p:cNvPr>
              <p:cNvSpPr/>
              <p:nvPr/>
            </p:nvSpPr>
            <p:spPr>
              <a:xfrm>
                <a:off x="7305969" y="3371277"/>
                <a:ext cx="138546" cy="1108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577C372A-8EFB-421C-95DC-AB64C467F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4841" y="3117278"/>
              <a:ext cx="4621" cy="743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8AAF24EC-23FB-420E-B996-45E55A19DA81}"/>
              </a:ext>
            </a:extLst>
          </p:cNvPr>
          <p:cNvSpPr txBox="1"/>
          <p:nvPr/>
        </p:nvSpPr>
        <p:spPr>
          <a:xfrm>
            <a:off x="9056263" y="3144988"/>
            <a:ext cx="132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Handler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E1AEB9C-DAF2-4FAB-8062-01C0A871A4C3}"/>
              </a:ext>
            </a:extLst>
          </p:cNvPr>
          <p:cNvSpPr txBox="1"/>
          <p:nvPr/>
        </p:nvSpPr>
        <p:spPr>
          <a:xfrm>
            <a:off x="8141854" y="3052631"/>
            <a:ext cx="132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Bound</a:t>
            </a:r>
          </a:p>
          <a:p>
            <a:r>
              <a:rPr lang="en-US" sz="1400" dirty="0"/>
              <a:t>Service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2FAB5BD-C483-404F-A18A-790E3D0EFB70}"/>
              </a:ext>
            </a:extLst>
          </p:cNvPr>
          <p:cNvSpPr txBox="1"/>
          <p:nvPr/>
        </p:nvSpPr>
        <p:spPr>
          <a:xfrm>
            <a:off x="5845188" y="2810616"/>
            <a:ext cx="87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Bound</a:t>
            </a:r>
          </a:p>
          <a:p>
            <a:r>
              <a:rPr lang="en-US" sz="1400" dirty="0"/>
              <a:t>Service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C8C24B8A-0F3E-4A6B-87AA-56F67C2E6B15}"/>
              </a:ext>
            </a:extLst>
          </p:cNvPr>
          <p:cNvSpPr txBox="1"/>
          <p:nvPr/>
        </p:nvSpPr>
        <p:spPr>
          <a:xfrm>
            <a:off x="7593754" y="4255915"/>
            <a:ext cx="132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</a:t>
            </a:r>
          </a:p>
          <a:p>
            <a:r>
              <a:rPr lang="en-US" sz="1400" dirty="0"/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72058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31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14</cp:revision>
  <dcterms:created xsi:type="dcterms:W3CDTF">2017-07-22T02:34:46Z</dcterms:created>
  <dcterms:modified xsi:type="dcterms:W3CDTF">2017-08-05T21:01:18Z</dcterms:modified>
</cp:coreProperties>
</file>