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3" d="100"/>
          <a:sy n="73" d="100"/>
        </p:scale>
        <p:origin x="10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3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4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4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3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0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1AC7-A88F-49D3-AEAF-1BE21B915F4C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1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11AC7-A88F-49D3-AEAF-1BE21B915F4C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62B4-3A95-4E35-B174-9E4EE513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8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正方形/長方形 318">
            <a:extLst>
              <a:ext uri="{FF2B5EF4-FFF2-40B4-BE49-F238E27FC236}">
                <a16:creationId xmlns:a16="http://schemas.microsoft.com/office/drawing/2014/main" id="{86116AF0-F879-4F64-A399-6F88351FAF57}"/>
              </a:ext>
            </a:extLst>
          </p:cNvPr>
          <p:cNvSpPr/>
          <p:nvPr/>
        </p:nvSpPr>
        <p:spPr>
          <a:xfrm>
            <a:off x="3623847" y="2606623"/>
            <a:ext cx="1122216" cy="3385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D5306352-C770-42CB-B4BE-82953516E132}"/>
              </a:ext>
            </a:extLst>
          </p:cNvPr>
          <p:cNvSpPr/>
          <p:nvPr/>
        </p:nvSpPr>
        <p:spPr>
          <a:xfrm>
            <a:off x="1086994" y="1100878"/>
            <a:ext cx="2005528" cy="1844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 micro-B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connector</a:t>
            </a:r>
          </a:p>
        </p:txBody>
      </p:sp>
      <p:sp>
        <p:nvSpPr>
          <p:cNvPr id="195" name="正方形/長方形 194">
            <a:extLst>
              <a:ext uri="{FF2B5EF4-FFF2-40B4-BE49-F238E27FC236}">
                <a16:creationId xmlns:a16="http://schemas.microsoft.com/office/drawing/2014/main" id="{5C77964D-6BF6-4116-B3BF-8F5EB98E3710}"/>
              </a:ext>
            </a:extLst>
          </p:cNvPr>
          <p:cNvSpPr/>
          <p:nvPr/>
        </p:nvSpPr>
        <p:spPr>
          <a:xfrm>
            <a:off x="3999925" y="3261623"/>
            <a:ext cx="711049" cy="3260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正方形/長方形 193">
            <a:extLst>
              <a:ext uri="{FF2B5EF4-FFF2-40B4-BE49-F238E27FC236}">
                <a16:creationId xmlns:a16="http://schemas.microsoft.com/office/drawing/2014/main" id="{851B9797-B145-4424-9777-DBDF195C0CD4}"/>
              </a:ext>
            </a:extLst>
          </p:cNvPr>
          <p:cNvSpPr/>
          <p:nvPr/>
        </p:nvSpPr>
        <p:spPr>
          <a:xfrm>
            <a:off x="3647230" y="1933304"/>
            <a:ext cx="720642" cy="3303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正方形/長方形 311">
            <a:extLst>
              <a:ext uri="{FF2B5EF4-FFF2-40B4-BE49-F238E27FC236}">
                <a16:creationId xmlns:a16="http://schemas.microsoft.com/office/drawing/2014/main" id="{793ADC55-E724-4DFA-AA7B-01A2CD8B1AAC}"/>
              </a:ext>
            </a:extLst>
          </p:cNvPr>
          <p:cNvSpPr/>
          <p:nvPr/>
        </p:nvSpPr>
        <p:spPr>
          <a:xfrm>
            <a:off x="1116629" y="4765511"/>
            <a:ext cx="450270" cy="15009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正方形/長方形 312">
            <a:extLst>
              <a:ext uri="{FF2B5EF4-FFF2-40B4-BE49-F238E27FC236}">
                <a16:creationId xmlns:a16="http://schemas.microsoft.com/office/drawing/2014/main" id="{02B7D053-524F-4A96-ADEE-CC839D0F8C69}"/>
              </a:ext>
            </a:extLst>
          </p:cNvPr>
          <p:cNvSpPr/>
          <p:nvPr/>
        </p:nvSpPr>
        <p:spPr>
          <a:xfrm>
            <a:off x="7487030" y="4780651"/>
            <a:ext cx="417150" cy="14950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正方形/長方形 313">
            <a:extLst>
              <a:ext uri="{FF2B5EF4-FFF2-40B4-BE49-F238E27FC236}">
                <a16:creationId xmlns:a16="http://schemas.microsoft.com/office/drawing/2014/main" id="{CB686B61-0405-484D-9BF2-0557A32B0304}"/>
              </a:ext>
            </a:extLst>
          </p:cNvPr>
          <p:cNvSpPr/>
          <p:nvPr/>
        </p:nvSpPr>
        <p:spPr>
          <a:xfrm>
            <a:off x="2503397" y="4003508"/>
            <a:ext cx="1695922" cy="22629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楕円 314">
            <a:extLst>
              <a:ext uri="{FF2B5EF4-FFF2-40B4-BE49-F238E27FC236}">
                <a16:creationId xmlns:a16="http://schemas.microsoft.com/office/drawing/2014/main" id="{76B35112-B473-4A36-AE15-54EFFF9056E5}"/>
              </a:ext>
            </a:extLst>
          </p:cNvPr>
          <p:cNvSpPr/>
          <p:nvPr/>
        </p:nvSpPr>
        <p:spPr>
          <a:xfrm>
            <a:off x="1197443" y="4871724"/>
            <a:ext cx="286327" cy="2493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楕円 315">
            <a:extLst>
              <a:ext uri="{FF2B5EF4-FFF2-40B4-BE49-F238E27FC236}">
                <a16:creationId xmlns:a16="http://schemas.microsoft.com/office/drawing/2014/main" id="{A8D43B20-F5AD-4391-8F00-1E36A1614566}"/>
              </a:ext>
            </a:extLst>
          </p:cNvPr>
          <p:cNvSpPr/>
          <p:nvPr/>
        </p:nvSpPr>
        <p:spPr>
          <a:xfrm>
            <a:off x="1192828" y="5218087"/>
            <a:ext cx="286327" cy="2493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楕円 316">
            <a:extLst>
              <a:ext uri="{FF2B5EF4-FFF2-40B4-BE49-F238E27FC236}">
                <a16:creationId xmlns:a16="http://schemas.microsoft.com/office/drawing/2014/main" id="{F3841BE4-AA3D-4C03-A3D6-F62686EA2E37}"/>
              </a:ext>
            </a:extLst>
          </p:cNvPr>
          <p:cNvSpPr/>
          <p:nvPr/>
        </p:nvSpPr>
        <p:spPr>
          <a:xfrm>
            <a:off x="1197448" y="5555213"/>
            <a:ext cx="286327" cy="2493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71FD4005-E666-495B-B5A6-D6247E657FE5}"/>
              </a:ext>
            </a:extLst>
          </p:cNvPr>
          <p:cNvSpPr/>
          <p:nvPr/>
        </p:nvSpPr>
        <p:spPr>
          <a:xfrm>
            <a:off x="1202066" y="5920047"/>
            <a:ext cx="286327" cy="2493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正方形/長方形 319">
            <a:extLst>
              <a:ext uri="{FF2B5EF4-FFF2-40B4-BE49-F238E27FC236}">
                <a16:creationId xmlns:a16="http://schemas.microsoft.com/office/drawing/2014/main" id="{47447D39-51F7-42FA-82B1-4F227D7B12DD}"/>
              </a:ext>
            </a:extLst>
          </p:cNvPr>
          <p:cNvSpPr/>
          <p:nvPr/>
        </p:nvSpPr>
        <p:spPr>
          <a:xfrm>
            <a:off x="4726721" y="1100877"/>
            <a:ext cx="2401453" cy="3847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楕円 320">
            <a:extLst>
              <a:ext uri="{FF2B5EF4-FFF2-40B4-BE49-F238E27FC236}">
                <a16:creationId xmlns:a16="http://schemas.microsoft.com/office/drawing/2014/main" id="{7FA0E4E5-6239-4289-9AA4-7A303D696876}"/>
              </a:ext>
            </a:extLst>
          </p:cNvPr>
          <p:cNvSpPr/>
          <p:nvPr/>
        </p:nvSpPr>
        <p:spPr>
          <a:xfrm>
            <a:off x="7572456" y="4868091"/>
            <a:ext cx="265266" cy="2484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楕円 321">
            <a:extLst>
              <a:ext uri="{FF2B5EF4-FFF2-40B4-BE49-F238E27FC236}">
                <a16:creationId xmlns:a16="http://schemas.microsoft.com/office/drawing/2014/main" id="{D1514412-8BEA-4AB2-B88D-523964122CF0}"/>
              </a:ext>
            </a:extLst>
          </p:cNvPr>
          <p:cNvSpPr/>
          <p:nvPr/>
        </p:nvSpPr>
        <p:spPr>
          <a:xfrm>
            <a:off x="7567841" y="5214454"/>
            <a:ext cx="265266" cy="2484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楕円 322">
            <a:extLst>
              <a:ext uri="{FF2B5EF4-FFF2-40B4-BE49-F238E27FC236}">
                <a16:creationId xmlns:a16="http://schemas.microsoft.com/office/drawing/2014/main" id="{6B377137-18F7-4260-B39E-037221F4E81B}"/>
              </a:ext>
            </a:extLst>
          </p:cNvPr>
          <p:cNvSpPr/>
          <p:nvPr/>
        </p:nvSpPr>
        <p:spPr>
          <a:xfrm>
            <a:off x="7572461" y="5551580"/>
            <a:ext cx="265266" cy="2484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楕円 323">
            <a:extLst>
              <a:ext uri="{FF2B5EF4-FFF2-40B4-BE49-F238E27FC236}">
                <a16:creationId xmlns:a16="http://schemas.microsoft.com/office/drawing/2014/main" id="{4F3CD334-56B5-4AF7-B681-41A376B40C5C}"/>
              </a:ext>
            </a:extLst>
          </p:cNvPr>
          <p:cNvSpPr/>
          <p:nvPr/>
        </p:nvSpPr>
        <p:spPr>
          <a:xfrm>
            <a:off x="7577079" y="5933832"/>
            <a:ext cx="265266" cy="2484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楕円 324">
            <a:extLst>
              <a:ext uri="{FF2B5EF4-FFF2-40B4-BE49-F238E27FC236}">
                <a16:creationId xmlns:a16="http://schemas.microsoft.com/office/drawing/2014/main" id="{F2CCFBF8-326D-4B16-BB3C-002240B5D8D5}"/>
              </a:ext>
            </a:extLst>
          </p:cNvPr>
          <p:cNvSpPr/>
          <p:nvPr/>
        </p:nvSpPr>
        <p:spPr>
          <a:xfrm>
            <a:off x="2508006" y="4867108"/>
            <a:ext cx="286327" cy="249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楕円 325">
            <a:extLst>
              <a:ext uri="{FF2B5EF4-FFF2-40B4-BE49-F238E27FC236}">
                <a16:creationId xmlns:a16="http://schemas.microsoft.com/office/drawing/2014/main" id="{39B1186B-2BA8-4014-A1A5-45D4FAAB6AAA}"/>
              </a:ext>
            </a:extLst>
          </p:cNvPr>
          <p:cNvSpPr/>
          <p:nvPr/>
        </p:nvSpPr>
        <p:spPr>
          <a:xfrm>
            <a:off x="2503391" y="5213471"/>
            <a:ext cx="286327" cy="249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楕円 326">
            <a:extLst>
              <a:ext uri="{FF2B5EF4-FFF2-40B4-BE49-F238E27FC236}">
                <a16:creationId xmlns:a16="http://schemas.microsoft.com/office/drawing/2014/main" id="{4F332A70-05AF-44DC-B440-BDF0D2D53B18}"/>
              </a:ext>
            </a:extLst>
          </p:cNvPr>
          <p:cNvSpPr/>
          <p:nvPr/>
        </p:nvSpPr>
        <p:spPr>
          <a:xfrm>
            <a:off x="2517248" y="5550596"/>
            <a:ext cx="286327" cy="249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BBE852D6-2B5E-4F5A-9DEB-CB76AD258731}"/>
              </a:ext>
            </a:extLst>
          </p:cNvPr>
          <p:cNvCxnSpPr>
            <a:cxnSpLocks/>
            <a:stCxn id="317" idx="6"/>
            <a:endCxn id="327" idx="2"/>
          </p:cNvCxnSpPr>
          <p:nvPr/>
        </p:nvCxnSpPr>
        <p:spPr>
          <a:xfrm flipV="1">
            <a:off x="1483775" y="5675287"/>
            <a:ext cx="1033473" cy="4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楕円 328">
            <a:extLst>
              <a:ext uri="{FF2B5EF4-FFF2-40B4-BE49-F238E27FC236}">
                <a16:creationId xmlns:a16="http://schemas.microsoft.com/office/drawing/2014/main" id="{A0FF7FDD-3F4A-4781-BB71-D348A945FC8F}"/>
              </a:ext>
            </a:extLst>
          </p:cNvPr>
          <p:cNvSpPr/>
          <p:nvPr/>
        </p:nvSpPr>
        <p:spPr>
          <a:xfrm>
            <a:off x="2503395" y="5915429"/>
            <a:ext cx="286327" cy="249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F0AD0733-BD88-4209-8101-9F0311F2DA19}"/>
              </a:ext>
            </a:extLst>
          </p:cNvPr>
          <p:cNvCxnSpPr>
            <a:stCxn id="318" idx="6"/>
            <a:endCxn id="329" idx="2"/>
          </p:cNvCxnSpPr>
          <p:nvPr/>
        </p:nvCxnSpPr>
        <p:spPr>
          <a:xfrm flipV="1">
            <a:off x="1488393" y="6040120"/>
            <a:ext cx="1015002" cy="4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楕円 330">
            <a:extLst>
              <a:ext uri="{FF2B5EF4-FFF2-40B4-BE49-F238E27FC236}">
                <a16:creationId xmlns:a16="http://schemas.microsoft.com/office/drawing/2014/main" id="{223595C9-E216-4C35-9DE0-2C051C0C914A}"/>
              </a:ext>
            </a:extLst>
          </p:cNvPr>
          <p:cNvSpPr/>
          <p:nvPr/>
        </p:nvSpPr>
        <p:spPr>
          <a:xfrm>
            <a:off x="4814470" y="1169278"/>
            <a:ext cx="286327" cy="2493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楕円 331">
            <a:extLst>
              <a:ext uri="{FF2B5EF4-FFF2-40B4-BE49-F238E27FC236}">
                <a16:creationId xmlns:a16="http://schemas.microsoft.com/office/drawing/2014/main" id="{C60243CF-E6B2-49A1-A6CF-64960F3BAA0B}"/>
              </a:ext>
            </a:extLst>
          </p:cNvPr>
          <p:cNvSpPr/>
          <p:nvPr/>
        </p:nvSpPr>
        <p:spPr>
          <a:xfrm>
            <a:off x="5225492" y="1169278"/>
            <a:ext cx="286327" cy="2493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3" name="楕円 332">
            <a:extLst>
              <a:ext uri="{FF2B5EF4-FFF2-40B4-BE49-F238E27FC236}">
                <a16:creationId xmlns:a16="http://schemas.microsoft.com/office/drawing/2014/main" id="{1C25A811-9159-4446-8BB9-239F1B1D5B1F}"/>
              </a:ext>
            </a:extLst>
          </p:cNvPr>
          <p:cNvSpPr/>
          <p:nvPr/>
        </p:nvSpPr>
        <p:spPr>
          <a:xfrm>
            <a:off x="5608796" y="1169278"/>
            <a:ext cx="286327" cy="2493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楕円 333">
            <a:extLst>
              <a:ext uri="{FF2B5EF4-FFF2-40B4-BE49-F238E27FC236}">
                <a16:creationId xmlns:a16="http://schemas.microsoft.com/office/drawing/2014/main" id="{707E973A-7F81-4904-9A75-F2734467E82C}"/>
              </a:ext>
            </a:extLst>
          </p:cNvPr>
          <p:cNvSpPr/>
          <p:nvPr/>
        </p:nvSpPr>
        <p:spPr>
          <a:xfrm>
            <a:off x="6012890" y="1169278"/>
            <a:ext cx="286327" cy="2493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楕円 334">
            <a:extLst>
              <a:ext uri="{FF2B5EF4-FFF2-40B4-BE49-F238E27FC236}">
                <a16:creationId xmlns:a16="http://schemas.microsoft.com/office/drawing/2014/main" id="{A394E4BA-1091-41AA-B756-6DAAB9B56CEC}"/>
              </a:ext>
            </a:extLst>
          </p:cNvPr>
          <p:cNvSpPr/>
          <p:nvPr/>
        </p:nvSpPr>
        <p:spPr>
          <a:xfrm>
            <a:off x="6389263" y="1155951"/>
            <a:ext cx="286327" cy="2493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楕円 335">
            <a:extLst>
              <a:ext uri="{FF2B5EF4-FFF2-40B4-BE49-F238E27FC236}">
                <a16:creationId xmlns:a16="http://schemas.microsoft.com/office/drawing/2014/main" id="{E6449717-D28C-4E60-B3D8-DE9730996B9E}"/>
              </a:ext>
            </a:extLst>
          </p:cNvPr>
          <p:cNvSpPr/>
          <p:nvPr/>
        </p:nvSpPr>
        <p:spPr>
          <a:xfrm>
            <a:off x="6793357" y="1155951"/>
            <a:ext cx="286327" cy="2493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テキスト ボックス 336">
            <a:extLst>
              <a:ext uri="{FF2B5EF4-FFF2-40B4-BE49-F238E27FC236}">
                <a16:creationId xmlns:a16="http://schemas.microsoft.com/office/drawing/2014/main" id="{9FF10B1F-8E03-4ECF-A860-44784D405597}"/>
              </a:ext>
            </a:extLst>
          </p:cNvPr>
          <p:cNvSpPr txBox="1"/>
          <p:nvPr/>
        </p:nvSpPr>
        <p:spPr>
          <a:xfrm>
            <a:off x="4723425" y="1148717"/>
            <a:ext cx="82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338" name="テキスト ボックス 337">
            <a:extLst>
              <a:ext uri="{FF2B5EF4-FFF2-40B4-BE49-F238E27FC236}">
                <a16:creationId xmlns:a16="http://schemas.microsoft.com/office/drawing/2014/main" id="{89B1AFD4-8B75-429F-9362-AB10AE161CAC}"/>
              </a:ext>
            </a:extLst>
          </p:cNvPr>
          <p:cNvSpPr txBox="1"/>
          <p:nvPr/>
        </p:nvSpPr>
        <p:spPr>
          <a:xfrm>
            <a:off x="5576062" y="1143505"/>
            <a:ext cx="82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sp>
        <p:nvSpPr>
          <p:cNvPr id="339" name="テキスト ボックス 338">
            <a:extLst>
              <a:ext uri="{FF2B5EF4-FFF2-40B4-BE49-F238E27FC236}">
                <a16:creationId xmlns:a16="http://schemas.microsoft.com/office/drawing/2014/main" id="{4DDEC66B-C056-45B5-8495-45C92D97C410}"/>
              </a:ext>
            </a:extLst>
          </p:cNvPr>
          <p:cNvSpPr txBox="1"/>
          <p:nvPr/>
        </p:nvSpPr>
        <p:spPr>
          <a:xfrm>
            <a:off x="5970574" y="1149248"/>
            <a:ext cx="82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RX</a:t>
            </a:r>
          </a:p>
        </p:txBody>
      </p:sp>
      <p:sp>
        <p:nvSpPr>
          <p:cNvPr id="340" name="テキスト ボックス 339">
            <a:extLst>
              <a:ext uri="{FF2B5EF4-FFF2-40B4-BE49-F238E27FC236}">
                <a16:creationId xmlns:a16="http://schemas.microsoft.com/office/drawing/2014/main" id="{862F481E-BEC4-4EE8-8014-52D0ADA2CC5D}"/>
              </a:ext>
            </a:extLst>
          </p:cNvPr>
          <p:cNvSpPr txBox="1"/>
          <p:nvPr/>
        </p:nvSpPr>
        <p:spPr>
          <a:xfrm>
            <a:off x="6345169" y="1129463"/>
            <a:ext cx="82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TX</a:t>
            </a:r>
          </a:p>
        </p:txBody>
      </p:sp>
      <p:sp>
        <p:nvSpPr>
          <p:cNvPr id="341" name="楕円 340">
            <a:extLst>
              <a:ext uri="{FF2B5EF4-FFF2-40B4-BE49-F238E27FC236}">
                <a16:creationId xmlns:a16="http://schemas.microsoft.com/office/drawing/2014/main" id="{881B09F1-D403-406B-9CA8-AFD8A62FB5C8}"/>
              </a:ext>
            </a:extLst>
          </p:cNvPr>
          <p:cNvSpPr/>
          <p:nvPr/>
        </p:nvSpPr>
        <p:spPr>
          <a:xfrm>
            <a:off x="3917612" y="4871727"/>
            <a:ext cx="286327" cy="249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楕円 341">
            <a:extLst>
              <a:ext uri="{FF2B5EF4-FFF2-40B4-BE49-F238E27FC236}">
                <a16:creationId xmlns:a16="http://schemas.microsoft.com/office/drawing/2014/main" id="{0DD610A2-C855-4A4E-B814-9C3720A88517}"/>
              </a:ext>
            </a:extLst>
          </p:cNvPr>
          <p:cNvSpPr/>
          <p:nvPr/>
        </p:nvSpPr>
        <p:spPr>
          <a:xfrm>
            <a:off x="3904819" y="5218090"/>
            <a:ext cx="286327" cy="249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楕円 342">
            <a:extLst>
              <a:ext uri="{FF2B5EF4-FFF2-40B4-BE49-F238E27FC236}">
                <a16:creationId xmlns:a16="http://schemas.microsoft.com/office/drawing/2014/main" id="{B6A9F925-FD01-4F98-8C74-787F4F0F5312}"/>
              </a:ext>
            </a:extLst>
          </p:cNvPr>
          <p:cNvSpPr/>
          <p:nvPr/>
        </p:nvSpPr>
        <p:spPr>
          <a:xfrm>
            <a:off x="3917620" y="5555215"/>
            <a:ext cx="286327" cy="249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楕円 343">
            <a:extLst>
              <a:ext uri="{FF2B5EF4-FFF2-40B4-BE49-F238E27FC236}">
                <a16:creationId xmlns:a16="http://schemas.microsoft.com/office/drawing/2014/main" id="{8C0AAD74-0182-4397-B45C-D469F2D8CB35}"/>
              </a:ext>
            </a:extLst>
          </p:cNvPr>
          <p:cNvSpPr/>
          <p:nvPr/>
        </p:nvSpPr>
        <p:spPr>
          <a:xfrm>
            <a:off x="3913522" y="5920048"/>
            <a:ext cx="286327" cy="249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5" name="コネクタ: カギ線 344">
            <a:extLst>
              <a:ext uri="{FF2B5EF4-FFF2-40B4-BE49-F238E27FC236}">
                <a16:creationId xmlns:a16="http://schemas.microsoft.com/office/drawing/2014/main" id="{F6FAB30F-1151-40EB-8731-DFB12E653DB8}"/>
              </a:ext>
            </a:extLst>
          </p:cNvPr>
          <p:cNvCxnSpPr>
            <a:cxnSpLocks/>
            <a:stCxn id="324" idx="2"/>
            <a:endCxn id="405" idx="4"/>
          </p:cNvCxnSpPr>
          <p:nvPr/>
        </p:nvCxnSpPr>
        <p:spPr>
          <a:xfrm rot="10800000">
            <a:off x="5415623" y="5443501"/>
            <a:ext cx="2161457" cy="61453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楕円 345">
            <a:extLst>
              <a:ext uri="{FF2B5EF4-FFF2-40B4-BE49-F238E27FC236}">
                <a16:creationId xmlns:a16="http://schemas.microsoft.com/office/drawing/2014/main" id="{D1FD9FED-F68E-4B1A-965A-159703CEB377}"/>
              </a:ext>
            </a:extLst>
          </p:cNvPr>
          <p:cNvSpPr/>
          <p:nvPr/>
        </p:nvSpPr>
        <p:spPr>
          <a:xfrm>
            <a:off x="3687730" y="2646514"/>
            <a:ext cx="286327" cy="2493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楕円 346">
            <a:extLst>
              <a:ext uri="{FF2B5EF4-FFF2-40B4-BE49-F238E27FC236}">
                <a16:creationId xmlns:a16="http://schemas.microsoft.com/office/drawing/2014/main" id="{0FF10BF4-23D9-4F65-9C50-9BBFC7E2B0C6}"/>
              </a:ext>
            </a:extLst>
          </p:cNvPr>
          <p:cNvSpPr/>
          <p:nvPr/>
        </p:nvSpPr>
        <p:spPr>
          <a:xfrm>
            <a:off x="4024854" y="2660371"/>
            <a:ext cx="286327" cy="2493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楕円 347">
            <a:extLst>
              <a:ext uri="{FF2B5EF4-FFF2-40B4-BE49-F238E27FC236}">
                <a16:creationId xmlns:a16="http://schemas.microsoft.com/office/drawing/2014/main" id="{B4F4D0F6-AF36-438F-9997-F4A781B46937}"/>
              </a:ext>
            </a:extLst>
          </p:cNvPr>
          <p:cNvSpPr/>
          <p:nvPr/>
        </p:nvSpPr>
        <p:spPr>
          <a:xfrm>
            <a:off x="4361978" y="2655753"/>
            <a:ext cx="286327" cy="2493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楕円 348">
            <a:extLst>
              <a:ext uri="{FF2B5EF4-FFF2-40B4-BE49-F238E27FC236}">
                <a16:creationId xmlns:a16="http://schemas.microsoft.com/office/drawing/2014/main" id="{B06CA642-F32C-46A4-BD6C-6CE6D2873646}"/>
              </a:ext>
            </a:extLst>
          </p:cNvPr>
          <p:cNvSpPr/>
          <p:nvPr/>
        </p:nvSpPr>
        <p:spPr>
          <a:xfrm>
            <a:off x="4367894" y="3300404"/>
            <a:ext cx="286327" cy="2493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楕円 349">
            <a:extLst>
              <a:ext uri="{FF2B5EF4-FFF2-40B4-BE49-F238E27FC236}">
                <a16:creationId xmlns:a16="http://schemas.microsoft.com/office/drawing/2014/main" id="{91C1C845-6175-4D44-A766-A504296819B4}"/>
              </a:ext>
            </a:extLst>
          </p:cNvPr>
          <p:cNvSpPr/>
          <p:nvPr/>
        </p:nvSpPr>
        <p:spPr>
          <a:xfrm>
            <a:off x="4025872" y="3303657"/>
            <a:ext cx="286327" cy="2493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4" name="コネクタ: カギ線 353">
            <a:extLst>
              <a:ext uri="{FF2B5EF4-FFF2-40B4-BE49-F238E27FC236}">
                <a16:creationId xmlns:a16="http://schemas.microsoft.com/office/drawing/2014/main" id="{03DB7888-480C-4410-8100-7181827873EE}"/>
              </a:ext>
            </a:extLst>
          </p:cNvPr>
          <p:cNvCxnSpPr>
            <a:cxnSpLocks/>
            <a:stCxn id="413" idx="6"/>
            <a:endCxn id="418" idx="0"/>
          </p:cNvCxnSpPr>
          <p:nvPr/>
        </p:nvCxnSpPr>
        <p:spPr>
          <a:xfrm>
            <a:off x="4311527" y="3788688"/>
            <a:ext cx="650109" cy="10782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テキスト ボックス 365">
            <a:extLst>
              <a:ext uri="{FF2B5EF4-FFF2-40B4-BE49-F238E27FC236}">
                <a16:creationId xmlns:a16="http://schemas.microsoft.com/office/drawing/2014/main" id="{566E4F75-657F-4502-B2F3-AFFC2C6610E3}"/>
              </a:ext>
            </a:extLst>
          </p:cNvPr>
          <p:cNvSpPr txBox="1"/>
          <p:nvPr/>
        </p:nvSpPr>
        <p:spPr>
          <a:xfrm>
            <a:off x="4707696" y="2427336"/>
            <a:ext cx="281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Three-terminal regulator</a:t>
            </a:r>
          </a:p>
          <a:p>
            <a:r>
              <a:rPr lang="en-US" dirty="0"/>
              <a:t>TA48M033D</a:t>
            </a:r>
          </a:p>
        </p:txBody>
      </p:sp>
      <p:sp>
        <p:nvSpPr>
          <p:cNvPr id="367" name="テキスト ボックス 366">
            <a:extLst>
              <a:ext uri="{FF2B5EF4-FFF2-40B4-BE49-F238E27FC236}">
                <a16:creationId xmlns:a16="http://schemas.microsoft.com/office/drawing/2014/main" id="{4705CE01-12BE-4A25-9DE1-2CAE1AE35728}"/>
              </a:ext>
            </a:extLst>
          </p:cNvPr>
          <p:cNvSpPr txBox="1"/>
          <p:nvPr/>
        </p:nvSpPr>
        <p:spPr>
          <a:xfrm>
            <a:off x="3878885" y="1694040"/>
            <a:ext cx="835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47</a:t>
            </a:r>
            <a:r>
              <a:rPr lang="en-US" altLang="ja-JP" sz="1200" dirty="0"/>
              <a:t>μF</a:t>
            </a:r>
            <a:endParaRPr lang="en-US" sz="1200" dirty="0"/>
          </a:p>
        </p:txBody>
      </p:sp>
      <p:sp>
        <p:nvSpPr>
          <p:cNvPr id="368" name="テキスト ボックス 367">
            <a:extLst>
              <a:ext uri="{FF2B5EF4-FFF2-40B4-BE49-F238E27FC236}">
                <a16:creationId xmlns:a16="http://schemas.microsoft.com/office/drawing/2014/main" id="{0A0D0BA1-7DAA-43D7-A2D8-B91CDF59EB5E}"/>
              </a:ext>
            </a:extLst>
          </p:cNvPr>
          <p:cNvSpPr txBox="1"/>
          <p:nvPr/>
        </p:nvSpPr>
        <p:spPr>
          <a:xfrm>
            <a:off x="4467639" y="3047927"/>
            <a:ext cx="835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0.1</a:t>
            </a:r>
            <a:r>
              <a:rPr lang="en-US" altLang="ja-JP" sz="1200" dirty="0"/>
              <a:t>μF</a:t>
            </a:r>
            <a:endParaRPr lang="en-US" sz="1200" dirty="0"/>
          </a:p>
        </p:txBody>
      </p:sp>
      <p:sp>
        <p:nvSpPr>
          <p:cNvPr id="370" name="テキスト ボックス 369">
            <a:extLst>
              <a:ext uri="{FF2B5EF4-FFF2-40B4-BE49-F238E27FC236}">
                <a16:creationId xmlns:a16="http://schemas.microsoft.com/office/drawing/2014/main" id="{A86308FB-66BE-44CD-A1A8-0725CFC81253}"/>
              </a:ext>
            </a:extLst>
          </p:cNvPr>
          <p:cNvSpPr txBox="1"/>
          <p:nvPr/>
        </p:nvSpPr>
        <p:spPr>
          <a:xfrm>
            <a:off x="2829210" y="6231574"/>
            <a:ext cx="1685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 level converter</a:t>
            </a:r>
          </a:p>
        </p:txBody>
      </p:sp>
      <p:sp>
        <p:nvSpPr>
          <p:cNvPr id="371" name="楕円 370">
            <a:extLst>
              <a:ext uri="{FF2B5EF4-FFF2-40B4-BE49-F238E27FC236}">
                <a16:creationId xmlns:a16="http://schemas.microsoft.com/office/drawing/2014/main" id="{74326F14-C154-4BE6-B60B-0E792489A0A7}"/>
              </a:ext>
            </a:extLst>
          </p:cNvPr>
          <p:cNvSpPr/>
          <p:nvPr/>
        </p:nvSpPr>
        <p:spPr>
          <a:xfrm>
            <a:off x="2503389" y="4502273"/>
            <a:ext cx="286327" cy="249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楕円 371">
            <a:extLst>
              <a:ext uri="{FF2B5EF4-FFF2-40B4-BE49-F238E27FC236}">
                <a16:creationId xmlns:a16="http://schemas.microsoft.com/office/drawing/2014/main" id="{6448E813-7EEC-4C27-A1F2-12E9CAC8AE40}"/>
              </a:ext>
            </a:extLst>
          </p:cNvPr>
          <p:cNvSpPr/>
          <p:nvPr/>
        </p:nvSpPr>
        <p:spPr>
          <a:xfrm>
            <a:off x="2517247" y="4146679"/>
            <a:ext cx="286327" cy="249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楕円 372">
            <a:extLst>
              <a:ext uri="{FF2B5EF4-FFF2-40B4-BE49-F238E27FC236}">
                <a16:creationId xmlns:a16="http://schemas.microsoft.com/office/drawing/2014/main" id="{1DBF1EB8-1590-4E68-A5DD-EBEB14580F4E}"/>
              </a:ext>
            </a:extLst>
          </p:cNvPr>
          <p:cNvSpPr/>
          <p:nvPr/>
        </p:nvSpPr>
        <p:spPr>
          <a:xfrm>
            <a:off x="3913510" y="4516129"/>
            <a:ext cx="286327" cy="249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楕円 373">
            <a:extLst>
              <a:ext uri="{FF2B5EF4-FFF2-40B4-BE49-F238E27FC236}">
                <a16:creationId xmlns:a16="http://schemas.microsoft.com/office/drawing/2014/main" id="{3E779D40-0588-4F49-AFA4-0FBC02250405}"/>
              </a:ext>
            </a:extLst>
          </p:cNvPr>
          <p:cNvSpPr/>
          <p:nvPr/>
        </p:nvSpPr>
        <p:spPr>
          <a:xfrm>
            <a:off x="3908902" y="4160535"/>
            <a:ext cx="286327" cy="249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テキスト ボックス 374">
            <a:extLst>
              <a:ext uri="{FF2B5EF4-FFF2-40B4-BE49-F238E27FC236}">
                <a16:creationId xmlns:a16="http://schemas.microsoft.com/office/drawing/2014/main" id="{0D5CF0F1-F399-49AD-97F5-5C9A27A64DC2}"/>
              </a:ext>
            </a:extLst>
          </p:cNvPr>
          <p:cNvSpPr txBox="1"/>
          <p:nvPr/>
        </p:nvSpPr>
        <p:spPr>
          <a:xfrm>
            <a:off x="2743029" y="5213614"/>
            <a:ext cx="82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HV</a:t>
            </a:r>
          </a:p>
        </p:txBody>
      </p:sp>
      <p:sp>
        <p:nvSpPr>
          <p:cNvPr id="376" name="テキスト ボックス 375">
            <a:extLst>
              <a:ext uri="{FF2B5EF4-FFF2-40B4-BE49-F238E27FC236}">
                <a16:creationId xmlns:a16="http://schemas.microsoft.com/office/drawing/2014/main" id="{06615B1D-22D7-4732-833B-70D0C218FF51}"/>
              </a:ext>
            </a:extLst>
          </p:cNvPr>
          <p:cNvSpPr txBox="1"/>
          <p:nvPr/>
        </p:nvSpPr>
        <p:spPr>
          <a:xfrm>
            <a:off x="3611086" y="5218233"/>
            <a:ext cx="394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LV</a:t>
            </a:r>
          </a:p>
        </p:txBody>
      </p:sp>
      <p:sp>
        <p:nvSpPr>
          <p:cNvPr id="377" name="テキスト ボックス 376">
            <a:extLst>
              <a:ext uri="{FF2B5EF4-FFF2-40B4-BE49-F238E27FC236}">
                <a16:creationId xmlns:a16="http://schemas.microsoft.com/office/drawing/2014/main" id="{589DD974-A52F-4871-AF1D-DC2CDB0F1697}"/>
              </a:ext>
            </a:extLst>
          </p:cNvPr>
          <p:cNvSpPr txBox="1"/>
          <p:nvPr/>
        </p:nvSpPr>
        <p:spPr>
          <a:xfrm>
            <a:off x="2723963" y="4797989"/>
            <a:ext cx="82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378" name="テキスト ボックス 377">
            <a:extLst>
              <a:ext uri="{FF2B5EF4-FFF2-40B4-BE49-F238E27FC236}">
                <a16:creationId xmlns:a16="http://schemas.microsoft.com/office/drawing/2014/main" id="{79E324B3-B5A8-4C8B-82A1-2E1FABE73704}"/>
              </a:ext>
            </a:extLst>
          </p:cNvPr>
          <p:cNvSpPr txBox="1"/>
          <p:nvPr/>
        </p:nvSpPr>
        <p:spPr>
          <a:xfrm>
            <a:off x="3490433" y="4793371"/>
            <a:ext cx="501039" cy="27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379" name="テキスト ボックス 378">
            <a:extLst>
              <a:ext uri="{FF2B5EF4-FFF2-40B4-BE49-F238E27FC236}">
                <a16:creationId xmlns:a16="http://schemas.microsoft.com/office/drawing/2014/main" id="{84FAB224-D13B-4032-AA9A-133853A83163}"/>
              </a:ext>
            </a:extLst>
          </p:cNvPr>
          <p:cNvSpPr txBox="1"/>
          <p:nvPr/>
        </p:nvSpPr>
        <p:spPr>
          <a:xfrm>
            <a:off x="2746461" y="5559976"/>
            <a:ext cx="82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HV2</a:t>
            </a:r>
          </a:p>
        </p:txBody>
      </p:sp>
      <p:sp>
        <p:nvSpPr>
          <p:cNvPr id="380" name="テキスト ボックス 379">
            <a:extLst>
              <a:ext uri="{FF2B5EF4-FFF2-40B4-BE49-F238E27FC236}">
                <a16:creationId xmlns:a16="http://schemas.microsoft.com/office/drawing/2014/main" id="{273B326A-3315-40D1-8644-FBE7AE152392}"/>
              </a:ext>
            </a:extLst>
          </p:cNvPr>
          <p:cNvSpPr txBox="1"/>
          <p:nvPr/>
        </p:nvSpPr>
        <p:spPr>
          <a:xfrm>
            <a:off x="2733206" y="5906339"/>
            <a:ext cx="82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HV1</a:t>
            </a:r>
          </a:p>
        </p:txBody>
      </p:sp>
      <p:sp>
        <p:nvSpPr>
          <p:cNvPr id="381" name="テキスト ボックス 380">
            <a:extLst>
              <a:ext uri="{FF2B5EF4-FFF2-40B4-BE49-F238E27FC236}">
                <a16:creationId xmlns:a16="http://schemas.microsoft.com/office/drawing/2014/main" id="{D9CE52D5-1575-4539-A835-E3DF56548EC8}"/>
              </a:ext>
            </a:extLst>
          </p:cNvPr>
          <p:cNvSpPr txBox="1"/>
          <p:nvPr/>
        </p:nvSpPr>
        <p:spPr>
          <a:xfrm>
            <a:off x="3570796" y="5555358"/>
            <a:ext cx="454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LV2</a:t>
            </a:r>
          </a:p>
        </p:txBody>
      </p:sp>
      <p:sp>
        <p:nvSpPr>
          <p:cNvPr id="382" name="テキスト ボックス 381">
            <a:extLst>
              <a:ext uri="{FF2B5EF4-FFF2-40B4-BE49-F238E27FC236}">
                <a16:creationId xmlns:a16="http://schemas.microsoft.com/office/drawing/2014/main" id="{6490D407-AF3F-43CB-9AC7-5D3622DA8E0D}"/>
              </a:ext>
            </a:extLst>
          </p:cNvPr>
          <p:cNvSpPr txBox="1"/>
          <p:nvPr/>
        </p:nvSpPr>
        <p:spPr>
          <a:xfrm>
            <a:off x="3586374" y="5910958"/>
            <a:ext cx="401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LV1</a:t>
            </a:r>
          </a:p>
        </p:txBody>
      </p:sp>
      <p:sp>
        <p:nvSpPr>
          <p:cNvPr id="383" name="テキスト ボックス 382">
            <a:extLst>
              <a:ext uri="{FF2B5EF4-FFF2-40B4-BE49-F238E27FC236}">
                <a16:creationId xmlns:a16="http://schemas.microsoft.com/office/drawing/2014/main" id="{AEA0AD2C-DD4F-4CA3-98DC-FCB0074F017A}"/>
              </a:ext>
            </a:extLst>
          </p:cNvPr>
          <p:cNvSpPr txBox="1"/>
          <p:nvPr/>
        </p:nvSpPr>
        <p:spPr>
          <a:xfrm>
            <a:off x="2743040" y="4491993"/>
            <a:ext cx="82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HV3</a:t>
            </a:r>
          </a:p>
        </p:txBody>
      </p:sp>
      <p:sp>
        <p:nvSpPr>
          <p:cNvPr id="384" name="テキスト ボックス 383">
            <a:extLst>
              <a:ext uri="{FF2B5EF4-FFF2-40B4-BE49-F238E27FC236}">
                <a16:creationId xmlns:a16="http://schemas.microsoft.com/office/drawing/2014/main" id="{0697CE37-8073-4AD3-82F1-06362C17EA11}"/>
              </a:ext>
            </a:extLst>
          </p:cNvPr>
          <p:cNvSpPr txBox="1"/>
          <p:nvPr/>
        </p:nvSpPr>
        <p:spPr>
          <a:xfrm>
            <a:off x="2747659" y="4136393"/>
            <a:ext cx="82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HV4</a:t>
            </a:r>
          </a:p>
        </p:txBody>
      </p:sp>
      <p:sp>
        <p:nvSpPr>
          <p:cNvPr id="385" name="テキスト ボックス 384">
            <a:extLst>
              <a:ext uri="{FF2B5EF4-FFF2-40B4-BE49-F238E27FC236}">
                <a16:creationId xmlns:a16="http://schemas.microsoft.com/office/drawing/2014/main" id="{10E31949-1824-494A-842F-568E44151B8E}"/>
              </a:ext>
            </a:extLst>
          </p:cNvPr>
          <p:cNvSpPr txBox="1"/>
          <p:nvPr/>
        </p:nvSpPr>
        <p:spPr>
          <a:xfrm>
            <a:off x="3574425" y="4151443"/>
            <a:ext cx="82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LV4</a:t>
            </a:r>
          </a:p>
        </p:txBody>
      </p:sp>
      <p:sp>
        <p:nvSpPr>
          <p:cNvPr id="386" name="テキスト ボックス 385">
            <a:extLst>
              <a:ext uri="{FF2B5EF4-FFF2-40B4-BE49-F238E27FC236}">
                <a16:creationId xmlns:a16="http://schemas.microsoft.com/office/drawing/2014/main" id="{04CEBD15-886B-427C-B4B3-D63900EE9789}"/>
              </a:ext>
            </a:extLst>
          </p:cNvPr>
          <p:cNvSpPr txBox="1"/>
          <p:nvPr/>
        </p:nvSpPr>
        <p:spPr>
          <a:xfrm>
            <a:off x="3578272" y="4501950"/>
            <a:ext cx="82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LV3</a:t>
            </a:r>
          </a:p>
        </p:txBody>
      </p:sp>
      <p:sp>
        <p:nvSpPr>
          <p:cNvPr id="387" name="テキスト ボックス 386">
            <a:extLst>
              <a:ext uri="{FF2B5EF4-FFF2-40B4-BE49-F238E27FC236}">
                <a16:creationId xmlns:a16="http://schemas.microsoft.com/office/drawing/2014/main" id="{32C7E4C7-C210-418C-850F-6531363E9451}"/>
              </a:ext>
            </a:extLst>
          </p:cNvPr>
          <p:cNvSpPr txBox="1"/>
          <p:nvPr/>
        </p:nvSpPr>
        <p:spPr>
          <a:xfrm>
            <a:off x="7259759" y="1733792"/>
            <a:ext cx="1685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 terminal</a:t>
            </a:r>
          </a:p>
          <a:p>
            <a:r>
              <a:rPr lang="en-US" dirty="0"/>
              <a:t>(power supply)</a:t>
            </a:r>
          </a:p>
        </p:txBody>
      </p:sp>
      <p:sp>
        <p:nvSpPr>
          <p:cNvPr id="388" name="テキスト ボックス 387">
            <a:extLst>
              <a:ext uri="{FF2B5EF4-FFF2-40B4-BE49-F238E27FC236}">
                <a16:creationId xmlns:a16="http://schemas.microsoft.com/office/drawing/2014/main" id="{C73B2D3E-DC46-4917-BA19-08441897FF30}"/>
              </a:ext>
            </a:extLst>
          </p:cNvPr>
          <p:cNvSpPr txBox="1"/>
          <p:nvPr/>
        </p:nvSpPr>
        <p:spPr>
          <a:xfrm>
            <a:off x="5225492" y="6477855"/>
            <a:ext cx="121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Pin socket</a:t>
            </a:r>
          </a:p>
        </p:txBody>
      </p:sp>
      <p:sp>
        <p:nvSpPr>
          <p:cNvPr id="389" name="テキスト ボックス 388">
            <a:extLst>
              <a:ext uri="{FF2B5EF4-FFF2-40B4-BE49-F238E27FC236}">
                <a16:creationId xmlns:a16="http://schemas.microsoft.com/office/drawing/2014/main" id="{1E1A68A2-27A4-4A45-8159-3C2B0E5B63F0}"/>
              </a:ext>
            </a:extLst>
          </p:cNvPr>
          <p:cNvSpPr txBox="1"/>
          <p:nvPr/>
        </p:nvSpPr>
        <p:spPr>
          <a:xfrm>
            <a:off x="921350" y="6303354"/>
            <a:ext cx="121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Pin socket</a:t>
            </a:r>
          </a:p>
        </p:txBody>
      </p:sp>
      <p:sp>
        <p:nvSpPr>
          <p:cNvPr id="390" name="正方形/長方形 389">
            <a:extLst>
              <a:ext uri="{FF2B5EF4-FFF2-40B4-BE49-F238E27FC236}">
                <a16:creationId xmlns:a16="http://schemas.microsoft.com/office/drawing/2014/main" id="{C4342872-1A91-493E-AE53-B7F41A7DD3E7}"/>
              </a:ext>
            </a:extLst>
          </p:cNvPr>
          <p:cNvSpPr/>
          <p:nvPr/>
        </p:nvSpPr>
        <p:spPr>
          <a:xfrm>
            <a:off x="1013719" y="1033128"/>
            <a:ext cx="6998363" cy="5653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テキスト ボックス 390">
            <a:extLst>
              <a:ext uri="{FF2B5EF4-FFF2-40B4-BE49-F238E27FC236}">
                <a16:creationId xmlns:a16="http://schemas.microsoft.com/office/drawing/2014/main" id="{71C0433A-F3D3-4F2C-9C94-035EEBC834DE}"/>
              </a:ext>
            </a:extLst>
          </p:cNvPr>
          <p:cNvSpPr txBox="1"/>
          <p:nvPr/>
        </p:nvSpPr>
        <p:spPr>
          <a:xfrm>
            <a:off x="7494848" y="5217033"/>
            <a:ext cx="517234" cy="28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392" name="テキスト ボックス 391">
            <a:extLst>
              <a:ext uri="{FF2B5EF4-FFF2-40B4-BE49-F238E27FC236}">
                <a16:creationId xmlns:a16="http://schemas.microsoft.com/office/drawing/2014/main" id="{E977962A-5E0A-49F3-87DD-9532995AC589}"/>
              </a:ext>
            </a:extLst>
          </p:cNvPr>
          <p:cNvSpPr txBox="1"/>
          <p:nvPr/>
        </p:nvSpPr>
        <p:spPr>
          <a:xfrm>
            <a:off x="7531608" y="5537280"/>
            <a:ext cx="367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TX</a:t>
            </a:r>
          </a:p>
        </p:txBody>
      </p:sp>
      <p:sp>
        <p:nvSpPr>
          <p:cNvPr id="393" name="テキスト ボックス 392">
            <a:extLst>
              <a:ext uri="{FF2B5EF4-FFF2-40B4-BE49-F238E27FC236}">
                <a16:creationId xmlns:a16="http://schemas.microsoft.com/office/drawing/2014/main" id="{5F456FF7-13A2-4541-995E-9A074BBD7CA2}"/>
              </a:ext>
            </a:extLst>
          </p:cNvPr>
          <p:cNvSpPr txBox="1"/>
          <p:nvPr/>
        </p:nvSpPr>
        <p:spPr>
          <a:xfrm>
            <a:off x="7535078" y="5903199"/>
            <a:ext cx="765847" cy="275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RX</a:t>
            </a:r>
          </a:p>
        </p:txBody>
      </p:sp>
      <p:sp>
        <p:nvSpPr>
          <p:cNvPr id="394" name="テキスト ボックス 393">
            <a:extLst>
              <a:ext uri="{FF2B5EF4-FFF2-40B4-BE49-F238E27FC236}">
                <a16:creationId xmlns:a16="http://schemas.microsoft.com/office/drawing/2014/main" id="{35ABEC33-D757-4260-A829-DF0EFAFBBBE1}"/>
              </a:ext>
            </a:extLst>
          </p:cNvPr>
          <p:cNvSpPr txBox="1"/>
          <p:nvPr/>
        </p:nvSpPr>
        <p:spPr>
          <a:xfrm>
            <a:off x="3556363" y="2385891"/>
            <a:ext cx="445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sp>
        <p:nvSpPr>
          <p:cNvPr id="395" name="テキスト ボックス 394">
            <a:extLst>
              <a:ext uri="{FF2B5EF4-FFF2-40B4-BE49-F238E27FC236}">
                <a16:creationId xmlns:a16="http://schemas.microsoft.com/office/drawing/2014/main" id="{12DA0463-A377-4427-BBDE-3ACD76767236}"/>
              </a:ext>
            </a:extLst>
          </p:cNvPr>
          <p:cNvSpPr txBox="1"/>
          <p:nvPr/>
        </p:nvSpPr>
        <p:spPr>
          <a:xfrm>
            <a:off x="7540146" y="4860005"/>
            <a:ext cx="383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sp>
        <p:nvSpPr>
          <p:cNvPr id="396" name="テキスト ボックス 395">
            <a:extLst>
              <a:ext uri="{FF2B5EF4-FFF2-40B4-BE49-F238E27FC236}">
                <a16:creationId xmlns:a16="http://schemas.microsoft.com/office/drawing/2014/main" id="{920E32B2-62B3-41BA-A17A-D7E8A960B086}"/>
              </a:ext>
            </a:extLst>
          </p:cNvPr>
          <p:cNvSpPr txBox="1"/>
          <p:nvPr/>
        </p:nvSpPr>
        <p:spPr>
          <a:xfrm>
            <a:off x="3798649" y="2374502"/>
            <a:ext cx="82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397" name="テキスト ボックス 396">
            <a:extLst>
              <a:ext uri="{FF2B5EF4-FFF2-40B4-BE49-F238E27FC236}">
                <a16:creationId xmlns:a16="http://schemas.microsoft.com/office/drawing/2014/main" id="{840FD56F-2799-4BAD-A1FE-1CEF4770DB34}"/>
              </a:ext>
            </a:extLst>
          </p:cNvPr>
          <p:cNvSpPr txBox="1"/>
          <p:nvPr/>
        </p:nvSpPr>
        <p:spPr>
          <a:xfrm>
            <a:off x="4327349" y="2378714"/>
            <a:ext cx="82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3.3V</a:t>
            </a:r>
          </a:p>
        </p:txBody>
      </p:sp>
      <p:cxnSp>
        <p:nvCxnSpPr>
          <p:cNvPr id="398" name="コネクタ: カギ線 397">
            <a:extLst>
              <a:ext uri="{FF2B5EF4-FFF2-40B4-BE49-F238E27FC236}">
                <a16:creationId xmlns:a16="http://schemas.microsoft.com/office/drawing/2014/main" id="{58EA154B-54C7-4A0F-B449-2B1287D792DC}"/>
              </a:ext>
            </a:extLst>
          </p:cNvPr>
          <p:cNvCxnSpPr>
            <a:cxnSpLocks/>
            <a:stCxn id="429" idx="2"/>
            <a:endCxn id="416" idx="0"/>
          </p:cNvCxnSpPr>
          <p:nvPr/>
        </p:nvCxnSpPr>
        <p:spPr>
          <a:xfrm rot="10800000" flipV="1">
            <a:off x="2198176" y="3425912"/>
            <a:ext cx="1489036" cy="17896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コネクタ: カギ線 398">
            <a:extLst>
              <a:ext uri="{FF2B5EF4-FFF2-40B4-BE49-F238E27FC236}">
                <a16:creationId xmlns:a16="http://schemas.microsoft.com/office/drawing/2014/main" id="{5114A1DD-3013-45F6-91BF-FE73FC93E21D}"/>
              </a:ext>
            </a:extLst>
          </p:cNvPr>
          <p:cNvCxnSpPr>
            <a:cxnSpLocks/>
            <a:stCxn id="341" idx="2"/>
            <a:endCxn id="325" idx="6"/>
          </p:cNvCxnSpPr>
          <p:nvPr/>
        </p:nvCxnSpPr>
        <p:spPr>
          <a:xfrm rot="10800000">
            <a:off x="2794334" y="4991800"/>
            <a:ext cx="1123279" cy="46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コネクタ: カギ線 402">
            <a:extLst>
              <a:ext uri="{FF2B5EF4-FFF2-40B4-BE49-F238E27FC236}">
                <a16:creationId xmlns:a16="http://schemas.microsoft.com/office/drawing/2014/main" id="{30F9026E-5511-4D76-802E-97CB7020F317}"/>
              </a:ext>
            </a:extLst>
          </p:cNvPr>
          <p:cNvCxnSpPr>
            <a:cxnSpLocks/>
            <a:stCxn id="418" idx="6"/>
            <a:endCxn id="156" idx="2"/>
          </p:cNvCxnSpPr>
          <p:nvPr/>
        </p:nvCxnSpPr>
        <p:spPr>
          <a:xfrm>
            <a:off x="5104799" y="4991608"/>
            <a:ext cx="1687018" cy="34796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楕円 403">
            <a:extLst>
              <a:ext uri="{FF2B5EF4-FFF2-40B4-BE49-F238E27FC236}">
                <a16:creationId xmlns:a16="http://schemas.microsoft.com/office/drawing/2014/main" id="{07C2F45D-C538-4058-9F8E-BC91C2DDFD73}"/>
              </a:ext>
            </a:extLst>
          </p:cNvPr>
          <p:cNvSpPr/>
          <p:nvPr/>
        </p:nvSpPr>
        <p:spPr>
          <a:xfrm>
            <a:off x="6003916" y="5550607"/>
            <a:ext cx="286327" cy="24938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楕円 404">
            <a:extLst>
              <a:ext uri="{FF2B5EF4-FFF2-40B4-BE49-F238E27FC236}">
                <a16:creationId xmlns:a16="http://schemas.microsoft.com/office/drawing/2014/main" id="{4CD11A71-DF71-4D54-AAF8-301256FC907F}"/>
              </a:ext>
            </a:extLst>
          </p:cNvPr>
          <p:cNvSpPr/>
          <p:nvPr/>
        </p:nvSpPr>
        <p:spPr>
          <a:xfrm>
            <a:off x="5272458" y="5194119"/>
            <a:ext cx="286327" cy="24938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6" name="コネクタ: カギ線 405">
            <a:extLst>
              <a:ext uri="{FF2B5EF4-FFF2-40B4-BE49-F238E27FC236}">
                <a16:creationId xmlns:a16="http://schemas.microsoft.com/office/drawing/2014/main" id="{DB9E1085-46AC-4847-A417-CF2B9266CCC6}"/>
              </a:ext>
            </a:extLst>
          </p:cNvPr>
          <p:cNvCxnSpPr>
            <a:cxnSpLocks/>
            <a:stCxn id="343" idx="6"/>
            <a:endCxn id="405" idx="2"/>
          </p:cNvCxnSpPr>
          <p:nvPr/>
        </p:nvCxnSpPr>
        <p:spPr>
          <a:xfrm flipV="1">
            <a:off x="4203947" y="5318810"/>
            <a:ext cx="1068511" cy="3610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BB464C56-25DF-48C8-B2BE-E050FA58D3C3}"/>
              </a:ext>
            </a:extLst>
          </p:cNvPr>
          <p:cNvCxnSpPr>
            <a:stCxn id="404" idx="0"/>
            <a:endCxn id="334" idx="4"/>
          </p:cNvCxnSpPr>
          <p:nvPr/>
        </p:nvCxnSpPr>
        <p:spPr>
          <a:xfrm flipV="1">
            <a:off x="6147080" y="1418660"/>
            <a:ext cx="8974" cy="4131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テキスト ボックス 407">
            <a:extLst>
              <a:ext uri="{FF2B5EF4-FFF2-40B4-BE49-F238E27FC236}">
                <a16:creationId xmlns:a16="http://schemas.microsoft.com/office/drawing/2014/main" id="{28D7EC8A-32B9-44A2-96D8-27671B39C9C3}"/>
              </a:ext>
            </a:extLst>
          </p:cNvPr>
          <p:cNvSpPr txBox="1"/>
          <p:nvPr/>
        </p:nvSpPr>
        <p:spPr>
          <a:xfrm>
            <a:off x="1080781" y="4712491"/>
            <a:ext cx="410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  <p:sp>
        <p:nvSpPr>
          <p:cNvPr id="409" name="テキスト ボックス 408">
            <a:extLst>
              <a:ext uri="{FF2B5EF4-FFF2-40B4-BE49-F238E27FC236}">
                <a16:creationId xmlns:a16="http://schemas.microsoft.com/office/drawing/2014/main" id="{4D87D795-A8E1-4583-B2FE-65B1FD5F89EE}"/>
              </a:ext>
            </a:extLst>
          </p:cNvPr>
          <p:cNvSpPr txBox="1"/>
          <p:nvPr/>
        </p:nvSpPr>
        <p:spPr>
          <a:xfrm>
            <a:off x="1039669" y="5123174"/>
            <a:ext cx="517234" cy="28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cxnSp>
        <p:nvCxnSpPr>
          <p:cNvPr id="410" name="コネクタ: カギ線 409">
            <a:extLst>
              <a:ext uri="{FF2B5EF4-FFF2-40B4-BE49-F238E27FC236}">
                <a16:creationId xmlns:a16="http://schemas.microsoft.com/office/drawing/2014/main" id="{865409F8-E9A7-4BB2-9CD6-7952D935C288}"/>
              </a:ext>
            </a:extLst>
          </p:cNvPr>
          <p:cNvCxnSpPr>
            <a:cxnSpLocks/>
            <a:stCxn id="404" idx="2"/>
            <a:endCxn id="141" idx="6"/>
          </p:cNvCxnSpPr>
          <p:nvPr/>
        </p:nvCxnSpPr>
        <p:spPr>
          <a:xfrm rot="10800000" flipV="1">
            <a:off x="4631322" y="5675298"/>
            <a:ext cx="1372594" cy="370684"/>
          </a:xfrm>
          <a:prstGeom prst="bentConnector3">
            <a:avLst>
              <a:gd name="adj1" fmla="val 7537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楕円 412">
            <a:extLst>
              <a:ext uri="{FF2B5EF4-FFF2-40B4-BE49-F238E27FC236}">
                <a16:creationId xmlns:a16="http://schemas.microsoft.com/office/drawing/2014/main" id="{BE15B80E-07AA-48DE-A460-22047927716C}"/>
              </a:ext>
            </a:extLst>
          </p:cNvPr>
          <p:cNvSpPr/>
          <p:nvPr/>
        </p:nvSpPr>
        <p:spPr>
          <a:xfrm>
            <a:off x="4025200" y="3663997"/>
            <a:ext cx="286327" cy="24938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4" name="コネクタ: カギ線 413">
            <a:extLst>
              <a:ext uri="{FF2B5EF4-FFF2-40B4-BE49-F238E27FC236}">
                <a16:creationId xmlns:a16="http://schemas.microsoft.com/office/drawing/2014/main" id="{26345981-4924-47BB-AFB1-5D24CD9FD083}"/>
              </a:ext>
            </a:extLst>
          </p:cNvPr>
          <p:cNvCxnSpPr>
            <a:cxnSpLocks/>
            <a:stCxn id="413" idx="2"/>
            <a:endCxn id="128" idx="0"/>
          </p:cNvCxnSpPr>
          <p:nvPr/>
        </p:nvCxnSpPr>
        <p:spPr>
          <a:xfrm rot="10800000" flipV="1">
            <a:off x="1836764" y="3788688"/>
            <a:ext cx="2188437" cy="1431176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コネクタ: カギ線 414">
            <a:extLst>
              <a:ext uri="{FF2B5EF4-FFF2-40B4-BE49-F238E27FC236}">
                <a16:creationId xmlns:a16="http://schemas.microsoft.com/office/drawing/2014/main" id="{3871376E-EA29-4C9C-99A5-9F690810DE7F}"/>
              </a:ext>
            </a:extLst>
          </p:cNvPr>
          <p:cNvCxnSpPr>
            <a:cxnSpLocks/>
            <a:stCxn id="350" idx="4"/>
            <a:endCxn id="413" idx="0"/>
          </p:cNvCxnSpPr>
          <p:nvPr/>
        </p:nvCxnSpPr>
        <p:spPr>
          <a:xfrm rot="5400000">
            <a:off x="4113221" y="3608182"/>
            <a:ext cx="110958" cy="6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楕円 415">
            <a:extLst>
              <a:ext uri="{FF2B5EF4-FFF2-40B4-BE49-F238E27FC236}">
                <a16:creationId xmlns:a16="http://schemas.microsoft.com/office/drawing/2014/main" id="{572301C3-1193-4603-AC5F-3BCC4B09FFB8}"/>
              </a:ext>
            </a:extLst>
          </p:cNvPr>
          <p:cNvSpPr/>
          <p:nvPr/>
        </p:nvSpPr>
        <p:spPr>
          <a:xfrm>
            <a:off x="2055012" y="5215514"/>
            <a:ext cx="286327" cy="24938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7" name="コネクタ: カギ線 416">
            <a:extLst>
              <a:ext uri="{FF2B5EF4-FFF2-40B4-BE49-F238E27FC236}">
                <a16:creationId xmlns:a16="http://schemas.microsoft.com/office/drawing/2014/main" id="{74684A4C-3670-497E-BF39-BF1D81038FD6}"/>
              </a:ext>
            </a:extLst>
          </p:cNvPr>
          <p:cNvCxnSpPr>
            <a:cxnSpLocks/>
            <a:stCxn id="315" idx="6"/>
            <a:endCxn id="416" idx="0"/>
          </p:cNvCxnSpPr>
          <p:nvPr/>
        </p:nvCxnSpPr>
        <p:spPr>
          <a:xfrm>
            <a:off x="1483770" y="4996415"/>
            <a:ext cx="714406" cy="2190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楕円 417">
            <a:extLst>
              <a:ext uri="{FF2B5EF4-FFF2-40B4-BE49-F238E27FC236}">
                <a16:creationId xmlns:a16="http://schemas.microsoft.com/office/drawing/2014/main" id="{DC4839AC-D598-4072-88E1-0F72F0A50DD3}"/>
              </a:ext>
            </a:extLst>
          </p:cNvPr>
          <p:cNvSpPr/>
          <p:nvPr/>
        </p:nvSpPr>
        <p:spPr>
          <a:xfrm>
            <a:off x="4818472" y="4866917"/>
            <a:ext cx="286327" cy="24938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FB538F50-4718-4839-82C6-E1996AB70ADF}"/>
              </a:ext>
            </a:extLst>
          </p:cNvPr>
          <p:cNvCxnSpPr>
            <a:stCxn id="341" idx="6"/>
            <a:endCxn id="418" idx="2"/>
          </p:cNvCxnSpPr>
          <p:nvPr/>
        </p:nvCxnSpPr>
        <p:spPr>
          <a:xfrm flipV="1">
            <a:off x="4203939" y="4991608"/>
            <a:ext cx="614533" cy="4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線コネクタ 419">
            <a:extLst>
              <a:ext uri="{FF2B5EF4-FFF2-40B4-BE49-F238E27FC236}">
                <a16:creationId xmlns:a16="http://schemas.microsoft.com/office/drawing/2014/main" id="{5C94C1B4-78DA-48CD-A60F-909670077D06}"/>
              </a:ext>
            </a:extLst>
          </p:cNvPr>
          <p:cNvCxnSpPr>
            <a:stCxn id="331" idx="4"/>
            <a:endCxn id="418" idx="0"/>
          </p:cNvCxnSpPr>
          <p:nvPr/>
        </p:nvCxnSpPr>
        <p:spPr>
          <a:xfrm>
            <a:off x="4957634" y="1418660"/>
            <a:ext cx="4002" cy="3448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正方形/長方形 421">
            <a:extLst>
              <a:ext uri="{FF2B5EF4-FFF2-40B4-BE49-F238E27FC236}">
                <a16:creationId xmlns:a16="http://schemas.microsoft.com/office/drawing/2014/main" id="{5A2DEBA7-1434-4265-AAF2-E3BE9ADBB9D1}"/>
              </a:ext>
            </a:extLst>
          </p:cNvPr>
          <p:cNvSpPr/>
          <p:nvPr/>
        </p:nvSpPr>
        <p:spPr>
          <a:xfrm>
            <a:off x="4726721" y="315590"/>
            <a:ext cx="2401453" cy="6751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Microchip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RN4020</a:t>
            </a:r>
          </a:p>
        </p:txBody>
      </p:sp>
      <p:sp>
        <p:nvSpPr>
          <p:cNvPr id="423" name="楕円 422">
            <a:extLst>
              <a:ext uri="{FF2B5EF4-FFF2-40B4-BE49-F238E27FC236}">
                <a16:creationId xmlns:a16="http://schemas.microsoft.com/office/drawing/2014/main" id="{F8ECAC2F-2531-4788-9F06-A5E7BAB4DAEC}"/>
              </a:ext>
            </a:extLst>
          </p:cNvPr>
          <p:cNvSpPr/>
          <p:nvPr/>
        </p:nvSpPr>
        <p:spPr>
          <a:xfrm>
            <a:off x="5612362" y="4421014"/>
            <a:ext cx="286327" cy="24938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7BCC8681-2B7A-4429-8747-8497155A262D}"/>
              </a:ext>
            </a:extLst>
          </p:cNvPr>
          <p:cNvCxnSpPr>
            <a:stCxn id="423" idx="0"/>
            <a:endCxn id="333" idx="4"/>
          </p:cNvCxnSpPr>
          <p:nvPr/>
        </p:nvCxnSpPr>
        <p:spPr>
          <a:xfrm flipH="1" flipV="1">
            <a:off x="5751960" y="1418660"/>
            <a:ext cx="3566" cy="3002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テキスト ボックス 424">
            <a:extLst>
              <a:ext uri="{FF2B5EF4-FFF2-40B4-BE49-F238E27FC236}">
                <a16:creationId xmlns:a16="http://schemas.microsoft.com/office/drawing/2014/main" id="{69E64A77-9C45-44C4-BF88-C0B9D4F13987}"/>
              </a:ext>
            </a:extLst>
          </p:cNvPr>
          <p:cNvSpPr txBox="1"/>
          <p:nvPr/>
        </p:nvSpPr>
        <p:spPr>
          <a:xfrm>
            <a:off x="927347" y="73076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17 holes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426" name="テキスト ボックス 425">
            <a:extLst>
              <a:ext uri="{FF2B5EF4-FFF2-40B4-BE49-F238E27FC236}">
                <a16:creationId xmlns:a16="http://schemas.microsoft.com/office/drawing/2014/main" id="{D97EC333-F612-432A-9041-14194B0A49E6}"/>
              </a:ext>
            </a:extLst>
          </p:cNvPr>
          <p:cNvSpPr txBox="1"/>
          <p:nvPr/>
        </p:nvSpPr>
        <p:spPr>
          <a:xfrm rot="16200000">
            <a:off x="-35837" y="404819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 14</a:t>
            </a:r>
            <a:r>
              <a:rPr lang="en-US" dirty="0"/>
              <a:t> holes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4D4567EE-4D30-4482-B3C8-0A4139AC33FC}"/>
              </a:ext>
            </a:extLst>
          </p:cNvPr>
          <p:cNvCxnSpPr>
            <a:cxnSpLocks/>
            <a:stCxn id="404" idx="6"/>
            <a:endCxn id="159" idx="2"/>
          </p:cNvCxnSpPr>
          <p:nvPr/>
        </p:nvCxnSpPr>
        <p:spPr>
          <a:xfrm flipV="1">
            <a:off x="6290243" y="5674853"/>
            <a:ext cx="505929" cy="4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27831000-4736-46D1-A66D-4AD011CC555A}"/>
              </a:ext>
            </a:extLst>
          </p:cNvPr>
          <p:cNvCxnSpPr>
            <a:stCxn id="416" idx="6"/>
            <a:endCxn id="326" idx="2"/>
          </p:cNvCxnSpPr>
          <p:nvPr/>
        </p:nvCxnSpPr>
        <p:spPr>
          <a:xfrm flipV="1">
            <a:off x="2341339" y="5338162"/>
            <a:ext cx="162052" cy="2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楕円 428">
            <a:extLst>
              <a:ext uri="{FF2B5EF4-FFF2-40B4-BE49-F238E27FC236}">
                <a16:creationId xmlns:a16="http://schemas.microsoft.com/office/drawing/2014/main" id="{6E698ACE-BF51-4E32-B32E-B100526327C7}"/>
              </a:ext>
            </a:extLst>
          </p:cNvPr>
          <p:cNvSpPr/>
          <p:nvPr/>
        </p:nvSpPr>
        <p:spPr>
          <a:xfrm>
            <a:off x="3687212" y="3301222"/>
            <a:ext cx="286327" cy="24938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楕円 438">
            <a:extLst>
              <a:ext uri="{FF2B5EF4-FFF2-40B4-BE49-F238E27FC236}">
                <a16:creationId xmlns:a16="http://schemas.microsoft.com/office/drawing/2014/main" id="{44CF1EFD-481E-4026-AFD7-D18B5E027834}"/>
              </a:ext>
            </a:extLst>
          </p:cNvPr>
          <p:cNvSpPr/>
          <p:nvPr/>
        </p:nvSpPr>
        <p:spPr>
          <a:xfrm>
            <a:off x="6391512" y="5936455"/>
            <a:ext cx="286327" cy="24938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117BB0FE-B7D1-4FC7-B9CD-402258E1B667}"/>
              </a:ext>
            </a:extLst>
          </p:cNvPr>
          <p:cNvCxnSpPr>
            <a:cxnSpLocks/>
            <a:stCxn id="335" idx="4"/>
            <a:endCxn id="439" idx="0"/>
          </p:cNvCxnSpPr>
          <p:nvPr/>
        </p:nvCxnSpPr>
        <p:spPr>
          <a:xfrm>
            <a:off x="6532427" y="1405333"/>
            <a:ext cx="2249" cy="4531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楕円 127">
            <a:extLst>
              <a:ext uri="{FF2B5EF4-FFF2-40B4-BE49-F238E27FC236}">
                <a16:creationId xmlns:a16="http://schemas.microsoft.com/office/drawing/2014/main" id="{FAB0E2F3-97C1-48DF-91F8-042E6B6D2A28}"/>
              </a:ext>
            </a:extLst>
          </p:cNvPr>
          <p:cNvSpPr/>
          <p:nvPr/>
        </p:nvSpPr>
        <p:spPr>
          <a:xfrm>
            <a:off x="1693599" y="5219864"/>
            <a:ext cx="286327" cy="24938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FA6A2FC-6E02-43C3-A00B-ADC165A3C63E}"/>
              </a:ext>
            </a:extLst>
          </p:cNvPr>
          <p:cNvCxnSpPr>
            <a:stCxn id="316" idx="6"/>
            <a:endCxn id="128" idx="2"/>
          </p:cNvCxnSpPr>
          <p:nvPr/>
        </p:nvCxnSpPr>
        <p:spPr>
          <a:xfrm>
            <a:off x="1479155" y="5342778"/>
            <a:ext cx="214444" cy="1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楕円 140">
            <a:extLst>
              <a:ext uri="{FF2B5EF4-FFF2-40B4-BE49-F238E27FC236}">
                <a16:creationId xmlns:a16="http://schemas.microsoft.com/office/drawing/2014/main" id="{5E530670-0CA3-4285-84D4-6EE2C5226224}"/>
              </a:ext>
            </a:extLst>
          </p:cNvPr>
          <p:cNvSpPr/>
          <p:nvPr/>
        </p:nvSpPr>
        <p:spPr>
          <a:xfrm>
            <a:off x="4344995" y="5921291"/>
            <a:ext cx="286327" cy="24938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87D5E73-7063-4D61-A476-86E1B8724C6A}"/>
              </a:ext>
            </a:extLst>
          </p:cNvPr>
          <p:cNvCxnSpPr>
            <a:stCxn id="344" idx="6"/>
            <a:endCxn id="141" idx="2"/>
          </p:cNvCxnSpPr>
          <p:nvPr/>
        </p:nvCxnSpPr>
        <p:spPr>
          <a:xfrm>
            <a:off x="4199849" y="6044739"/>
            <a:ext cx="145146" cy="1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楕円 155">
            <a:extLst>
              <a:ext uri="{FF2B5EF4-FFF2-40B4-BE49-F238E27FC236}">
                <a16:creationId xmlns:a16="http://schemas.microsoft.com/office/drawing/2014/main" id="{7ADE0316-6378-4730-9952-D1AAD472B67B}"/>
              </a:ext>
            </a:extLst>
          </p:cNvPr>
          <p:cNvSpPr/>
          <p:nvPr/>
        </p:nvSpPr>
        <p:spPr>
          <a:xfrm>
            <a:off x="6791817" y="5214883"/>
            <a:ext cx="286327" cy="24938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楕円 158">
            <a:extLst>
              <a:ext uri="{FF2B5EF4-FFF2-40B4-BE49-F238E27FC236}">
                <a16:creationId xmlns:a16="http://schemas.microsoft.com/office/drawing/2014/main" id="{0E1DBB86-4D08-4C6C-B524-65548335CB8E}"/>
              </a:ext>
            </a:extLst>
          </p:cNvPr>
          <p:cNvSpPr/>
          <p:nvPr/>
        </p:nvSpPr>
        <p:spPr>
          <a:xfrm>
            <a:off x="6796172" y="5550162"/>
            <a:ext cx="286327" cy="24938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3C0C95E1-6069-4ADE-A40B-0945AB02525A}"/>
              </a:ext>
            </a:extLst>
          </p:cNvPr>
          <p:cNvCxnSpPr>
            <a:cxnSpLocks/>
            <a:stCxn id="159" idx="6"/>
            <a:endCxn id="323" idx="2"/>
          </p:cNvCxnSpPr>
          <p:nvPr/>
        </p:nvCxnSpPr>
        <p:spPr>
          <a:xfrm>
            <a:off x="7082499" y="5674853"/>
            <a:ext cx="489962" cy="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10C45578-672E-4B40-A5C6-5A4CA5A64426}"/>
              </a:ext>
            </a:extLst>
          </p:cNvPr>
          <p:cNvCxnSpPr>
            <a:cxnSpLocks/>
            <a:stCxn id="156" idx="6"/>
            <a:endCxn id="322" idx="2"/>
          </p:cNvCxnSpPr>
          <p:nvPr/>
        </p:nvCxnSpPr>
        <p:spPr>
          <a:xfrm flipV="1">
            <a:off x="7078144" y="5338655"/>
            <a:ext cx="489697" cy="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楕円 171">
            <a:extLst>
              <a:ext uri="{FF2B5EF4-FFF2-40B4-BE49-F238E27FC236}">
                <a16:creationId xmlns:a16="http://schemas.microsoft.com/office/drawing/2014/main" id="{9BD0352C-0885-48EF-B271-AEDE8CF6CCBB}"/>
              </a:ext>
            </a:extLst>
          </p:cNvPr>
          <p:cNvSpPr/>
          <p:nvPr/>
        </p:nvSpPr>
        <p:spPr>
          <a:xfrm>
            <a:off x="7562668" y="4417565"/>
            <a:ext cx="286327" cy="24938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5C0CA14A-FA4D-4417-A4C0-591C08FA37D2}"/>
              </a:ext>
            </a:extLst>
          </p:cNvPr>
          <p:cNvCxnSpPr>
            <a:cxnSpLocks/>
            <a:stCxn id="321" idx="0"/>
            <a:endCxn id="172" idx="4"/>
          </p:cNvCxnSpPr>
          <p:nvPr/>
        </p:nvCxnSpPr>
        <p:spPr>
          <a:xfrm flipV="1">
            <a:off x="7705089" y="4666947"/>
            <a:ext cx="743" cy="201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楕円 184">
            <a:extLst>
              <a:ext uri="{FF2B5EF4-FFF2-40B4-BE49-F238E27FC236}">
                <a16:creationId xmlns:a16="http://schemas.microsoft.com/office/drawing/2014/main" id="{6F3479D7-C2EC-40E7-8764-09179B98C98A}"/>
              </a:ext>
            </a:extLst>
          </p:cNvPr>
          <p:cNvSpPr/>
          <p:nvPr/>
        </p:nvSpPr>
        <p:spPr>
          <a:xfrm>
            <a:off x="4358051" y="5211533"/>
            <a:ext cx="286327" cy="24938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137E7914-AC74-4465-91EF-D738924390FF}"/>
              </a:ext>
            </a:extLst>
          </p:cNvPr>
          <p:cNvCxnSpPr>
            <a:stCxn id="342" idx="6"/>
            <a:endCxn id="185" idx="2"/>
          </p:cNvCxnSpPr>
          <p:nvPr/>
        </p:nvCxnSpPr>
        <p:spPr>
          <a:xfrm flipV="1">
            <a:off x="4191146" y="5336224"/>
            <a:ext cx="166905" cy="6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F6C3441C-D31A-4B25-90E3-6EDF72191F9B}"/>
              </a:ext>
            </a:extLst>
          </p:cNvPr>
          <p:cNvCxnSpPr>
            <a:stCxn id="185" idx="0"/>
            <a:endCxn id="349" idx="4"/>
          </p:cNvCxnSpPr>
          <p:nvPr/>
        </p:nvCxnSpPr>
        <p:spPr>
          <a:xfrm flipV="1">
            <a:off x="4501215" y="3549786"/>
            <a:ext cx="9843" cy="16617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楕円 208">
            <a:extLst>
              <a:ext uri="{FF2B5EF4-FFF2-40B4-BE49-F238E27FC236}">
                <a16:creationId xmlns:a16="http://schemas.microsoft.com/office/drawing/2014/main" id="{BB6F0936-D834-4F1B-AE1E-C87EE910FE65}"/>
              </a:ext>
            </a:extLst>
          </p:cNvPr>
          <p:cNvSpPr/>
          <p:nvPr/>
        </p:nvSpPr>
        <p:spPr>
          <a:xfrm>
            <a:off x="5608003" y="1595073"/>
            <a:ext cx="286327" cy="24938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楕円 213">
            <a:extLst>
              <a:ext uri="{FF2B5EF4-FFF2-40B4-BE49-F238E27FC236}">
                <a16:creationId xmlns:a16="http://schemas.microsoft.com/office/drawing/2014/main" id="{66466783-34C9-4C01-8ECF-4D79D38A9897}"/>
              </a:ext>
            </a:extLst>
          </p:cNvPr>
          <p:cNvSpPr/>
          <p:nvPr/>
        </p:nvSpPr>
        <p:spPr>
          <a:xfrm>
            <a:off x="3690103" y="1591528"/>
            <a:ext cx="286327" cy="24938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E5C2C1CA-64B8-4052-A523-583AF02903EC}"/>
              </a:ext>
            </a:extLst>
          </p:cNvPr>
          <p:cNvCxnSpPr>
            <a:stCxn id="209" idx="2"/>
            <a:endCxn id="214" idx="6"/>
          </p:cNvCxnSpPr>
          <p:nvPr/>
        </p:nvCxnSpPr>
        <p:spPr>
          <a:xfrm flipH="1" flipV="1">
            <a:off x="3976430" y="1716219"/>
            <a:ext cx="1631573" cy="3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F4E727C0-AD25-4F96-B45D-B82FE96A6B79}"/>
              </a:ext>
            </a:extLst>
          </p:cNvPr>
          <p:cNvCxnSpPr>
            <a:cxnSpLocks/>
            <a:stCxn id="214" idx="4"/>
            <a:endCxn id="346" idx="0"/>
          </p:cNvCxnSpPr>
          <p:nvPr/>
        </p:nvCxnSpPr>
        <p:spPr>
          <a:xfrm flipH="1">
            <a:off x="3830894" y="1840910"/>
            <a:ext cx="2373" cy="805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803F292-DA1F-49F8-84B7-89A49FAAC5BB}"/>
              </a:ext>
            </a:extLst>
          </p:cNvPr>
          <p:cNvCxnSpPr>
            <a:stCxn id="423" idx="6"/>
            <a:endCxn id="172" idx="2"/>
          </p:cNvCxnSpPr>
          <p:nvPr/>
        </p:nvCxnSpPr>
        <p:spPr>
          <a:xfrm flipV="1">
            <a:off x="5898689" y="4542256"/>
            <a:ext cx="1663979" cy="34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2738201-934C-4882-88EB-F8F95626B308}"/>
              </a:ext>
            </a:extLst>
          </p:cNvPr>
          <p:cNvCxnSpPr>
            <a:cxnSpLocks/>
            <a:stCxn id="349" idx="0"/>
            <a:endCxn id="348" idx="4"/>
          </p:cNvCxnSpPr>
          <p:nvPr/>
        </p:nvCxnSpPr>
        <p:spPr>
          <a:xfrm flipH="1" flipV="1">
            <a:off x="4505142" y="2905135"/>
            <a:ext cx="5916" cy="395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98D867B-5031-46D1-85A9-E4429F038580}"/>
              </a:ext>
            </a:extLst>
          </p:cNvPr>
          <p:cNvCxnSpPr>
            <a:cxnSpLocks/>
            <a:stCxn id="350" idx="0"/>
            <a:endCxn id="347" idx="4"/>
          </p:cNvCxnSpPr>
          <p:nvPr/>
        </p:nvCxnSpPr>
        <p:spPr>
          <a:xfrm flipH="1" flipV="1">
            <a:off x="4168018" y="2909753"/>
            <a:ext cx="1018" cy="393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CE367FC4-F13D-4DFD-99C8-67D76B115B0F}"/>
              </a:ext>
            </a:extLst>
          </p:cNvPr>
          <p:cNvCxnSpPr>
            <a:cxnSpLocks/>
            <a:stCxn id="429" idx="0"/>
            <a:endCxn id="346" idx="4"/>
          </p:cNvCxnSpPr>
          <p:nvPr/>
        </p:nvCxnSpPr>
        <p:spPr>
          <a:xfrm flipV="1">
            <a:off x="3830376" y="2895896"/>
            <a:ext cx="518" cy="40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楕円 186">
            <a:extLst>
              <a:ext uri="{FF2B5EF4-FFF2-40B4-BE49-F238E27FC236}">
                <a16:creationId xmlns:a16="http://schemas.microsoft.com/office/drawing/2014/main" id="{B52F0FDE-C474-446B-8ED3-CBAF8E1DB67D}"/>
              </a:ext>
            </a:extLst>
          </p:cNvPr>
          <p:cNvSpPr/>
          <p:nvPr/>
        </p:nvSpPr>
        <p:spPr>
          <a:xfrm>
            <a:off x="3694453" y="1970345"/>
            <a:ext cx="286327" cy="2493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楕円 187">
            <a:extLst>
              <a:ext uri="{FF2B5EF4-FFF2-40B4-BE49-F238E27FC236}">
                <a16:creationId xmlns:a16="http://schemas.microsoft.com/office/drawing/2014/main" id="{41D07831-0044-42E7-8468-EDFE66843B9D}"/>
              </a:ext>
            </a:extLst>
          </p:cNvPr>
          <p:cNvSpPr/>
          <p:nvPr/>
        </p:nvSpPr>
        <p:spPr>
          <a:xfrm>
            <a:off x="4038445" y="1974698"/>
            <a:ext cx="286327" cy="2493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ACA18230-0C7B-4921-9D47-021282CDF45A}"/>
              </a:ext>
            </a:extLst>
          </p:cNvPr>
          <p:cNvCxnSpPr>
            <a:cxnSpLocks/>
            <a:stCxn id="319" idx="0"/>
            <a:endCxn id="188" idx="4"/>
          </p:cNvCxnSpPr>
          <p:nvPr/>
        </p:nvCxnSpPr>
        <p:spPr>
          <a:xfrm flipH="1" flipV="1">
            <a:off x="4181609" y="2224080"/>
            <a:ext cx="3346" cy="382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楕円 206">
            <a:extLst>
              <a:ext uri="{FF2B5EF4-FFF2-40B4-BE49-F238E27FC236}">
                <a16:creationId xmlns:a16="http://schemas.microsoft.com/office/drawing/2014/main" id="{924A7BA5-FB01-438F-BF2F-0D93CBC9A573}"/>
              </a:ext>
            </a:extLst>
          </p:cNvPr>
          <p:cNvSpPr/>
          <p:nvPr/>
        </p:nvSpPr>
        <p:spPr>
          <a:xfrm>
            <a:off x="1140468" y="2659574"/>
            <a:ext cx="286327" cy="2493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楕円 207">
            <a:extLst>
              <a:ext uri="{FF2B5EF4-FFF2-40B4-BE49-F238E27FC236}">
                <a16:creationId xmlns:a16="http://schemas.microsoft.com/office/drawing/2014/main" id="{6BC589CB-B2DD-4EC4-A30B-3BA34C7CAA39}"/>
              </a:ext>
            </a:extLst>
          </p:cNvPr>
          <p:cNvSpPr/>
          <p:nvPr/>
        </p:nvSpPr>
        <p:spPr>
          <a:xfrm>
            <a:off x="2712366" y="2655220"/>
            <a:ext cx="286327" cy="2493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コネクタ: カギ線 151">
            <a:extLst>
              <a:ext uri="{FF2B5EF4-FFF2-40B4-BE49-F238E27FC236}">
                <a16:creationId xmlns:a16="http://schemas.microsoft.com/office/drawing/2014/main" id="{659DC49D-F1A6-4247-AFCE-4C8A0367835B}"/>
              </a:ext>
            </a:extLst>
          </p:cNvPr>
          <p:cNvCxnSpPr>
            <a:stCxn id="214" idx="2"/>
            <a:endCxn id="207" idx="0"/>
          </p:cNvCxnSpPr>
          <p:nvPr/>
        </p:nvCxnSpPr>
        <p:spPr>
          <a:xfrm rot="10800000" flipV="1">
            <a:off x="1283633" y="1716218"/>
            <a:ext cx="2406471" cy="9433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楕円 219">
            <a:extLst>
              <a:ext uri="{FF2B5EF4-FFF2-40B4-BE49-F238E27FC236}">
                <a16:creationId xmlns:a16="http://schemas.microsoft.com/office/drawing/2014/main" id="{07A9E70C-66BC-45AB-A411-CC7C1CF8802F}"/>
              </a:ext>
            </a:extLst>
          </p:cNvPr>
          <p:cNvSpPr/>
          <p:nvPr/>
        </p:nvSpPr>
        <p:spPr>
          <a:xfrm>
            <a:off x="1706656" y="3055779"/>
            <a:ext cx="286327" cy="24938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楕円 220">
            <a:extLst>
              <a:ext uri="{FF2B5EF4-FFF2-40B4-BE49-F238E27FC236}">
                <a16:creationId xmlns:a16="http://schemas.microsoft.com/office/drawing/2014/main" id="{4F30B912-0AB1-4981-A8BB-199E3F750EE4}"/>
              </a:ext>
            </a:extLst>
          </p:cNvPr>
          <p:cNvSpPr/>
          <p:nvPr/>
        </p:nvSpPr>
        <p:spPr>
          <a:xfrm>
            <a:off x="1702574" y="3661879"/>
            <a:ext cx="286327" cy="24938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2" name="直線コネクタ 411">
            <a:extLst>
              <a:ext uri="{FF2B5EF4-FFF2-40B4-BE49-F238E27FC236}">
                <a16:creationId xmlns:a16="http://schemas.microsoft.com/office/drawing/2014/main" id="{A8C7CB38-4BDD-4C88-B309-9E7287DDE3B2}"/>
              </a:ext>
            </a:extLst>
          </p:cNvPr>
          <p:cNvCxnSpPr>
            <a:stCxn id="221" idx="0"/>
            <a:endCxn id="220" idx="4"/>
          </p:cNvCxnSpPr>
          <p:nvPr/>
        </p:nvCxnSpPr>
        <p:spPr>
          <a:xfrm flipV="1">
            <a:off x="1845738" y="3305161"/>
            <a:ext cx="4082" cy="356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コネクタ: カギ線 162">
            <a:extLst>
              <a:ext uri="{FF2B5EF4-FFF2-40B4-BE49-F238E27FC236}">
                <a16:creationId xmlns:a16="http://schemas.microsoft.com/office/drawing/2014/main" id="{543E73F3-4B5F-4307-9DE2-5352DB3A2310}"/>
              </a:ext>
            </a:extLst>
          </p:cNvPr>
          <p:cNvCxnSpPr>
            <a:stCxn id="208" idx="4"/>
            <a:endCxn id="220" idx="6"/>
          </p:cNvCxnSpPr>
          <p:nvPr/>
        </p:nvCxnSpPr>
        <p:spPr>
          <a:xfrm rot="5400000">
            <a:off x="2286323" y="2611263"/>
            <a:ext cx="275868" cy="8625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F1E8DF12-47F8-4D4F-B531-DF569119011A}"/>
              </a:ext>
            </a:extLst>
          </p:cNvPr>
          <p:cNvSpPr txBox="1"/>
          <p:nvPr/>
        </p:nvSpPr>
        <p:spPr>
          <a:xfrm>
            <a:off x="1156300" y="2594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8" name="テキスト ボックス 227">
            <a:extLst>
              <a:ext uri="{FF2B5EF4-FFF2-40B4-BE49-F238E27FC236}">
                <a16:creationId xmlns:a16="http://schemas.microsoft.com/office/drawing/2014/main" id="{C4722819-768F-4462-AFBC-C3A8D68B7A59}"/>
              </a:ext>
            </a:extLst>
          </p:cNvPr>
          <p:cNvSpPr txBox="1"/>
          <p:nvPr/>
        </p:nvSpPr>
        <p:spPr>
          <a:xfrm>
            <a:off x="2703147" y="25988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78523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58</Words>
  <Application>Microsoft Office PowerPoint</Application>
  <PresentationFormat>画面に合わせる (4:3)</PresentationFormat>
  <Paragraphs>42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Wingdings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13</cp:revision>
  <dcterms:created xsi:type="dcterms:W3CDTF">2017-08-31T09:04:13Z</dcterms:created>
  <dcterms:modified xsi:type="dcterms:W3CDTF">2017-08-31T12:48:25Z</dcterms:modified>
</cp:coreProperties>
</file>