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2724229" y="2498887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2726541" y="295489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4266419" y="345703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267460" y="32500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7078769" y="4045762"/>
            <a:ext cx="580446" cy="336147"/>
          </a:xfrm>
          <a:prstGeom prst="curved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267468" y="369925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A542D5-5CE0-4D55-AF12-6EC96A0E22D1}"/>
              </a:ext>
            </a:extLst>
          </p:cNvPr>
          <p:cNvSpPr/>
          <p:nvPr/>
        </p:nvSpPr>
        <p:spPr>
          <a:xfrm>
            <a:off x="6640288" y="2473332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994543" y="136997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54580A-A945-468E-A65F-1DC4E25DA9FA}"/>
              </a:ext>
            </a:extLst>
          </p:cNvPr>
          <p:cNvSpPr/>
          <p:nvPr/>
        </p:nvSpPr>
        <p:spPr>
          <a:xfrm>
            <a:off x="3083596" y="3964341"/>
            <a:ext cx="933450" cy="4487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ESP-WROOM-02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2801892" y="3479432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Battery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E87F5A6-675B-4D32-840C-EC0B8BBA6335}"/>
              </a:ext>
            </a:extLst>
          </p:cNvPr>
          <p:cNvCxnSpPr/>
          <p:nvPr/>
        </p:nvCxnSpPr>
        <p:spPr>
          <a:xfrm>
            <a:off x="3814620" y="259541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48D1FD-ED5E-4913-8191-F943F815491A}"/>
              </a:ext>
            </a:extLst>
          </p:cNvPr>
          <p:cNvSpPr/>
          <p:nvPr/>
        </p:nvSpPr>
        <p:spPr>
          <a:xfrm>
            <a:off x="4279699" y="2943724"/>
            <a:ext cx="933450" cy="44872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EEPROM</a:t>
            </a:r>
          </a:p>
          <a:p>
            <a:pPr algn="ctr"/>
            <a:r>
              <a:rPr lang="en-US" sz="900" dirty="0"/>
              <a:t>128KB</a:t>
            </a:r>
          </a:p>
          <a:p>
            <a:pPr algn="ctr"/>
            <a:r>
              <a:rPr lang="en-US" sz="900" dirty="0"/>
              <a:t>(I2C)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7304011-9B87-4113-8A35-A7D936BBEF6F}"/>
              </a:ext>
            </a:extLst>
          </p:cNvPr>
          <p:cNvCxnSpPr/>
          <p:nvPr/>
        </p:nvCxnSpPr>
        <p:spPr>
          <a:xfrm>
            <a:off x="6117466" y="333197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11C988D-BC58-4752-953A-A7D090B593DD}"/>
              </a:ext>
            </a:extLst>
          </p:cNvPr>
          <p:cNvCxnSpPr/>
          <p:nvPr/>
        </p:nvCxnSpPr>
        <p:spPr>
          <a:xfrm>
            <a:off x="4173209" y="3050275"/>
            <a:ext cx="0" cy="70885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C2CCA2B0-70D8-4C55-BBB2-854C7CEFA7F6}"/>
              </a:ext>
            </a:extLst>
          </p:cNvPr>
          <p:cNvSpPr/>
          <p:nvPr/>
        </p:nvSpPr>
        <p:spPr>
          <a:xfrm>
            <a:off x="3937515" y="2835564"/>
            <a:ext cx="3257612" cy="1482151"/>
          </a:xfrm>
          <a:custGeom>
            <a:avLst/>
            <a:gdLst>
              <a:gd name="connsiteX0" fmla="*/ 24885 w 3257612"/>
              <a:gd name="connsiteY0" fmla="*/ 0 h 1482151"/>
              <a:gd name="connsiteX1" fmla="*/ 24885 w 3257612"/>
              <a:gd name="connsiteY1" fmla="*/ 600363 h 1482151"/>
              <a:gd name="connsiteX2" fmla="*/ 283503 w 3257612"/>
              <a:gd name="connsiteY2" fmla="*/ 1339272 h 1482151"/>
              <a:gd name="connsiteX3" fmla="*/ 477467 w 3257612"/>
              <a:gd name="connsiteY3" fmla="*/ 1477818 h 1482151"/>
              <a:gd name="connsiteX4" fmla="*/ 791503 w 3257612"/>
              <a:gd name="connsiteY4" fmla="*/ 1394691 h 1482151"/>
              <a:gd name="connsiteX5" fmla="*/ 1742849 w 3257612"/>
              <a:gd name="connsiteY5" fmla="*/ 905163 h 1482151"/>
              <a:gd name="connsiteX6" fmla="*/ 1982994 w 3257612"/>
              <a:gd name="connsiteY6" fmla="*/ 563418 h 1482151"/>
              <a:gd name="connsiteX7" fmla="*/ 2509467 w 3257612"/>
              <a:gd name="connsiteY7" fmla="*/ 304800 h 1482151"/>
              <a:gd name="connsiteX8" fmla="*/ 3063649 w 3257612"/>
              <a:gd name="connsiteY8" fmla="*/ 249381 h 1482151"/>
              <a:gd name="connsiteX9" fmla="*/ 3257612 w 3257612"/>
              <a:gd name="connsiteY9" fmla="*/ 249381 h 148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612" h="1482151">
                <a:moveTo>
                  <a:pt x="24885" y="0"/>
                </a:moveTo>
                <a:cubicBezTo>
                  <a:pt x="3333" y="188575"/>
                  <a:pt x="-18218" y="377151"/>
                  <a:pt x="24885" y="600363"/>
                </a:cubicBezTo>
                <a:cubicBezTo>
                  <a:pt x="67988" y="823575"/>
                  <a:pt x="208073" y="1193030"/>
                  <a:pt x="283503" y="1339272"/>
                </a:cubicBezTo>
                <a:cubicBezTo>
                  <a:pt x="358933" y="1485514"/>
                  <a:pt x="392800" y="1468582"/>
                  <a:pt x="477467" y="1477818"/>
                </a:cubicBezTo>
                <a:cubicBezTo>
                  <a:pt x="562134" y="1487054"/>
                  <a:pt x="580606" y="1490134"/>
                  <a:pt x="791503" y="1394691"/>
                </a:cubicBezTo>
                <a:cubicBezTo>
                  <a:pt x="1002400" y="1299249"/>
                  <a:pt x="1544267" y="1043708"/>
                  <a:pt x="1742849" y="905163"/>
                </a:cubicBezTo>
                <a:cubicBezTo>
                  <a:pt x="1941431" y="766618"/>
                  <a:pt x="1855224" y="663478"/>
                  <a:pt x="1982994" y="563418"/>
                </a:cubicBezTo>
                <a:cubicBezTo>
                  <a:pt x="2110764" y="463358"/>
                  <a:pt x="2329358" y="357139"/>
                  <a:pt x="2509467" y="304800"/>
                </a:cubicBezTo>
                <a:cubicBezTo>
                  <a:pt x="2689576" y="252461"/>
                  <a:pt x="2938958" y="258618"/>
                  <a:pt x="3063649" y="249381"/>
                </a:cubicBezTo>
                <a:cubicBezTo>
                  <a:pt x="3188340" y="240144"/>
                  <a:pt x="3222976" y="244762"/>
                  <a:pt x="3257612" y="2493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30BC63C-D34F-44B2-8F98-20B7D5354E0D}"/>
              </a:ext>
            </a:extLst>
          </p:cNvPr>
          <p:cNvCxnSpPr>
            <a:cxnSpLocks/>
          </p:cNvCxnSpPr>
          <p:nvPr/>
        </p:nvCxnSpPr>
        <p:spPr>
          <a:xfrm>
            <a:off x="3805859" y="2943724"/>
            <a:ext cx="131656" cy="11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E3DF6D5-4CB3-4E80-B074-8979F777AFF2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73209" y="3168086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CF7FEC3-3C5A-426D-9A2C-1D57E682B9E3}"/>
              </a:ext>
            </a:extLst>
          </p:cNvPr>
          <p:cNvCxnSpPr>
            <a:cxnSpLocks/>
          </p:cNvCxnSpPr>
          <p:nvPr/>
        </p:nvCxnSpPr>
        <p:spPr>
          <a:xfrm flipH="1">
            <a:off x="4159357" y="3606808"/>
            <a:ext cx="106490" cy="21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3CA93CA-A919-4FED-9956-D1617BD227B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199869" y="3681393"/>
            <a:ext cx="291700" cy="1680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EAF7D64-E0B9-466F-98B6-78AC5748C84D}"/>
              </a:ext>
            </a:extLst>
          </p:cNvPr>
          <p:cNvCxnSpPr>
            <a:cxnSpLocks/>
          </p:cNvCxnSpPr>
          <p:nvPr/>
        </p:nvCxnSpPr>
        <p:spPr>
          <a:xfrm>
            <a:off x="5836891" y="3568630"/>
            <a:ext cx="2672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5F525B7-296E-4F7A-BECB-EB201F22E902}"/>
              </a:ext>
            </a:extLst>
          </p:cNvPr>
          <p:cNvCxnSpPr>
            <a:cxnSpLocks/>
          </p:cNvCxnSpPr>
          <p:nvPr/>
        </p:nvCxnSpPr>
        <p:spPr>
          <a:xfrm>
            <a:off x="7107013" y="2894347"/>
            <a:ext cx="0" cy="186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52EC882-F7B3-407A-96E7-66A5ED3AB534}"/>
              </a:ext>
            </a:extLst>
          </p:cNvPr>
          <p:cNvCxnSpPr>
            <a:cxnSpLocks/>
          </p:cNvCxnSpPr>
          <p:nvPr/>
        </p:nvCxnSpPr>
        <p:spPr>
          <a:xfrm>
            <a:off x="6117466" y="3490123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E5623D7-2562-4C23-8F19-5A06E3EA23FC}"/>
              </a:ext>
            </a:extLst>
          </p:cNvPr>
          <p:cNvCxnSpPr>
            <a:cxnSpLocks/>
          </p:cNvCxnSpPr>
          <p:nvPr/>
        </p:nvCxnSpPr>
        <p:spPr>
          <a:xfrm>
            <a:off x="6131322" y="3928850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6770F3B-091A-4499-B720-CD33ED4C7DF1}"/>
              </a:ext>
            </a:extLst>
          </p:cNvPr>
          <p:cNvCxnSpPr>
            <a:cxnSpLocks/>
          </p:cNvCxnSpPr>
          <p:nvPr/>
        </p:nvCxnSpPr>
        <p:spPr>
          <a:xfrm>
            <a:off x="3646734" y="2737364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208DE7F-87C6-4D93-BF91-5850FA29F291}"/>
              </a:ext>
            </a:extLst>
          </p:cNvPr>
          <p:cNvCxnSpPr>
            <a:cxnSpLocks/>
          </p:cNvCxnSpPr>
          <p:nvPr/>
        </p:nvCxnSpPr>
        <p:spPr>
          <a:xfrm>
            <a:off x="3651356" y="3120672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rot="16200000" flipH="1">
            <a:off x="5808045" y="2323906"/>
            <a:ext cx="1431345" cy="420935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56F410F5-623B-4537-B7A6-3D4D12BEA7FE}"/>
              </a:ext>
            </a:extLst>
          </p:cNvPr>
          <p:cNvCxnSpPr>
            <a:cxnSpLocks/>
          </p:cNvCxnSpPr>
          <p:nvPr/>
        </p:nvCxnSpPr>
        <p:spPr>
          <a:xfrm rot="5400000">
            <a:off x="4233621" y="3689180"/>
            <a:ext cx="282949" cy="716098"/>
          </a:xfrm>
          <a:prstGeom prst="curved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D8DD7BF7-CDA0-4861-BB30-13267ED9A0EA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>
            <a:off x="3735343" y="3703794"/>
            <a:ext cx="569499" cy="1403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曲線 110">
            <a:extLst>
              <a:ext uri="{FF2B5EF4-FFF2-40B4-BE49-F238E27FC236}">
                <a16:creationId xmlns:a16="http://schemas.microsoft.com/office/drawing/2014/main" id="{F4DC4260-2E83-488A-958A-1127D7F42D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2827" y="3869053"/>
            <a:ext cx="276674" cy="19571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0789F1A-31CD-4686-8537-C4C98B6B1B3C}"/>
              </a:ext>
            </a:extLst>
          </p:cNvPr>
          <p:cNvSpPr txBox="1"/>
          <p:nvPr/>
        </p:nvSpPr>
        <p:spPr>
          <a:xfrm flipH="1">
            <a:off x="5466644" y="3066382"/>
            <a:ext cx="7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800734" y="1916454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EC4303C-2AAF-457E-9B69-B7736F56CD12}"/>
              </a:ext>
            </a:extLst>
          </p:cNvPr>
          <p:cNvSpPr txBox="1"/>
          <p:nvPr/>
        </p:nvSpPr>
        <p:spPr>
          <a:xfrm flipH="1">
            <a:off x="3976550" y="2623031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F58B893-0EDE-4ECA-8378-4C3CAD1377E3}"/>
              </a:ext>
            </a:extLst>
          </p:cNvPr>
          <p:cNvSpPr txBox="1"/>
          <p:nvPr/>
        </p:nvSpPr>
        <p:spPr>
          <a:xfrm flipH="1">
            <a:off x="3668156" y="3671498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30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15</cp:revision>
  <dcterms:created xsi:type="dcterms:W3CDTF">2017-07-02T22:45:14Z</dcterms:created>
  <dcterms:modified xsi:type="dcterms:W3CDTF">2017-07-08T22:12:21Z</dcterms:modified>
</cp:coreProperties>
</file>