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3" d="100"/>
          <a:sy n="73" d="100"/>
        </p:scale>
        <p:origin x="3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27824" y="1066800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C870D7-3FEA-4283-A6C5-265A4B68E902}"/>
              </a:ext>
            </a:extLst>
          </p:cNvPr>
          <p:cNvSpPr/>
          <p:nvPr/>
        </p:nvSpPr>
        <p:spPr>
          <a:xfrm>
            <a:off x="2463436" y="1672046"/>
            <a:ext cx="1245325" cy="125403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23F1DE-DA37-46B5-BBCD-86F5BA5115D8}"/>
              </a:ext>
            </a:extLst>
          </p:cNvPr>
          <p:cNvSpPr/>
          <p:nvPr/>
        </p:nvSpPr>
        <p:spPr>
          <a:xfrm>
            <a:off x="2463436" y="4180113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03BD64-FCAC-465F-AF4C-9A0760CD4C70}"/>
              </a:ext>
            </a:extLst>
          </p:cNvPr>
          <p:cNvSpPr/>
          <p:nvPr/>
        </p:nvSpPr>
        <p:spPr>
          <a:xfrm>
            <a:off x="3216724" y="3657600"/>
            <a:ext cx="1223557" cy="153270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08F48B-6792-4C7A-8882-A6B0756D1242}"/>
              </a:ext>
            </a:extLst>
          </p:cNvPr>
          <p:cNvSpPr/>
          <p:nvPr/>
        </p:nvSpPr>
        <p:spPr>
          <a:xfrm rot="5400000">
            <a:off x="4213851" y="2412274"/>
            <a:ext cx="254735" cy="7728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8D249B7-A0CE-4C6D-9C9B-064D905F0516}"/>
              </a:ext>
            </a:extLst>
          </p:cNvPr>
          <p:cNvSpPr/>
          <p:nvPr/>
        </p:nvSpPr>
        <p:spPr>
          <a:xfrm rot="5400000">
            <a:off x="4078872" y="2042161"/>
            <a:ext cx="259091" cy="5159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0832ED-4E89-47A8-9E46-FDE13E8EBB54}"/>
              </a:ext>
            </a:extLst>
          </p:cNvPr>
          <p:cNvSpPr/>
          <p:nvPr/>
        </p:nvSpPr>
        <p:spPr>
          <a:xfrm rot="5400000">
            <a:off x="5565847" y="1328043"/>
            <a:ext cx="243847" cy="14586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581103B-4BA4-408F-94ED-F5CE414884F4}"/>
              </a:ext>
            </a:extLst>
          </p:cNvPr>
          <p:cNvSpPr/>
          <p:nvPr/>
        </p:nvSpPr>
        <p:spPr>
          <a:xfrm>
            <a:off x="6421498" y="4184464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A9FA063-3B70-446B-9179-A9A4DCB7BC66}"/>
              </a:ext>
            </a:extLst>
          </p:cNvPr>
          <p:cNvCxnSpPr/>
          <p:nvPr/>
        </p:nvCxnSpPr>
        <p:spPr>
          <a:xfrm>
            <a:off x="2585357" y="4789714"/>
            <a:ext cx="748937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5C54259-13E8-4354-BE0C-F2F2C81D2522}"/>
              </a:ext>
            </a:extLst>
          </p:cNvPr>
          <p:cNvCxnSpPr/>
          <p:nvPr/>
        </p:nvCxnSpPr>
        <p:spPr>
          <a:xfrm>
            <a:off x="2589709" y="5020492"/>
            <a:ext cx="748937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A7F28E6-FBF4-4740-8E22-2E7B3409B050}"/>
              </a:ext>
            </a:extLst>
          </p:cNvPr>
          <p:cNvCxnSpPr>
            <a:cxnSpLocks/>
          </p:cNvCxnSpPr>
          <p:nvPr/>
        </p:nvCxnSpPr>
        <p:spPr>
          <a:xfrm>
            <a:off x="2589712" y="4524106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C8E54A7-9807-4C4D-BA58-53564E7833BB}"/>
              </a:ext>
            </a:extLst>
          </p:cNvPr>
          <p:cNvCxnSpPr>
            <a:cxnSpLocks/>
          </p:cNvCxnSpPr>
          <p:nvPr/>
        </p:nvCxnSpPr>
        <p:spPr>
          <a:xfrm rot="5400000">
            <a:off x="3447510" y="2926080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216FB61-6C5D-4943-B6C2-44957F008029}"/>
              </a:ext>
            </a:extLst>
          </p:cNvPr>
          <p:cNvCxnSpPr>
            <a:cxnSpLocks/>
          </p:cNvCxnSpPr>
          <p:nvPr/>
        </p:nvCxnSpPr>
        <p:spPr>
          <a:xfrm flipV="1">
            <a:off x="2837906" y="3056708"/>
            <a:ext cx="0" cy="1492466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0471D24-D835-4AD6-B6AB-237C45ED4083}"/>
              </a:ext>
            </a:extLst>
          </p:cNvPr>
          <p:cNvCxnSpPr/>
          <p:nvPr/>
        </p:nvCxnSpPr>
        <p:spPr>
          <a:xfrm>
            <a:off x="2827026" y="3058886"/>
            <a:ext cx="753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14A9300-46A0-40E8-B4F5-00D8DA3C741A}"/>
              </a:ext>
            </a:extLst>
          </p:cNvPr>
          <p:cNvCxnSpPr>
            <a:cxnSpLocks/>
          </p:cNvCxnSpPr>
          <p:nvPr/>
        </p:nvCxnSpPr>
        <p:spPr>
          <a:xfrm flipV="1">
            <a:off x="5074814" y="5027021"/>
            <a:ext cx="247726" cy="9797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19491DE-1323-41FB-9338-5F4CDD0F1A98}"/>
              </a:ext>
            </a:extLst>
          </p:cNvPr>
          <p:cNvCxnSpPr>
            <a:cxnSpLocks/>
          </p:cNvCxnSpPr>
          <p:nvPr/>
        </p:nvCxnSpPr>
        <p:spPr>
          <a:xfrm>
            <a:off x="6316985" y="4539454"/>
            <a:ext cx="239480" cy="642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C568785-1630-4BBF-A125-43CF9B044026}"/>
              </a:ext>
            </a:extLst>
          </p:cNvPr>
          <p:cNvCxnSpPr>
            <a:cxnSpLocks/>
          </p:cNvCxnSpPr>
          <p:nvPr/>
        </p:nvCxnSpPr>
        <p:spPr>
          <a:xfrm>
            <a:off x="6292448" y="4773827"/>
            <a:ext cx="259656" cy="2829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55E2CB3-4CD1-49AD-8F66-26FE17D8F7F1}"/>
              </a:ext>
            </a:extLst>
          </p:cNvPr>
          <p:cNvCxnSpPr>
            <a:cxnSpLocks/>
          </p:cNvCxnSpPr>
          <p:nvPr/>
        </p:nvCxnSpPr>
        <p:spPr>
          <a:xfrm>
            <a:off x="6054629" y="5024846"/>
            <a:ext cx="510533" cy="8715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909B5B-0491-4E46-99F8-4C9B1C5F1933}"/>
              </a:ext>
            </a:extLst>
          </p:cNvPr>
          <p:cNvCxnSpPr>
            <a:cxnSpLocks/>
          </p:cNvCxnSpPr>
          <p:nvPr/>
        </p:nvCxnSpPr>
        <p:spPr>
          <a:xfrm flipH="1" flipV="1">
            <a:off x="6054629" y="2057383"/>
            <a:ext cx="9805" cy="298052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CEBA720-046D-4B4D-A2CD-3CAB259FD860}"/>
              </a:ext>
            </a:extLst>
          </p:cNvPr>
          <p:cNvCxnSpPr>
            <a:cxnSpLocks/>
          </p:cNvCxnSpPr>
          <p:nvPr/>
        </p:nvCxnSpPr>
        <p:spPr>
          <a:xfrm>
            <a:off x="4314004" y="4541517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A23328-30EC-4C0B-A695-7A3F5C67A8FB}"/>
              </a:ext>
            </a:extLst>
          </p:cNvPr>
          <p:cNvSpPr/>
          <p:nvPr/>
        </p:nvSpPr>
        <p:spPr>
          <a:xfrm rot="5400000">
            <a:off x="4327064" y="3030587"/>
            <a:ext cx="259091" cy="5159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0A34233-E753-4810-ADD3-CF6E3FD2A141}"/>
              </a:ext>
            </a:extLst>
          </p:cNvPr>
          <p:cNvCxnSpPr>
            <a:cxnSpLocks/>
          </p:cNvCxnSpPr>
          <p:nvPr/>
        </p:nvCxnSpPr>
        <p:spPr>
          <a:xfrm flipV="1">
            <a:off x="4322718" y="4275907"/>
            <a:ext cx="740245" cy="435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7810DA1-CC10-4811-9D4F-0B30FCA4FE62}"/>
              </a:ext>
            </a:extLst>
          </p:cNvPr>
          <p:cNvCxnSpPr>
            <a:cxnSpLocks/>
          </p:cNvCxnSpPr>
          <p:nvPr/>
        </p:nvCxnSpPr>
        <p:spPr>
          <a:xfrm>
            <a:off x="6560817" y="3822687"/>
            <a:ext cx="0" cy="466286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30AA117-BCE6-4F95-B3F2-3B668449CEF1}"/>
              </a:ext>
            </a:extLst>
          </p:cNvPr>
          <p:cNvCxnSpPr>
            <a:cxnSpLocks/>
          </p:cNvCxnSpPr>
          <p:nvPr/>
        </p:nvCxnSpPr>
        <p:spPr>
          <a:xfrm>
            <a:off x="3345174" y="3535680"/>
            <a:ext cx="1717789" cy="1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F94C283-D14E-44B4-8049-B41DA5CC28A6}"/>
              </a:ext>
            </a:extLst>
          </p:cNvPr>
          <p:cNvCxnSpPr>
            <a:cxnSpLocks/>
          </p:cNvCxnSpPr>
          <p:nvPr/>
        </p:nvCxnSpPr>
        <p:spPr>
          <a:xfrm flipH="1" flipV="1">
            <a:off x="4322718" y="3300549"/>
            <a:ext cx="6529" cy="254724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1056A170-E3FC-4159-A175-14EB21875635}"/>
              </a:ext>
            </a:extLst>
          </p:cNvPr>
          <p:cNvCxnSpPr>
            <a:cxnSpLocks/>
          </p:cNvCxnSpPr>
          <p:nvPr/>
        </p:nvCxnSpPr>
        <p:spPr>
          <a:xfrm flipV="1">
            <a:off x="4316182" y="2793274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D963A6F-52F4-4B91-82D4-8C41DE0260E4}"/>
              </a:ext>
            </a:extLst>
          </p:cNvPr>
          <p:cNvCxnSpPr>
            <a:cxnSpLocks/>
          </p:cNvCxnSpPr>
          <p:nvPr/>
        </p:nvCxnSpPr>
        <p:spPr>
          <a:xfrm flipV="1">
            <a:off x="4555670" y="2806336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32F0057C-C34E-439D-9F64-6F7EE7574E76}"/>
              </a:ext>
            </a:extLst>
          </p:cNvPr>
          <p:cNvCxnSpPr>
            <a:cxnSpLocks/>
          </p:cNvCxnSpPr>
          <p:nvPr/>
        </p:nvCxnSpPr>
        <p:spPr>
          <a:xfrm flipV="1">
            <a:off x="4311825" y="2309947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6F84455-A47B-46C2-8093-BC627B2DE787}"/>
              </a:ext>
            </a:extLst>
          </p:cNvPr>
          <p:cNvCxnSpPr>
            <a:cxnSpLocks/>
          </p:cNvCxnSpPr>
          <p:nvPr/>
        </p:nvCxnSpPr>
        <p:spPr>
          <a:xfrm flipV="1">
            <a:off x="4063625" y="2296880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260E4A9D-BAB6-4D9C-9A68-543C805424B9}"/>
              </a:ext>
            </a:extLst>
          </p:cNvPr>
          <p:cNvCxnSpPr>
            <a:cxnSpLocks/>
          </p:cNvCxnSpPr>
          <p:nvPr/>
        </p:nvCxnSpPr>
        <p:spPr>
          <a:xfrm flipH="1" flipV="1">
            <a:off x="4063625" y="2037806"/>
            <a:ext cx="13060" cy="26343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5B26937-DCC1-46C0-8E63-11EBE2E181F0}"/>
              </a:ext>
            </a:extLst>
          </p:cNvPr>
          <p:cNvCxnSpPr>
            <a:cxnSpLocks/>
          </p:cNvCxnSpPr>
          <p:nvPr/>
        </p:nvCxnSpPr>
        <p:spPr>
          <a:xfrm>
            <a:off x="2587521" y="2037806"/>
            <a:ext cx="0" cy="768534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50FA6E2-9758-447B-A49A-5BBC3C3A5D17}"/>
              </a:ext>
            </a:extLst>
          </p:cNvPr>
          <p:cNvCxnSpPr>
            <a:cxnSpLocks/>
          </p:cNvCxnSpPr>
          <p:nvPr/>
        </p:nvCxnSpPr>
        <p:spPr>
          <a:xfrm>
            <a:off x="2585357" y="2037806"/>
            <a:ext cx="1478268" cy="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1DFC9A13-5CDF-4F5A-A8DC-312E80DB43B2}"/>
              </a:ext>
            </a:extLst>
          </p:cNvPr>
          <p:cNvCxnSpPr/>
          <p:nvPr/>
        </p:nvCxnSpPr>
        <p:spPr>
          <a:xfrm>
            <a:off x="3081745" y="3300549"/>
            <a:ext cx="0" cy="124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26E9B03-C3CD-4B0F-88F2-6AEE23F6B504}"/>
              </a:ext>
            </a:extLst>
          </p:cNvPr>
          <p:cNvCxnSpPr>
            <a:cxnSpLocks/>
          </p:cNvCxnSpPr>
          <p:nvPr/>
        </p:nvCxnSpPr>
        <p:spPr>
          <a:xfrm flipH="1">
            <a:off x="3064337" y="4537167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23DDD6DA-51AF-4DFB-83F5-AB0E534633C5}"/>
              </a:ext>
            </a:extLst>
          </p:cNvPr>
          <p:cNvCxnSpPr>
            <a:cxnSpLocks/>
          </p:cNvCxnSpPr>
          <p:nvPr/>
        </p:nvCxnSpPr>
        <p:spPr>
          <a:xfrm flipV="1">
            <a:off x="3086093" y="3289667"/>
            <a:ext cx="990592" cy="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3A7F966D-960C-47CD-A47E-44C13BA07F05}"/>
              </a:ext>
            </a:extLst>
          </p:cNvPr>
          <p:cNvCxnSpPr>
            <a:cxnSpLocks/>
          </p:cNvCxnSpPr>
          <p:nvPr/>
        </p:nvCxnSpPr>
        <p:spPr>
          <a:xfrm flipV="1">
            <a:off x="4067989" y="2806332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A6E29603-A85A-429F-9248-846CEBA700C9}"/>
              </a:ext>
            </a:extLst>
          </p:cNvPr>
          <p:cNvCxnSpPr>
            <a:cxnSpLocks/>
          </p:cNvCxnSpPr>
          <p:nvPr/>
        </p:nvCxnSpPr>
        <p:spPr>
          <a:xfrm flipV="1">
            <a:off x="2576649" y="4032069"/>
            <a:ext cx="8707" cy="24384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EA1F7EF-BE8B-4B8A-BA35-133E653AEB1A}"/>
              </a:ext>
            </a:extLst>
          </p:cNvPr>
          <p:cNvSpPr txBox="1"/>
          <p:nvPr/>
        </p:nvSpPr>
        <p:spPr>
          <a:xfrm>
            <a:off x="3253477" y="5135207"/>
            <a:ext cx="121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Logic level converter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11A090B2-BD79-47EA-8F34-16CBE728FB98}"/>
              </a:ext>
            </a:extLst>
          </p:cNvPr>
          <p:cNvSpPr txBox="1"/>
          <p:nvPr/>
        </p:nvSpPr>
        <p:spPr>
          <a:xfrm>
            <a:off x="2463436" y="1070485"/>
            <a:ext cx="143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USB micro-B connector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9E17E2E-F5E7-4B25-AAC6-AC7059118FA1}"/>
              </a:ext>
            </a:extLst>
          </p:cNvPr>
          <p:cNvSpPr txBox="1"/>
          <p:nvPr/>
        </p:nvSpPr>
        <p:spPr>
          <a:xfrm>
            <a:off x="1942838" y="5165681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AE95B727-AE8D-4260-8619-2019C3AD404A}"/>
              </a:ext>
            </a:extLst>
          </p:cNvPr>
          <p:cNvSpPr txBox="1"/>
          <p:nvPr/>
        </p:nvSpPr>
        <p:spPr>
          <a:xfrm>
            <a:off x="5954352" y="5182383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528E84B-6D82-4D4B-92E3-63A44196BD3D}"/>
              </a:ext>
            </a:extLst>
          </p:cNvPr>
          <p:cNvSpPr txBox="1"/>
          <p:nvPr/>
        </p:nvSpPr>
        <p:spPr>
          <a:xfrm>
            <a:off x="5167578" y="1354396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9BEB445-0C2D-41A1-A33F-6CCE8DE50D58}"/>
              </a:ext>
            </a:extLst>
          </p:cNvPr>
          <p:cNvSpPr txBox="1"/>
          <p:nvPr/>
        </p:nvSpPr>
        <p:spPr>
          <a:xfrm>
            <a:off x="6842368" y="4163316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7B84E8E-5854-4A9D-9A42-82A8FB1BF463}"/>
              </a:ext>
            </a:extLst>
          </p:cNvPr>
          <p:cNvSpPr txBox="1"/>
          <p:nvPr/>
        </p:nvSpPr>
        <p:spPr>
          <a:xfrm>
            <a:off x="6829304" y="4402806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A3326D5-6D4A-45AA-9002-8DC9FCACAD31}"/>
              </a:ext>
            </a:extLst>
          </p:cNvPr>
          <p:cNvSpPr txBox="1"/>
          <p:nvPr/>
        </p:nvSpPr>
        <p:spPr>
          <a:xfrm>
            <a:off x="6833656" y="4641668"/>
            <a:ext cx="428200" cy="28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CFA73-D448-4755-97AD-A55DAB7CE53A}"/>
              </a:ext>
            </a:extLst>
          </p:cNvPr>
          <p:cNvSpPr txBox="1"/>
          <p:nvPr/>
        </p:nvSpPr>
        <p:spPr>
          <a:xfrm>
            <a:off x="6829297" y="4899203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D23FD54-DCC5-4B02-BBFE-0EC484F0EF3D}"/>
              </a:ext>
            </a:extLst>
          </p:cNvPr>
          <p:cNvSpPr txBox="1"/>
          <p:nvPr/>
        </p:nvSpPr>
        <p:spPr>
          <a:xfrm>
            <a:off x="1969908" y="4167673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7B08CD5-5C1A-47D9-AC43-FC8FB3F53DB4}"/>
              </a:ext>
            </a:extLst>
          </p:cNvPr>
          <p:cNvSpPr txBox="1"/>
          <p:nvPr/>
        </p:nvSpPr>
        <p:spPr>
          <a:xfrm>
            <a:off x="1843633" y="4407163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4C59E61-BBB1-46AC-A319-18C08341D82C}"/>
              </a:ext>
            </a:extLst>
          </p:cNvPr>
          <p:cNvSpPr txBox="1"/>
          <p:nvPr/>
        </p:nvSpPr>
        <p:spPr>
          <a:xfrm>
            <a:off x="4839395" y="2125527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F47845D-5C6F-4900-A8C9-C5AA093CFCF4}"/>
              </a:ext>
            </a:extLst>
          </p:cNvPr>
          <p:cNvSpPr txBox="1"/>
          <p:nvPr/>
        </p:nvSpPr>
        <p:spPr>
          <a:xfrm>
            <a:off x="5401106" y="2129867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0DC25BC-4129-4468-897E-7E561137DDF1}"/>
              </a:ext>
            </a:extLst>
          </p:cNvPr>
          <p:cNvSpPr txBox="1"/>
          <p:nvPr/>
        </p:nvSpPr>
        <p:spPr>
          <a:xfrm>
            <a:off x="5658001" y="1690091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96B2278-4481-449F-A00B-C288A2C7C56D}"/>
              </a:ext>
            </a:extLst>
          </p:cNvPr>
          <p:cNvSpPr txBox="1"/>
          <p:nvPr/>
        </p:nvSpPr>
        <p:spPr>
          <a:xfrm>
            <a:off x="5906201" y="1685101"/>
            <a:ext cx="428200" cy="28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EF23A2E-F704-47AD-A17E-D1E347B075AA}"/>
              </a:ext>
            </a:extLst>
          </p:cNvPr>
          <p:cNvSpPr txBox="1"/>
          <p:nvPr/>
        </p:nvSpPr>
        <p:spPr>
          <a:xfrm>
            <a:off x="438304" y="533800"/>
            <a:ext cx="281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Three-terminal regulator</a:t>
            </a:r>
          </a:p>
          <a:p>
            <a:r>
              <a:rPr lang="en-US" b="1" dirty="0">
                <a:solidFill>
                  <a:srgbClr val="00B050"/>
                </a:solidFill>
              </a:rPr>
              <a:t>TA48M033D (a)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545969-598D-4749-956E-A8774DE2104B}"/>
              </a:ext>
            </a:extLst>
          </p:cNvPr>
          <p:cNvSpPr txBox="1"/>
          <p:nvPr/>
        </p:nvSpPr>
        <p:spPr>
          <a:xfrm>
            <a:off x="4651467" y="2673168"/>
            <a:ext cx="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(a)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DFDA3EA-38D4-45A8-81B3-1084284B174C}"/>
              </a:ext>
            </a:extLst>
          </p:cNvPr>
          <p:cNvSpPr txBox="1"/>
          <p:nvPr/>
        </p:nvSpPr>
        <p:spPr>
          <a:xfrm>
            <a:off x="4324914" y="2233395"/>
            <a:ext cx="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47</a:t>
            </a:r>
            <a:r>
              <a:rPr lang="en-US" altLang="ja-JP" b="1" dirty="0">
                <a:solidFill>
                  <a:srgbClr val="00B050"/>
                </a:solidFill>
              </a:rPr>
              <a:t>μF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74D386B-56F7-40C1-916C-1DB8419BD466}"/>
              </a:ext>
            </a:extLst>
          </p:cNvPr>
          <p:cNvSpPr txBox="1"/>
          <p:nvPr/>
        </p:nvSpPr>
        <p:spPr>
          <a:xfrm>
            <a:off x="3631530" y="3239981"/>
            <a:ext cx="74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0.1μF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DB869DAD-E5AE-4C25-8DBD-E3781C2C232E}"/>
              </a:ext>
            </a:extLst>
          </p:cNvPr>
          <p:cNvCxnSpPr>
            <a:cxnSpLocks/>
          </p:cNvCxnSpPr>
          <p:nvPr/>
        </p:nvCxnSpPr>
        <p:spPr>
          <a:xfrm>
            <a:off x="3325587" y="4275907"/>
            <a:ext cx="999303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38E4B59-FE3A-4810-8175-D27F15CCC532}"/>
              </a:ext>
            </a:extLst>
          </p:cNvPr>
          <p:cNvCxnSpPr>
            <a:cxnSpLocks/>
          </p:cNvCxnSpPr>
          <p:nvPr/>
        </p:nvCxnSpPr>
        <p:spPr>
          <a:xfrm flipH="1" flipV="1">
            <a:off x="4575263" y="3300549"/>
            <a:ext cx="4350" cy="123661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FD8CCC55-40B0-4AE0-85CE-7B70CA25FBBC}"/>
              </a:ext>
            </a:extLst>
          </p:cNvPr>
          <p:cNvCxnSpPr>
            <a:cxnSpLocks/>
          </p:cNvCxnSpPr>
          <p:nvPr/>
        </p:nvCxnSpPr>
        <p:spPr>
          <a:xfrm flipV="1">
            <a:off x="5809701" y="2053042"/>
            <a:ext cx="7624" cy="1994266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7674060B-3D2B-4FD4-B7CB-075DEEA99A97}"/>
              </a:ext>
            </a:extLst>
          </p:cNvPr>
          <p:cNvCxnSpPr>
            <a:cxnSpLocks/>
          </p:cNvCxnSpPr>
          <p:nvPr/>
        </p:nvCxnSpPr>
        <p:spPr>
          <a:xfrm flipV="1">
            <a:off x="5561537" y="2057396"/>
            <a:ext cx="7592" cy="171378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7B9EE19A-1161-4DC8-AD0E-4E722E06B480}"/>
              </a:ext>
            </a:extLst>
          </p:cNvPr>
          <p:cNvCxnSpPr>
            <a:cxnSpLocks/>
          </p:cNvCxnSpPr>
          <p:nvPr/>
        </p:nvCxnSpPr>
        <p:spPr>
          <a:xfrm flipH="1" flipV="1">
            <a:off x="5068388" y="2053036"/>
            <a:ext cx="7623" cy="247107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線コネクタ 1040">
            <a:extLst>
              <a:ext uri="{FF2B5EF4-FFF2-40B4-BE49-F238E27FC236}">
                <a16:creationId xmlns:a16="http://schemas.microsoft.com/office/drawing/2014/main" id="{1A505AFB-F645-4612-AF81-41C0748BE1DA}"/>
              </a:ext>
            </a:extLst>
          </p:cNvPr>
          <p:cNvCxnSpPr/>
          <p:nvPr/>
        </p:nvCxnSpPr>
        <p:spPr>
          <a:xfrm>
            <a:off x="4074521" y="2037806"/>
            <a:ext cx="764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8EC3F1BF-1E41-48EC-91ED-4367E9A79362}"/>
              </a:ext>
            </a:extLst>
          </p:cNvPr>
          <p:cNvCxnSpPr/>
          <p:nvPr/>
        </p:nvCxnSpPr>
        <p:spPr>
          <a:xfrm>
            <a:off x="4801693" y="1807032"/>
            <a:ext cx="764874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線コネクタ 1042">
            <a:extLst>
              <a:ext uri="{FF2B5EF4-FFF2-40B4-BE49-F238E27FC236}">
                <a16:creationId xmlns:a16="http://schemas.microsoft.com/office/drawing/2014/main" id="{1290F592-1012-45BF-A8C2-6D204CF47C90}"/>
              </a:ext>
            </a:extLst>
          </p:cNvPr>
          <p:cNvCxnSpPr/>
          <p:nvPr/>
        </p:nvCxnSpPr>
        <p:spPr>
          <a:xfrm flipV="1">
            <a:off x="4810402" y="1807032"/>
            <a:ext cx="0" cy="2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線コネクタ 1044">
            <a:extLst>
              <a:ext uri="{FF2B5EF4-FFF2-40B4-BE49-F238E27FC236}">
                <a16:creationId xmlns:a16="http://schemas.microsoft.com/office/drawing/2014/main" id="{27010D11-6F9C-411A-9A79-EF5D237DA018}"/>
              </a:ext>
            </a:extLst>
          </p:cNvPr>
          <p:cNvCxnSpPr/>
          <p:nvPr/>
        </p:nvCxnSpPr>
        <p:spPr>
          <a:xfrm flipV="1">
            <a:off x="5565320" y="1807032"/>
            <a:ext cx="0" cy="2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90C21B5-8433-4AF6-8011-9ACCC6765CF6}"/>
              </a:ext>
            </a:extLst>
          </p:cNvPr>
          <p:cNvCxnSpPr>
            <a:cxnSpLocks/>
          </p:cNvCxnSpPr>
          <p:nvPr/>
        </p:nvCxnSpPr>
        <p:spPr>
          <a:xfrm>
            <a:off x="5562308" y="3796934"/>
            <a:ext cx="994164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FD94C003-CD66-460E-8D70-D75FB59FCC11}"/>
              </a:ext>
            </a:extLst>
          </p:cNvPr>
          <p:cNvSpPr txBox="1"/>
          <p:nvPr/>
        </p:nvSpPr>
        <p:spPr>
          <a:xfrm flipH="1">
            <a:off x="2240166" y="2619137"/>
            <a:ext cx="19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99D74A43-C237-4025-B12F-A8C0A45D2F85}"/>
              </a:ext>
            </a:extLst>
          </p:cNvPr>
          <p:cNvSpPr txBox="1"/>
          <p:nvPr/>
        </p:nvSpPr>
        <p:spPr>
          <a:xfrm flipH="1">
            <a:off x="3305106" y="2601518"/>
            <a:ext cx="19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AD61752-A2B7-480F-B9B5-AE691E995D97}"/>
              </a:ext>
            </a:extLst>
          </p:cNvPr>
          <p:cNvSpPr txBox="1"/>
          <p:nvPr/>
        </p:nvSpPr>
        <p:spPr>
          <a:xfrm>
            <a:off x="3136859" y="4019632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669384F1-3295-4FBE-A590-7C76DEE63003}"/>
              </a:ext>
            </a:extLst>
          </p:cNvPr>
          <p:cNvSpPr txBox="1"/>
          <p:nvPr/>
        </p:nvSpPr>
        <p:spPr>
          <a:xfrm>
            <a:off x="4046906" y="4015273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203884A5-39CA-4471-8237-3C65155E12EA}"/>
              </a:ext>
            </a:extLst>
          </p:cNvPr>
          <p:cNvSpPr txBox="1"/>
          <p:nvPr/>
        </p:nvSpPr>
        <p:spPr>
          <a:xfrm>
            <a:off x="3171697" y="4280884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01BA7618-E677-4CDA-A473-FAE5EA6CCEF8}"/>
              </a:ext>
            </a:extLst>
          </p:cNvPr>
          <p:cNvSpPr txBox="1"/>
          <p:nvPr/>
        </p:nvSpPr>
        <p:spPr>
          <a:xfrm>
            <a:off x="4133995" y="4285235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</a:t>
            </a:r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011096CC-9127-4F4C-9F78-EE00E9CF2195}"/>
              </a:ext>
            </a:extLst>
          </p:cNvPr>
          <p:cNvCxnSpPr>
            <a:cxnSpLocks/>
          </p:cNvCxnSpPr>
          <p:nvPr/>
        </p:nvCxnSpPr>
        <p:spPr>
          <a:xfrm>
            <a:off x="2594065" y="4040770"/>
            <a:ext cx="498568" cy="6538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9C10256-D2E9-4166-A322-3110185E2271}"/>
              </a:ext>
            </a:extLst>
          </p:cNvPr>
          <p:cNvCxnSpPr>
            <a:cxnSpLocks/>
          </p:cNvCxnSpPr>
          <p:nvPr/>
        </p:nvCxnSpPr>
        <p:spPr>
          <a:xfrm>
            <a:off x="5076011" y="4530287"/>
            <a:ext cx="1203355" cy="881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AE43DBE-44ED-49C8-BDDD-315780BE81B0}"/>
              </a:ext>
            </a:extLst>
          </p:cNvPr>
          <p:cNvCxnSpPr>
            <a:cxnSpLocks/>
          </p:cNvCxnSpPr>
          <p:nvPr/>
        </p:nvCxnSpPr>
        <p:spPr>
          <a:xfrm flipH="1">
            <a:off x="2837905" y="3535680"/>
            <a:ext cx="496389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99286653-0EB4-4E01-AB04-A70A4B02E40D}"/>
              </a:ext>
            </a:extLst>
          </p:cNvPr>
          <p:cNvSpPr txBox="1"/>
          <p:nvPr/>
        </p:nvSpPr>
        <p:spPr>
          <a:xfrm>
            <a:off x="4785073" y="430774"/>
            <a:ext cx="197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Microchip RN4020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7DA0D5DE-2811-4A58-AE2B-C0BF82ED7337}"/>
              </a:ext>
            </a:extLst>
          </p:cNvPr>
          <p:cNvSpPr txBox="1"/>
          <p:nvPr/>
        </p:nvSpPr>
        <p:spPr>
          <a:xfrm>
            <a:off x="423890" y="4379923"/>
            <a:ext cx="115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35BEEB6D-1F53-414E-AB9E-56C5A2F7A2E0}"/>
              </a:ext>
            </a:extLst>
          </p:cNvPr>
          <p:cNvSpPr txBox="1"/>
          <p:nvPr/>
        </p:nvSpPr>
        <p:spPr>
          <a:xfrm>
            <a:off x="8029716" y="4389305"/>
            <a:ext cx="9682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</a:t>
            </a:r>
          </a:p>
          <a:p>
            <a:r>
              <a:rPr lang="en-US" sz="1000" b="1" dirty="0">
                <a:solidFill>
                  <a:srgbClr val="00B050"/>
                </a:solidFill>
              </a:rPr>
              <a:t>(for RN4020 management)</a:t>
            </a:r>
          </a:p>
        </p:txBody>
      </p:sp>
      <p:sp>
        <p:nvSpPr>
          <p:cNvPr id="144" name="矢印: 左右 143">
            <a:extLst>
              <a:ext uri="{FF2B5EF4-FFF2-40B4-BE49-F238E27FC236}">
                <a16:creationId xmlns:a16="http://schemas.microsoft.com/office/drawing/2014/main" id="{F1DA9FE4-A6F4-4421-895C-11D1089177DE}"/>
              </a:ext>
            </a:extLst>
          </p:cNvPr>
          <p:cNvSpPr/>
          <p:nvPr/>
        </p:nvSpPr>
        <p:spPr>
          <a:xfrm>
            <a:off x="1219200" y="4440315"/>
            <a:ext cx="624433" cy="2840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矢印: 左右 189">
            <a:extLst>
              <a:ext uri="{FF2B5EF4-FFF2-40B4-BE49-F238E27FC236}">
                <a16:creationId xmlns:a16="http://schemas.microsoft.com/office/drawing/2014/main" id="{72D75B7E-1F7A-4C12-A68E-400E692C40E8}"/>
              </a:ext>
            </a:extLst>
          </p:cNvPr>
          <p:cNvSpPr/>
          <p:nvPr/>
        </p:nvSpPr>
        <p:spPr>
          <a:xfrm>
            <a:off x="7333305" y="4454296"/>
            <a:ext cx="624433" cy="2840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矢印: 左右 190">
            <a:extLst>
              <a:ext uri="{FF2B5EF4-FFF2-40B4-BE49-F238E27FC236}">
                <a16:creationId xmlns:a16="http://schemas.microsoft.com/office/drawing/2014/main" id="{52659C62-FE8C-4051-BECB-82DACFF0E626}"/>
              </a:ext>
            </a:extLst>
          </p:cNvPr>
          <p:cNvSpPr/>
          <p:nvPr/>
        </p:nvSpPr>
        <p:spPr>
          <a:xfrm rot="16200000">
            <a:off x="5431262" y="950737"/>
            <a:ext cx="624433" cy="2840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29A079D1-1273-4310-A526-67DF9ADA28B0}"/>
              </a:ext>
            </a:extLst>
          </p:cNvPr>
          <p:cNvCxnSpPr>
            <a:cxnSpLocks/>
          </p:cNvCxnSpPr>
          <p:nvPr/>
        </p:nvCxnSpPr>
        <p:spPr>
          <a:xfrm flipH="1" flipV="1">
            <a:off x="5322540" y="4300891"/>
            <a:ext cx="1666" cy="475768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148F71E4-DB0D-48AD-AAD1-FFBC3F570CCB}"/>
              </a:ext>
            </a:extLst>
          </p:cNvPr>
          <p:cNvCxnSpPr>
            <a:cxnSpLocks/>
          </p:cNvCxnSpPr>
          <p:nvPr/>
        </p:nvCxnSpPr>
        <p:spPr>
          <a:xfrm flipV="1">
            <a:off x="5325291" y="4284612"/>
            <a:ext cx="747600" cy="4354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9012AE98-507F-48E5-983B-2891676F65B7}"/>
              </a:ext>
            </a:extLst>
          </p:cNvPr>
          <p:cNvCxnSpPr>
            <a:cxnSpLocks/>
          </p:cNvCxnSpPr>
          <p:nvPr/>
        </p:nvCxnSpPr>
        <p:spPr>
          <a:xfrm flipV="1">
            <a:off x="5561505" y="4028082"/>
            <a:ext cx="3" cy="998939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3FEDB80-B243-4480-B03E-9FE83F1C530A}"/>
              </a:ext>
            </a:extLst>
          </p:cNvPr>
          <p:cNvCxnSpPr/>
          <p:nvPr/>
        </p:nvCxnSpPr>
        <p:spPr>
          <a:xfrm flipH="1" flipV="1">
            <a:off x="4981303" y="4415246"/>
            <a:ext cx="2466" cy="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98326E9-C697-4710-A8C5-676269AE0B70}"/>
              </a:ext>
            </a:extLst>
          </p:cNvPr>
          <p:cNvCxnSpPr>
            <a:cxnSpLocks/>
          </p:cNvCxnSpPr>
          <p:nvPr/>
        </p:nvCxnSpPr>
        <p:spPr>
          <a:xfrm>
            <a:off x="5556069" y="4040779"/>
            <a:ext cx="25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4E3A59C6-A8C7-49F0-83DC-739A96B4CDEB}"/>
              </a:ext>
            </a:extLst>
          </p:cNvPr>
          <p:cNvCxnSpPr>
            <a:cxnSpLocks/>
          </p:cNvCxnSpPr>
          <p:nvPr/>
        </p:nvCxnSpPr>
        <p:spPr>
          <a:xfrm flipV="1">
            <a:off x="5815140" y="4768499"/>
            <a:ext cx="0" cy="26506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DCD1D00-ED92-494B-BB0E-DAE1D6D65FAF}"/>
              </a:ext>
            </a:extLst>
          </p:cNvPr>
          <p:cNvCxnSpPr>
            <a:cxnSpLocks/>
          </p:cNvCxnSpPr>
          <p:nvPr/>
        </p:nvCxnSpPr>
        <p:spPr>
          <a:xfrm>
            <a:off x="5817324" y="4789714"/>
            <a:ext cx="475124" cy="3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F50C9D8-4CC4-418E-98D6-C4BB449DE793}"/>
              </a:ext>
            </a:extLst>
          </p:cNvPr>
          <p:cNvSpPr/>
          <p:nvPr/>
        </p:nvSpPr>
        <p:spPr>
          <a:xfrm rot="5400000">
            <a:off x="5071673" y="4793019"/>
            <a:ext cx="492973" cy="23181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D239C43B-9845-43A0-BDCB-60E57BC69044}"/>
              </a:ext>
            </a:extLst>
          </p:cNvPr>
          <p:cNvSpPr txBox="1"/>
          <p:nvPr/>
        </p:nvSpPr>
        <p:spPr>
          <a:xfrm>
            <a:off x="5109624" y="5103998"/>
            <a:ext cx="54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JP</a:t>
            </a: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8E399821-5C12-4EA6-BE8D-A53ACA8D940F}"/>
              </a:ext>
            </a:extLst>
          </p:cNvPr>
          <p:cNvCxnSpPr>
            <a:cxnSpLocks/>
          </p:cNvCxnSpPr>
          <p:nvPr/>
        </p:nvCxnSpPr>
        <p:spPr>
          <a:xfrm flipV="1">
            <a:off x="5310041" y="5037905"/>
            <a:ext cx="246028" cy="1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6D695B9C-E5D6-4CFA-A69B-0007059DD58C}"/>
              </a:ext>
            </a:extLst>
          </p:cNvPr>
          <p:cNvSpPr/>
          <p:nvPr/>
        </p:nvSpPr>
        <p:spPr>
          <a:xfrm>
            <a:off x="5885521" y="4705930"/>
            <a:ext cx="332267" cy="17009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8B2C6F4E-81E7-43C1-89A2-ADEB7FDDF0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88864" y="4894772"/>
            <a:ext cx="0" cy="26506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051C801F-1405-43EE-A282-6465046E6285}"/>
              </a:ext>
            </a:extLst>
          </p:cNvPr>
          <p:cNvSpPr txBox="1"/>
          <p:nvPr/>
        </p:nvSpPr>
        <p:spPr>
          <a:xfrm>
            <a:off x="5506394" y="4418545"/>
            <a:ext cx="7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Diode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3CC4956-02B0-4131-9F64-5B42F3594A3D}"/>
              </a:ext>
            </a:extLst>
          </p:cNvPr>
          <p:cNvSpPr/>
          <p:nvPr/>
        </p:nvSpPr>
        <p:spPr>
          <a:xfrm>
            <a:off x="4653259" y="4936711"/>
            <a:ext cx="332267" cy="17009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2BC79C59-D14A-4217-A1F0-7261E1268332}"/>
              </a:ext>
            </a:extLst>
          </p:cNvPr>
          <p:cNvCxnSpPr>
            <a:cxnSpLocks/>
          </p:cNvCxnSpPr>
          <p:nvPr/>
        </p:nvCxnSpPr>
        <p:spPr>
          <a:xfrm>
            <a:off x="4324890" y="4784835"/>
            <a:ext cx="994954" cy="923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E11D4B33-3A4D-465A-BEE9-F501D3414DC5}"/>
              </a:ext>
            </a:extLst>
          </p:cNvPr>
          <p:cNvSpPr txBox="1"/>
          <p:nvPr/>
        </p:nvSpPr>
        <p:spPr>
          <a:xfrm>
            <a:off x="4465718" y="5084743"/>
            <a:ext cx="7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Diode</a:t>
            </a:r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4665129A-B1DC-4B59-99DD-1B0C378200E0}"/>
              </a:ext>
            </a:extLst>
          </p:cNvPr>
          <p:cNvSpPr/>
          <p:nvPr/>
        </p:nvSpPr>
        <p:spPr>
          <a:xfrm rot="16200000" flipH="1">
            <a:off x="5948021" y="4725430"/>
            <a:ext cx="165876" cy="121931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二等辺三角形 136">
            <a:extLst>
              <a:ext uri="{FF2B5EF4-FFF2-40B4-BE49-F238E27FC236}">
                <a16:creationId xmlns:a16="http://schemas.microsoft.com/office/drawing/2014/main" id="{F36A1C89-4A10-4767-80AB-CE9F4E33BE83}"/>
              </a:ext>
            </a:extLst>
          </p:cNvPr>
          <p:cNvSpPr/>
          <p:nvPr/>
        </p:nvSpPr>
        <p:spPr>
          <a:xfrm rot="5400000">
            <a:off x="4741886" y="4964919"/>
            <a:ext cx="165876" cy="121931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9D2607EA-CC1C-4B94-A5B0-515E7B5F9AE7}"/>
              </a:ext>
            </a:extLst>
          </p:cNvPr>
          <p:cNvCxnSpPr>
            <a:cxnSpLocks/>
          </p:cNvCxnSpPr>
          <p:nvPr/>
        </p:nvCxnSpPr>
        <p:spPr>
          <a:xfrm>
            <a:off x="4313613" y="5035730"/>
            <a:ext cx="279064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CD616B98-4024-4041-ACEB-CC4DCC2A090F}"/>
              </a:ext>
            </a:extLst>
          </p:cNvPr>
          <p:cNvCxnSpPr>
            <a:cxnSpLocks/>
          </p:cNvCxnSpPr>
          <p:nvPr/>
        </p:nvCxnSpPr>
        <p:spPr>
          <a:xfrm>
            <a:off x="4593771" y="5020493"/>
            <a:ext cx="475124" cy="3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51</Words>
  <Application>Microsoft Office PowerPoint</Application>
  <PresentationFormat>画面に合わせる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30</cp:revision>
  <dcterms:created xsi:type="dcterms:W3CDTF">2017-08-31T09:04:13Z</dcterms:created>
  <dcterms:modified xsi:type="dcterms:W3CDTF">2017-09-06T11:15:24Z</dcterms:modified>
</cp:coreProperties>
</file>