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114723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371603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604661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Actuator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2793149" y="4601997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838817" y="4380786"/>
            <a:ext cx="4007130" cy="21031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168768" y="4425408"/>
            <a:ext cx="1106046" cy="21427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1797208" y="5053848"/>
            <a:ext cx="1106046" cy="88583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852465" y="5573394"/>
            <a:ext cx="764301" cy="1884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603673" y="4606613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53" idx="2"/>
          </p:cNvCxnSpPr>
          <p:nvPr/>
        </p:nvCxnSpPr>
        <p:spPr>
          <a:xfrm rot="5400000" flipH="1">
            <a:off x="8044879" y="4195601"/>
            <a:ext cx="4615" cy="2184392"/>
          </a:xfrm>
          <a:prstGeom prst="bentConnector3">
            <a:avLst>
              <a:gd name="adj1" fmla="val -117580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59668" y="2825430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31D0585-2BDE-4051-9F34-F35A470A92DE}"/>
              </a:ext>
            </a:extLst>
          </p:cNvPr>
          <p:cNvSpPr/>
          <p:nvPr/>
        </p:nvSpPr>
        <p:spPr>
          <a:xfrm>
            <a:off x="6419281" y="4601998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FTDI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Driver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3B64BA9-BDB3-4876-9E44-16CE8B9EE380}"/>
              </a:ext>
            </a:extLst>
          </p:cNvPr>
          <p:cNvCxnSpPr>
            <a:cxnSpLocks/>
            <a:stCxn id="53" idx="3"/>
            <a:endCxn id="104" idx="1"/>
          </p:cNvCxnSpPr>
          <p:nvPr/>
        </p:nvCxnSpPr>
        <p:spPr>
          <a:xfrm>
            <a:off x="7490700" y="4943744"/>
            <a:ext cx="1112973" cy="4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582AE87-88A1-4946-8FBB-EB08A29F070F}"/>
              </a:ext>
            </a:extLst>
          </p:cNvPr>
          <p:cNvCxnSpPr>
            <a:cxnSpLocks/>
            <a:stCxn id="104" idx="3"/>
            <a:endCxn id="147" idx="2"/>
          </p:cNvCxnSpPr>
          <p:nvPr/>
        </p:nvCxnSpPr>
        <p:spPr>
          <a:xfrm flipV="1">
            <a:off x="9675092" y="3482945"/>
            <a:ext cx="1084576" cy="146541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BDB5498-B4DC-4100-9721-CE957DB76461}"/>
              </a:ext>
            </a:extLst>
          </p:cNvPr>
          <p:cNvSpPr/>
          <p:nvPr/>
        </p:nvSpPr>
        <p:spPr>
          <a:xfrm>
            <a:off x="5306036" y="1915599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F7E2C8-4128-4B6D-BCE6-E17503F9E1DA}"/>
              </a:ext>
            </a:extLst>
          </p:cNvPr>
          <p:cNvSpPr txBox="1"/>
          <p:nvPr/>
        </p:nvSpPr>
        <p:spPr>
          <a:xfrm>
            <a:off x="6526537" y="5994233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Service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9B80265-7D67-4E81-AC6C-B56FB8329797}"/>
              </a:ext>
            </a:extLst>
          </p:cNvPr>
          <p:cNvSpPr/>
          <p:nvPr/>
        </p:nvSpPr>
        <p:spPr>
          <a:xfrm>
            <a:off x="5593359" y="5044731"/>
            <a:ext cx="1071419" cy="683491"/>
          </a:xfrm>
          <a:prstGeom prst="round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6CA6C-D6B5-4681-945A-E6033E0509DA}"/>
              </a:ext>
            </a:extLst>
          </p:cNvPr>
          <p:cNvSpPr txBox="1"/>
          <p:nvPr/>
        </p:nvSpPr>
        <p:spPr>
          <a:xfrm>
            <a:off x="6625659" y="3113111"/>
            <a:ext cx="73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Service call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9CE3F0-07E8-47DF-A6EB-56AFDBAEB589}"/>
              </a:ext>
            </a:extLst>
          </p:cNvPr>
          <p:cNvSpPr txBox="1"/>
          <p:nvPr/>
        </p:nvSpPr>
        <p:spPr>
          <a:xfrm>
            <a:off x="6408607" y="1963183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8659081" y="1911664"/>
            <a:ext cx="1071419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Cycling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7000906" y="1910978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Activity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1252894-E16A-4995-9FD0-6A16674545A9}"/>
              </a:ext>
            </a:extLst>
          </p:cNvPr>
          <p:cNvCxnSpPr>
            <a:cxnSpLocks/>
            <a:stCxn id="60" idx="1"/>
            <a:endCxn id="38" idx="3"/>
          </p:cNvCxnSpPr>
          <p:nvPr/>
        </p:nvCxnSpPr>
        <p:spPr>
          <a:xfrm flipH="1">
            <a:off x="6369079" y="2252724"/>
            <a:ext cx="631827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C552671-286A-4492-9AFE-F80EAFF7DA0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8063949" y="2252724"/>
            <a:ext cx="595132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3012DD9-6B76-43AA-ABF1-126961A1CEB6}"/>
              </a:ext>
            </a:extLst>
          </p:cNvPr>
          <p:cNvCxnSpPr>
            <a:cxnSpLocks/>
          </p:cNvCxnSpPr>
          <p:nvPr/>
        </p:nvCxnSpPr>
        <p:spPr>
          <a:xfrm>
            <a:off x="7296727" y="2594468"/>
            <a:ext cx="0" cy="178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F54A362-6174-42FB-98F9-7852E6792885}"/>
              </a:ext>
            </a:extLst>
          </p:cNvPr>
          <p:cNvSpPr txBox="1"/>
          <p:nvPr/>
        </p:nvSpPr>
        <p:spPr>
          <a:xfrm>
            <a:off x="6388673" y="1500667"/>
            <a:ext cx="24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Activity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2AF2122-C821-4403-80A5-7B4825873A83}"/>
              </a:ext>
            </a:extLst>
          </p:cNvPr>
          <p:cNvSpPr/>
          <p:nvPr/>
        </p:nvSpPr>
        <p:spPr>
          <a:xfrm>
            <a:off x="3868620" y="4601996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FTDI chip</a:t>
            </a:r>
          </a:p>
          <a:p>
            <a:pPr algn="ctr"/>
            <a:r>
              <a:rPr lang="en-US" sz="1050" dirty="0"/>
              <a:t>(UART/USB converter)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A9EC92F-502B-419E-9150-7CBB6122B5A6}"/>
              </a:ext>
            </a:extLst>
          </p:cNvPr>
          <p:cNvCxnSpPr>
            <a:cxnSpLocks/>
            <a:stCxn id="98" idx="3"/>
            <a:endCxn id="53" idx="1"/>
          </p:cNvCxnSpPr>
          <p:nvPr/>
        </p:nvCxnSpPr>
        <p:spPr>
          <a:xfrm>
            <a:off x="4940039" y="4943742"/>
            <a:ext cx="1479242" cy="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92E67B60-4C52-4444-8F47-45E07839DAC4}"/>
              </a:ext>
            </a:extLst>
          </p:cNvPr>
          <p:cNvSpPr/>
          <p:nvPr/>
        </p:nvSpPr>
        <p:spPr>
          <a:xfrm>
            <a:off x="7424916" y="3240005"/>
            <a:ext cx="1160277" cy="737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/>
              <a:t>EventBus</a:t>
            </a:r>
            <a:endParaRPr lang="en-US" sz="1100" dirty="0"/>
          </a:p>
          <a:p>
            <a:pPr algn="ctr"/>
            <a:r>
              <a:rPr lang="en-US" sz="1100" dirty="0" err="1"/>
              <a:t>SensorData</a:t>
            </a:r>
            <a:endParaRPr lang="en-US" sz="1100" dirty="0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579F8433-5F5D-490A-9852-91618F82F901}"/>
              </a:ext>
            </a:extLst>
          </p:cNvPr>
          <p:cNvCxnSpPr>
            <a:cxnSpLocks/>
            <a:stCxn id="53" idx="3"/>
            <a:endCxn id="15" idx="4"/>
          </p:cNvCxnSpPr>
          <p:nvPr/>
        </p:nvCxnSpPr>
        <p:spPr>
          <a:xfrm flipV="1">
            <a:off x="7490700" y="3977014"/>
            <a:ext cx="514355" cy="96673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230501E3-41E6-4153-8FF3-194A84230D8D}"/>
              </a:ext>
            </a:extLst>
          </p:cNvPr>
          <p:cNvSpPr/>
          <p:nvPr/>
        </p:nvSpPr>
        <p:spPr>
          <a:xfrm>
            <a:off x="8778041" y="3243699"/>
            <a:ext cx="1160277" cy="737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EventBus</a:t>
            </a:r>
            <a:endParaRPr lang="en-US" sz="1050" dirty="0"/>
          </a:p>
          <a:p>
            <a:pPr algn="ctr"/>
            <a:r>
              <a:rPr lang="en-US" sz="1050" dirty="0" err="1"/>
              <a:t>ProcessedData</a:t>
            </a:r>
            <a:endParaRPr lang="en-US" sz="1050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AC1F3186-ED30-4A9E-8154-724E38DCB5E1}"/>
              </a:ext>
            </a:extLst>
          </p:cNvPr>
          <p:cNvCxnSpPr>
            <a:cxnSpLocks/>
            <a:stCxn id="104" idx="0"/>
            <a:endCxn id="64" idx="4"/>
          </p:cNvCxnSpPr>
          <p:nvPr/>
        </p:nvCxnSpPr>
        <p:spPr>
          <a:xfrm rot="5400000" flipH="1" flipV="1">
            <a:off x="8935829" y="4184263"/>
            <a:ext cx="625905" cy="21879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AA888AAB-2BCE-46C2-B8E4-A93B7E3958D3}"/>
              </a:ext>
            </a:extLst>
          </p:cNvPr>
          <p:cNvCxnSpPr>
            <a:cxnSpLocks/>
            <a:stCxn id="15" idx="0"/>
            <a:endCxn id="60" idx="2"/>
          </p:cNvCxnSpPr>
          <p:nvPr/>
        </p:nvCxnSpPr>
        <p:spPr>
          <a:xfrm rot="16200000" flipV="1">
            <a:off x="7445974" y="2680923"/>
            <a:ext cx="645536" cy="47262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DBCEE091-83C0-4DE0-89F7-C3B129FF3DD5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rot="16200000" flipV="1">
            <a:off x="8952214" y="2837732"/>
            <a:ext cx="648544" cy="16338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E4F433-6099-44C6-BF08-788CFEAB5692}"/>
              </a:ext>
            </a:extLst>
          </p:cNvPr>
          <p:cNvSpPr txBox="1"/>
          <p:nvPr/>
        </p:nvSpPr>
        <p:spPr>
          <a:xfrm>
            <a:off x="8057306" y="1940095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62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26</cp:revision>
  <dcterms:created xsi:type="dcterms:W3CDTF">2017-07-22T02:34:46Z</dcterms:created>
  <dcterms:modified xsi:type="dcterms:W3CDTF">2017-08-12T11:06:22Z</dcterms:modified>
</cp:coreProperties>
</file>