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40030" y="2"/>
            <a:ext cx="4881425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240145" y="4433451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565565" y="4433450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872514" y="4433450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3796144" y="2969486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555671" y="2969486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D00613D-CB79-41C8-B344-839F70C4C0E7}"/>
              </a:ext>
            </a:extLst>
          </p:cNvPr>
          <p:cNvSpPr/>
          <p:nvPr/>
        </p:nvSpPr>
        <p:spPr>
          <a:xfrm>
            <a:off x="8164943" y="1731817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client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2BEDD9-BF8E-4417-91BF-096163DD3E9C}"/>
              </a:ext>
            </a:extLst>
          </p:cNvPr>
          <p:cNvSpPr/>
          <p:nvPr/>
        </p:nvSpPr>
        <p:spPr>
          <a:xfrm>
            <a:off x="7112003" y="3043377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msg</a:t>
            </a:r>
            <a:endParaRPr lang="en-US" sz="1100" dirty="0"/>
          </a:p>
          <a:p>
            <a:pPr algn="ctr"/>
            <a:r>
              <a:rPr lang="en-US" sz="1100" dirty="0"/>
              <a:t>bus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76A7B73-4D6E-4EFA-B5A1-43FAE3865F32}"/>
              </a:ext>
            </a:extLst>
          </p:cNvPr>
          <p:cNvSpPr/>
          <p:nvPr/>
        </p:nvSpPr>
        <p:spPr>
          <a:xfrm>
            <a:off x="9702802" y="1801088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msg</a:t>
            </a:r>
            <a:endParaRPr lang="en-US" sz="1050" dirty="0"/>
          </a:p>
          <a:p>
            <a:pPr algn="ctr"/>
            <a:r>
              <a:rPr lang="en-US" sz="1050" dirty="0"/>
              <a:t>bus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5CD6721-3E05-420A-9014-DA335E477CED}"/>
              </a:ext>
            </a:extLst>
          </p:cNvPr>
          <p:cNvSpPr/>
          <p:nvPr/>
        </p:nvSpPr>
        <p:spPr>
          <a:xfrm>
            <a:off x="10760372" y="1743362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724890" y="2362198"/>
            <a:ext cx="1122219" cy="302028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2387600" y="3024907"/>
            <a:ext cx="1122218" cy="16948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479803" y="3581398"/>
            <a:ext cx="780473" cy="92363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964586F-3489-4816-A2C4-69A9052907C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67563" y="3311232"/>
            <a:ext cx="6881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4DA2DA9-FA55-428D-AB9A-A560474AAAE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6627090" y="3311232"/>
            <a:ext cx="484913" cy="115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F567CDF-FF7C-4F0F-9ED4-5010136D2DF6}"/>
              </a:ext>
            </a:extLst>
          </p:cNvPr>
          <p:cNvCxnSpPr>
            <a:cxnSpLocks/>
            <a:stCxn id="104" idx="0"/>
            <a:endCxn id="12" idx="2"/>
          </p:cNvCxnSpPr>
          <p:nvPr/>
        </p:nvCxnSpPr>
        <p:spPr>
          <a:xfrm flipH="1" flipV="1">
            <a:off x="8700653" y="2415308"/>
            <a:ext cx="13856" cy="565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090E84C-BCA6-4BB8-84E0-DDDC815BE2F0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9236362" y="2073563"/>
            <a:ext cx="466440" cy="6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431831E-1E16-40A9-AB5D-106FC3C6DEA7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0312402" y="2080489"/>
            <a:ext cx="447970" cy="4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8164942" y="5246252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Visualizer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45AC4427-9BD9-479D-95CC-50AC7FF3CBED}"/>
              </a:ext>
            </a:extLst>
          </p:cNvPr>
          <p:cNvCxnSpPr>
            <a:cxnSpLocks/>
            <a:stCxn id="119" idx="4"/>
            <a:endCxn id="60" idx="1"/>
          </p:cNvCxnSpPr>
          <p:nvPr/>
        </p:nvCxnSpPr>
        <p:spPr>
          <a:xfrm rot="16200000" flipH="1">
            <a:off x="7396018" y="4819073"/>
            <a:ext cx="789709" cy="74813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178799" y="2981033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119" idx="6"/>
          </p:cNvCxnSpPr>
          <p:nvPr/>
        </p:nvCxnSpPr>
        <p:spPr>
          <a:xfrm rot="5400000">
            <a:off x="7790874" y="3595253"/>
            <a:ext cx="854365" cy="99290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楕円 118">
            <a:extLst>
              <a:ext uri="{FF2B5EF4-FFF2-40B4-BE49-F238E27FC236}">
                <a16:creationId xmlns:a16="http://schemas.microsoft.com/office/drawing/2014/main" id="{44A0F3AA-959E-4021-ADE8-F484426B9519}"/>
              </a:ext>
            </a:extLst>
          </p:cNvPr>
          <p:cNvSpPr/>
          <p:nvPr/>
        </p:nvSpPr>
        <p:spPr>
          <a:xfrm>
            <a:off x="7112003" y="4239488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msg</a:t>
            </a:r>
            <a:endParaRPr lang="en-US" sz="1000" dirty="0"/>
          </a:p>
          <a:p>
            <a:pPr algn="ctr"/>
            <a:r>
              <a:rPr lang="en-US" sz="1000" dirty="0"/>
              <a:t>bus</a:t>
            </a:r>
          </a:p>
        </p:txBody>
      </p: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D402C7A7-7FFF-4047-A751-59004AFD730B}"/>
              </a:ext>
            </a:extLst>
          </p:cNvPr>
          <p:cNvCxnSpPr>
            <a:cxnSpLocks/>
            <a:stCxn id="119" idx="2"/>
            <a:endCxn id="11" idx="2"/>
          </p:cNvCxnSpPr>
          <p:nvPr/>
        </p:nvCxnSpPr>
        <p:spPr>
          <a:xfrm rot="10800000">
            <a:off x="6091381" y="3652977"/>
            <a:ext cx="1020622" cy="8659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A6FE3A89-FB84-4FCE-A878-D492EC390711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V="1">
            <a:off x="5211618" y="2089722"/>
            <a:ext cx="12700" cy="1759527"/>
          </a:xfrm>
          <a:prstGeom prst="bentConnector3">
            <a:avLst>
              <a:gd name="adj1" fmla="val 456363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60372" y="2760518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EEDB4AD6-8CE6-461F-A4BD-1703AA08629B}"/>
              </a:ext>
            </a:extLst>
          </p:cNvPr>
          <p:cNvCxnSpPr>
            <a:cxnSpLocks/>
            <a:stCxn id="13" idx="6"/>
            <a:endCxn id="104" idx="1"/>
          </p:cNvCxnSpPr>
          <p:nvPr/>
        </p:nvCxnSpPr>
        <p:spPr>
          <a:xfrm>
            <a:off x="7721603" y="3322778"/>
            <a:ext cx="45719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D6BA235E-A670-47EA-B983-6018B8D5A2EE}"/>
              </a:ext>
            </a:extLst>
          </p:cNvPr>
          <p:cNvCxnSpPr>
            <a:cxnSpLocks/>
            <a:stCxn id="15" idx="2"/>
            <a:endCxn id="147" idx="1"/>
          </p:cNvCxnSpPr>
          <p:nvPr/>
        </p:nvCxnSpPr>
        <p:spPr>
          <a:xfrm>
            <a:off x="11296082" y="2426853"/>
            <a:ext cx="0" cy="333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フローチャート: 磁気ディスク 171">
            <a:extLst>
              <a:ext uri="{FF2B5EF4-FFF2-40B4-BE49-F238E27FC236}">
                <a16:creationId xmlns:a16="http://schemas.microsoft.com/office/drawing/2014/main" id="{91F591DD-C970-48DB-8250-0E1A7740FFE0}"/>
              </a:ext>
            </a:extLst>
          </p:cNvPr>
          <p:cNvSpPr/>
          <p:nvPr/>
        </p:nvSpPr>
        <p:spPr>
          <a:xfrm>
            <a:off x="8871536" y="3553695"/>
            <a:ext cx="761996" cy="964044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SQLite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6123707" y="43981"/>
            <a:ext cx="302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Android/ARM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4</cp:revision>
  <dcterms:created xsi:type="dcterms:W3CDTF">2017-07-22T02:34:46Z</dcterms:created>
  <dcterms:modified xsi:type="dcterms:W3CDTF">2017-07-22T03:04:49Z</dcterms:modified>
</cp:coreProperties>
</file>