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12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9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1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0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3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1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1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3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5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7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6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4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8DB89-F6CE-4EE7-AE23-362350B0A563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7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図 39">
            <a:extLst>
              <a:ext uri="{FF2B5EF4-FFF2-40B4-BE49-F238E27FC236}">
                <a16:creationId xmlns:a16="http://schemas.microsoft.com/office/drawing/2014/main" id="{92BD3C19-F8B8-4332-AC2F-F8B21A5FA1C4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0" y="534967"/>
            <a:ext cx="8930048" cy="6291625"/>
          </a:xfrm>
          <a:prstGeom prst="rect">
            <a:avLst/>
          </a:prstGeom>
        </p:spPr>
      </p:pic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D4A136FC-5CA0-4D2F-AAB8-E6151ECF073A}"/>
              </a:ext>
            </a:extLst>
          </p:cNvPr>
          <p:cNvSpPr/>
          <p:nvPr/>
        </p:nvSpPr>
        <p:spPr>
          <a:xfrm>
            <a:off x="2724229" y="2498887"/>
            <a:ext cx="933450" cy="448723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Accelero-</a:t>
            </a:r>
          </a:p>
          <a:p>
            <a:pPr algn="ctr"/>
            <a:r>
              <a:rPr lang="en-US" sz="1200" dirty="0"/>
              <a:t>meter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EDEB704-856D-44E5-9372-ACD90DA90352}"/>
              </a:ext>
            </a:extLst>
          </p:cNvPr>
          <p:cNvSpPr/>
          <p:nvPr/>
        </p:nvSpPr>
        <p:spPr>
          <a:xfrm>
            <a:off x="2726541" y="2954891"/>
            <a:ext cx="933450" cy="448723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Temperature</a:t>
            </a:r>
          </a:p>
          <a:p>
            <a:pPr algn="ctr"/>
            <a:r>
              <a:rPr lang="en-US" sz="1100" dirty="0"/>
              <a:t>Humidity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19F5F361-ADB7-4FAB-8E93-08401649CD45}"/>
              </a:ext>
            </a:extLst>
          </p:cNvPr>
          <p:cNvSpPr/>
          <p:nvPr/>
        </p:nvSpPr>
        <p:spPr>
          <a:xfrm>
            <a:off x="4266419" y="3457031"/>
            <a:ext cx="933450" cy="448723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Scheduler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F01BED5-F3D9-4E04-B608-CB9B403E7380}"/>
              </a:ext>
            </a:extLst>
          </p:cNvPr>
          <p:cNvSpPr/>
          <p:nvPr/>
        </p:nvSpPr>
        <p:spPr>
          <a:xfrm>
            <a:off x="7218358" y="4504059"/>
            <a:ext cx="637413" cy="448723"/>
          </a:xfrm>
          <a:prstGeom prst="rect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Hall</a:t>
            </a:r>
          </a:p>
          <a:p>
            <a:pPr algn="ctr"/>
            <a:r>
              <a:rPr lang="en-US" sz="1200" dirty="0"/>
              <a:t>sensor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6685759F-7624-4DCB-9B06-E4554D3D60DC}"/>
              </a:ext>
            </a:extLst>
          </p:cNvPr>
          <p:cNvSpPr/>
          <p:nvPr/>
        </p:nvSpPr>
        <p:spPr>
          <a:xfrm>
            <a:off x="6267460" y="3250047"/>
            <a:ext cx="933450" cy="448723"/>
          </a:xfrm>
          <a:prstGeom prst="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LCD</a:t>
            </a:r>
          </a:p>
        </p:txBody>
      </p:sp>
      <p:cxnSp>
        <p:nvCxnSpPr>
          <p:cNvPr id="50" name="コネクタ: 曲線 49">
            <a:extLst>
              <a:ext uri="{FF2B5EF4-FFF2-40B4-BE49-F238E27FC236}">
                <a16:creationId xmlns:a16="http://schemas.microsoft.com/office/drawing/2014/main" id="{59707CD6-6B66-4E46-AC9E-7A3843D8F7C6}"/>
              </a:ext>
            </a:extLst>
          </p:cNvPr>
          <p:cNvCxnSpPr>
            <a:cxnSpLocks/>
            <a:stCxn id="46" idx="0"/>
            <a:endCxn id="51" idx="3"/>
          </p:cNvCxnSpPr>
          <p:nvPr/>
        </p:nvCxnSpPr>
        <p:spPr>
          <a:xfrm rot="16200000" flipV="1">
            <a:off x="7078769" y="4045762"/>
            <a:ext cx="580446" cy="336147"/>
          </a:xfrm>
          <a:prstGeom prst="curvedConnector2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8264A8C-AA57-464F-86A4-92BF50890E8F}"/>
              </a:ext>
            </a:extLst>
          </p:cNvPr>
          <p:cNvSpPr/>
          <p:nvPr/>
        </p:nvSpPr>
        <p:spPr>
          <a:xfrm>
            <a:off x="6267468" y="3699251"/>
            <a:ext cx="933450" cy="448723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Speed</a:t>
            </a:r>
          </a:p>
        </p:txBody>
      </p:sp>
      <p:sp>
        <p:nvSpPr>
          <p:cNvPr id="52" name="円弧 51">
            <a:extLst>
              <a:ext uri="{FF2B5EF4-FFF2-40B4-BE49-F238E27FC236}">
                <a16:creationId xmlns:a16="http://schemas.microsoft.com/office/drawing/2014/main" id="{DF380920-E40F-4299-8BAA-7D2A7C560A55}"/>
              </a:ext>
            </a:extLst>
          </p:cNvPr>
          <p:cNvSpPr/>
          <p:nvPr/>
        </p:nvSpPr>
        <p:spPr>
          <a:xfrm>
            <a:off x="10418758" y="366893"/>
            <a:ext cx="48005" cy="4800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433EBBC-5A5E-4AE7-A4C5-9187739A5446}"/>
              </a:ext>
            </a:extLst>
          </p:cNvPr>
          <p:cNvSpPr txBox="1"/>
          <p:nvPr/>
        </p:nvSpPr>
        <p:spPr>
          <a:xfrm>
            <a:off x="6505245" y="4144898"/>
            <a:ext cx="140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Analog In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F00561B-4BDF-43A3-9536-7B9468F82B06}"/>
              </a:ext>
            </a:extLst>
          </p:cNvPr>
          <p:cNvSpPr txBox="1"/>
          <p:nvPr/>
        </p:nvSpPr>
        <p:spPr>
          <a:xfrm>
            <a:off x="24164" y="61303"/>
            <a:ext cx="4159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Kawasaki City, Kanagawa, Japan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0A542D5-5CE0-4D55-AF12-6EC96A0E22D1}"/>
              </a:ext>
            </a:extLst>
          </p:cNvPr>
          <p:cNvSpPr/>
          <p:nvPr/>
        </p:nvSpPr>
        <p:spPr>
          <a:xfrm>
            <a:off x="6640288" y="2473332"/>
            <a:ext cx="933450" cy="448723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GPS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68A03222-7014-4BF5-81D1-391586E236BE}"/>
              </a:ext>
            </a:extLst>
          </p:cNvPr>
          <p:cNvSpPr/>
          <p:nvPr/>
        </p:nvSpPr>
        <p:spPr>
          <a:xfrm>
            <a:off x="5994543" y="1369979"/>
            <a:ext cx="637413" cy="448723"/>
          </a:xfrm>
          <a:prstGeom prst="rect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LCD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D654580A-A945-468E-A65F-1DC4E25DA9FA}"/>
              </a:ext>
            </a:extLst>
          </p:cNvPr>
          <p:cNvSpPr/>
          <p:nvPr/>
        </p:nvSpPr>
        <p:spPr>
          <a:xfrm>
            <a:off x="1714363" y="3791411"/>
            <a:ext cx="933450" cy="44872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ESP-WROOM-02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FE6543B0-401C-4915-B037-E511FB0CA10E}"/>
              </a:ext>
            </a:extLst>
          </p:cNvPr>
          <p:cNvSpPr/>
          <p:nvPr/>
        </p:nvSpPr>
        <p:spPr>
          <a:xfrm>
            <a:off x="2801892" y="3479432"/>
            <a:ext cx="933450" cy="44872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Battery</a:t>
            </a: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EE87F5A6-675B-4D32-840C-EC0B8BBA6335}"/>
              </a:ext>
            </a:extLst>
          </p:cNvPr>
          <p:cNvCxnSpPr/>
          <p:nvPr/>
        </p:nvCxnSpPr>
        <p:spPr>
          <a:xfrm>
            <a:off x="3814620" y="2595418"/>
            <a:ext cx="0" cy="7088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B648D1FD-ED5E-4913-8191-F943F815491A}"/>
              </a:ext>
            </a:extLst>
          </p:cNvPr>
          <p:cNvSpPr/>
          <p:nvPr/>
        </p:nvSpPr>
        <p:spPr>
          <a:xfrm>
            <a:off x="1693514" y="3303945"/>
            <a:ext cx="933450" cy="448723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EEPROM</a:t>
            </a:r>
          </a:p>
          <a:p>
            <a:pPr algn="ctr"/>
            <a:r>
              <a:rPr lang="en-US" sz="900" dirty="0"/>
              <a:t>1Mbits</a:t>
            </a:r>
          </a:p>
          <a:p>
            <a:pPr algn="ctr"/>
            <a:r>
              <a:rPr lang="en-US" sz="900" dirty="0"/>
              <a:t>(I2C)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B7304011-9B87-4113-8A35-A7D936BBEF6F}"/>
              </a:ext>
            </a:extLst>
          </p:cNvPr>
          <p:cNvCxnSpPr/>
          <p:nvPr/>
        </p:nvCxnSpPr>
        <p:spPr>
          <a:xfrm>
            <a:off x="6117466" y="3331978"/>
            <a:ext cx="0" cy="7088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C11C988D-BC58-4752-953A-A7D090B593DD}"/>
              </a:ext>
            </a:extLst>
          </p:cNvPr>
          <p:cNvCxnSpPr/>
          <p:nvPr/>
        </p:nvCxnSpPr>
        <p:spPr>
          <a:xfrm>
            <a:off x="1540839" y="3419730"/>
            <a:ext cx="0" cy="708852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フリーフォーム: 図形 67">
            <a:extLst>
              <a:ext uri="{FF2B5EF4-FFF2-40B4-BE49-F238E27FC236}">
                <a16:creationId xmlns:a16="http://schemas.microsoft.com/office/drawing/2014/main" id="{C2CCA2B0-70D8-4C55-BBB2-854C7CEFA7F6}"/>
              </a:ext>
            </a:extLst>
          </p:cNvPr>
          <p:cNvSpPr/>
          <p:nvPr/>
        </p:nvSpPr>
        <p:spPr>
          <a:xfrm>
            <a:off x="3937515" y="2835564"/>
            <a:ext cx="3257612" cy="1482151"/>
          </a:xfrm>
          <a:custGeom>
            <a:avLst/>
            <a:gdLst>
              <a:gd name="connsiteX0" fmla="*/ 24885 w 3257612"/>
              <a:gd name="connsiteY0" fmla="*/ 0 h 1482151"/>
              <a:gd name="connsiteX1" fmla="*/ 24885 w 3257612"/>
              <a:gd name="connsiteY1" fmla="*/ 600363 h 1482151"/>
              <a:gd name="connsiteX2" fmla="*/ 283503 w 3257612"/>
              <a:gd name="connsiteY2" fmla="*/ 1339272 h 1482151"/>
              <a:gd name="connsiteX3" fmla="*/ 477467 w 3257612"/>
              <a:gd name="connsiteY3" fmla="*/ 1477818 h 1482151"/>
              <a:gd name="connsiteX4" fmla="*/ 791503 w 3257612"/>
              <a:gd name="connsiteY4" fmla="*/ 1394691 h 1482151"/>
              <a:gd name="connsiteX5" fmla="*/ 1742849 w 3257612"/>
              <a:gd name="connsiteY5" fmla="*/ 905163 h 1482151"/>
              <a:gd name="connsiteX6" fmla="*/ 1982994 w 3257612"/>
              <a:gd name="connsiteY6" fmla="*/ 563418 h 1482151"/>
              <a:gd name="connsiteX7" fmla="*/ 2509467 w 3257612"/>
              <a:gd name="connsiteY7" fmla="*/ 304800 h 1482151"/>
              <a:gd name="connsiteX8" fmla="*/ 3063649 w 3257612"/>
              <a:gd name="connsiteY8" fmla="*/ 249381 h 1482151"/>
              <a:gd name="connsiteX9" fmla="*/ 3257612 w 3257612"/>
              <a:gd name="connsiteY9" fmla="*/ 249381 h 148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7612" h="1482151">
                <a:moveTo>
                  <a:pt x="24885" y="0"/>
                </a:moveTo>
                <a:cubicBezTo>
                  <a:pt x="3333" y="188575"/>
                  <a:pt x="-18218" y="377151"/>
                  <a:pt x="24885" y="600363"/>
                </a:cubicBezTo>
                <a:cubicBezTo>
                  <a:pt x="67988" y="823575"/>
                  <a:pt x="208073" y="1193030"/>
                  <a:pt x="283503" y="1339272"/>
                </a:cubicBezTo>
                <a:cubicBezTo>
                  <a:pt x="358933" y="1485514"/>
                  <a:pt x="392800" y="1468582"/>
                  <a:pt x="477467" y="1477818"/>
                </a:cubicBezTo>
                <a:cubicBezTo>
                  <a:pt x="562134" y="1487054"/>
                  <a:pt x="580606" y="1490134"/>
                  <a:pt x="791503" y="1394691"/>
                </a:cubicBezTo>
                <a:cubicBezTo>
                  <a:pt x="1002400" y="1299249"/>
                  <a:pt x="1544267" y="1043708"/>
                  <a:pt x="1742849" y="905163"/>
                </a:cubicBezTo>
                <a:cubicBezTo>
                  <a:pt x="1941431" y="766618"/>
                  <a:pt x="1855224" y="663478"/>
                  <a:pt x="1982994" y="563418"/>
                </a:cubicBezTo>
                <a:cubicBezTo>
                  <a:pt x="2110764" y="463358"/>
                  <a:pt x="2329358" y="357139"/>
                  <a:pt x="2509467" y="304800"/>
                </a:cubicBezTo>
                <a:cubicBezTo>
                  <a:pt x="2689576" y="252461"/>
                  <a:pt x="2938958" y="258618"/>
                  <a:pt x="3063649" y="249381"/>
                </a:cubicBezTo>
                <a:cubicBezTo>
                  <a:pt x="3188340" y="240144"/>
                  <a:pt x="3222976" y="244762"/>
                  <a:pt x="3257612" y="249381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A30BC63C-D34F-44B2-8F98-20B7D5354E0D}"/>
              </a:ext>
            </a:extLst>
          </p:cNvPr>
          <p:cNvCxnSpPr>
            <a:cxnSpLocks/>
          </p:cNvCxnSpPr>
          <p:nvPr/>
        </p:nvCxnSpPr>
        <p:spPr>
          <a:xfrm>
            <a:off x="3805859" y="2943724"/>
            <a:ext cx="131656" cy="111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1E3DF6D5-4CB3-4E80-B074-8979F777AFF2}"/>
              </a:ext>
            </a:extLst>
          </p:cNvPr>
          <p:cNvCxnSpPr>
            <a:cxnSpLocks/>
          </p:cNvCxnSpPr>
          <p:nvPr/>
        </p:nvCxnSpPr>
        <p:spPr>
          <a:xfrm flipH="1">
            <a:off x="1559317" y="3620670"/>
            <a:ext cx="106490" cy="21503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5CF7FEC3-3C5A-426D-9A2C-1D57E682B9E3}"/>
              </a:ext>
            </a:extLst>
          </p:cNvPr>
          <p:cNvCxnSpPr>
            <a:cxnSpLocks/>
          </p:cNvCxnSpPr>
          <p:nvPr/>
        </p:nvCxnSpPr>
        <p:spPr>
          <a:xfrm flipH="1">
            <a:off x="1573175" y="3976268"/>
            <a:ext cx="106490" cy="21503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33CA93CA-A919-4FED-9956-D1617BD227B4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5199869" y="3681393"/>
            <a:ext cx="291700" cy="1680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5EAF7D64-E0B9-466F-98B6-78AC5748C84D}"/>
              </a:ext>
            </a:extLst>
          </p:cNvPr>
          <p:cNvCxnSpPr>
            <a:cxnSpLocks/>
          </p:cNvCxnSpPr>
          <p:nvPr/>
        </p:nvCxnSpPr>
        <p:spPr>
          <a:xfrm>
            <a:off x="5836891" y="3568630"/>
            <a:ext cx="26729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75F525B7-296E-4F7A-BECB-EB201F22E902}"/>
              </a:ext>
            </a:extLst>
          </p:cNvPr>
          <p:cNvCxnSpPr>
            <a:cxnSpLocks/>
          </p:cNvCxnSpPr>
          <p:nvPr/>
        </p:nvCxnSpPr>
        <p:spPr>
          <a:xfrm>
            <a:off x="7107013" y="2894347"/>
            <a:ext cx="0" cy="1864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452EC882-F7B3-407A-96E7-66A5ED3AB534}"/>
              </a:ext>
            </a:extLst>
          </p:cNvPr>
          <p:cNvCxnSpPr>
            <a:cxnSpLocks/>
          </p:cNvCxnSpPr>
          <p:nvPr/>
        </p:nvCxnSpPr>
        <p:spPr>
          <a:xfrm>
            <a:off x="6117466" y="3490123"/>
            <a:ext cx="1391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7E5623D7-2562-4C23-8F19-5A06E3EA23FC}"/>
              </a:ext>
            </a:extLst>
          </p:cNvPr>
          <p:cNvCxnSpPr>
            <a:cxnSpLocks/>
          </p:cNvCxnSpPr>
          <p:nvPr/>
        </p:nvCxnSpPr>
        <p:spPr>
          <a:xfrm>
            <a:off x="6131322" y="3928850"/>
            <a:ext cx="1391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D6770F3B-091A-4499-B720-CD33ED4C7DF1}"/>
              </a:ext>
            </a:extLst>
          </p:cNvPr>
          <p:cNvCxnSpPr>
            <a:cxnSpLocks/>
          </p:cNvCxnSpPr>
          <p:nvPr/>
        </p:nvCxnSpPr>
        <p:spPr>
          <a:xfrm>
            <a:off x="3646734" y="2737364"/>
            <a:ext cx="1391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3208DE7F-87C6-4D93-BF91-5850FA29F291}"/>
              </a:ext>
            </a:extLst>
          </p:cNvPr>
          <p:cNvCxnSpPr>
            <a:cxnSpLocks/>
          </p:cNvCxnSpPr>
          <p:nvPr/>
        </p:nvCxnSpPr>
        <p:spPr>
          <a:xfrm>
            <a:off x="3651356" y="3120672"/>
            <a:ext cx="1391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コネクタ: 曲線 91">
            <a:extLst>
              <a:ext uri="{FF2B5EF4-FFF2-40B4-BE49-F238E27FC236}">
                <a16:creationId xmlns:a16="http://schemas.microsoft.com/office/drawing/2014/main" id="{516C2F8D-DA19-40B5-8AE1-0EDA36FC2558}"/>
              </a:ext>
            </a:extLst>
          </p:cNvPr>
          <p:cNvCxnSpPr>
            <a:cxnSpLocks/>
            <a:stCxn id="56" idx="2"/>
            <a:endCxn id="47" idx="0"/>
          </p:cNvCxnSpPr>
          <p:nvPr/>
        </p:nvCxnSpPr>
        <p:spPr>
          <a:xfrm rot="16200000" flipH="1">
            <a:off x="5808045" y="2323906"/>
            <a:ext cx="1431345" cy="420935"/>
          </a:xfrm>
          <a:prstGeom prst="curvedConnector3">
            <a:avLst>
              <a:gd name="adj1" fmla="val 5000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コネクタ: 曲線 98">
            <a:extLst>
              <a:ext uri="{FF2B5EF4-FFF2-40B4-BE49-F238E27FC236}">
                <a16:creationId xmlns:a16="http://schemas.microsoft.com/office/drawing/2014/main" id="{56F410F5-623B-4537-B7A6-3D4D12BEA7FE}"/>
              </a:ext>
            </a:extLst>
          </p:cNvPr>
          <p:cNvCxnSpPr>
            <a:cxnSpLocks/>
            <a:stCxn id="45" idx="2"/>
            <a:endCxn id="41" idx="3"/>
          </p:cNvCxnSpPr>
          <p:nvPr/>
        </p:nvCxnSpPr>
        <p:spPr>
          <a:xfrm rot="5400000">
            <a:off x="4087072" y="3581270"/>
            <a:ext cx="321589" cy="970556"/>
          </a:xfrm>
          <a:prstGeom prst="curvedConnector2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コネクタ: 曲線 107">
            <a:extLst>
              <a:ext uri="{FF2B5EF4-FFF2-40B4-BE49-F238E27FC236}">
                <a16:creationId xmlns:a16="http://schemas.microsoft.com/office/drawing/2014/main" id="{D8DD7BF7-CDA0-4861-BB30-13267ED9A0EA}"/>
              </a:ext>
            </a:extLst>
          </p:cNvPr>
          <p:cNvCxnSpPr>
            <a:cxnSpLocks/>
            <a:endCxn id="59" idx="3"/>
          </p:cNvCxnSpPr>
          <p:nvPr/>
        </p:nvCxnSpPr>
        <p:spPr>
          <a:xfrm rot="10800000">
            <a:off x="3735343" y="3703794"/>
            <a:ext cx="569499" cy="14035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コネクタ: 曲線 110">
            <a:extLst>
              <a:ext uri="{FF2B5EF4-FFF2-40B4-BE49-F238E27FC236}">
                <a16:creationId xmlns:a16="http://schemas.microsoft.com/office/drawing/2014/main" id="{F4DC4260-2E83-488A-958A-1127D7F42D1C}"/>
              </a:ext>
            </a:extLst>
          </p:cNvPr>
          <p:cNvCxnSpPr>
            <a:cxnSpLocks/>
            <a:stCxn id="59" idx="3"/>
            <a:endCxn id="41" idx="3"/>
          </p:cNvCxnSpPr>
          <p:nvPr/>
        </p:nvCxnSpPr>
        <p:spPr>
          <a:xfrm>
            <a:off x="3735342" y="3703794"/>
            <a:ext cx="27246" cy="523549"/>
          </a:xfrm>
          <a:prstGeom prst="curvedConnector3">
            <a:avLst>
              <a:gd name="adj1" fmla="val 93902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30789F1A-31CD-4686-8537-C4C98B6B1B3C}"/>
              </a:ext>
            </a:extLst>
          </p:cNvPr>
          <p:cNvSpPr txBox="1"/>
          <p:nvPr/>
        </p:nvSpPr>
        <p:spPr>
          <a:xfrm flipH="1">
            <a:off x="5466644" y="3066382"/>
            <a:ext cx="72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I2C1</a:t>
            </a: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284DF59F-0571-4249-81A2-9EEB283DA460}"/>
              </a:ext>
            </a:extLst>
          </p:cNvPr>
          <p:cNvSpPr txBox="1"/>
          <p:nvPr/>
        </p:nvSpPr>
        <p:spPr>
          <a:xfrm flipH="1">
            <a:off x="5800734" y="1916454"/>
            <a:ext cx="63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I2C2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BEC4303C-2AAF-457E-9B69-B7736F56CD12}"/>
              </a:ext>
            </a:extLst>
          </p:cNvPr>
          <p:cNvSpPr txBox="1"/>
          <p:nvPr/>
        </p:nvSpPr>
        <p:spPr>
          <a:xfrm flipH="1">
            <a:off x="3976550" y="2623031"/>
            <a:ext cx="63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I2C2</a:t>
            </a: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7F58B893-0EDE-4ECA-8378-4C3CAD1377E3}"/>
              </a:ext>
            </a:extLst>
          </p:cNvPr>
          <p:cNvSpPr txBox="1"/>
          <p:nvPr/>
        </p:nvSpPr>
        <p:spPr>
          <a:xfrm flipH="1">
            <a:off x="3714344" y="3726914"/>
            <a:ext cx="108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5V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C48BF72-777E-4990-8C0D-9232935F4513}"/>
              </a:ext>
            </a:extLst>
          </p:cNvPr>
          <p:cNvSpPr/>
          <p:nvPr/>
        </p:nvSpPr>
        <p:spPr>
          <a:xfrm>
            <a:off x="3079527" y="4002981"/>
            <a:ext cx="683061" cy="448723"/>
          </a:xfrm>
          <a:prstGeom prst="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Logic level shifter</a:t>
            </a:r>
          </a:p>
        </p:txBody>
      </p:sp>
      <p:cxnSp>
        <p:nvCxnSpPr>
          <p:cNvPr id="48" name="コネクタ: 曲線 47">
            <a:extLst>
              <a:ext uri="{FF2B5EF4-FFF2-40B4-BE49-F238E27FC236}">
                <a16:creationId xmlns:a16="http://schemas.microsoft.com/office/drawing/2014/main" id="{F3A5C59A-EA5A-47A2-BBC4-EE3C4E042923}"/>
              </a:ext>
            </a:extLst>
          </p:cNvPr>
          <p:cNvCxnSpPr>
            <a:cxnSpLocks/>
            <a:stCxn id="41" idx="1"/>
            <a:endCxn id="58" idx="3"/>
          </p:cNvCxnSpPr>
          <p:nvPr/>
        </p:nvCxnSpPr>
        <p:spPr>
          <a:xfrm rot="10800000">
            <a:off x="2647813" y="4015773"/>
            <a:ext cx="431714" cy="21157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2E65BBF-F67E-4035-93D9-2DD181D6DB2A}"/>
              </a:ext>
            </a:extLst>
          </p:cNvPr>
          <p:cNvSpPr txBox="1"/>
          <p:nvPr/>
        </p:nvSpPr>
        <p:spPr>
          <a:xfrm flipH="1">
            <a:off x="2585642" y="3823829"/>
            <a:ext cx="108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3.3V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E5A79E4-D5F1-403C-84E3-92386CEC7F2D}"/>
              </a:ext>
            </a:extLst>
          </p:cNvPr>
          <p:cNvSpPr txBox="1"/>
          <p:nvPr/>
        </p:nvSpPr>
        <p:spPr>
          <a:xfrm flipH="1">
            <a:off x="4157187" y="3895759"/>
            <a:ext cx="108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UART</a:t>
            </a:r>
          </a:p>
        </p:txBody>
      </p:sp>
      <p:cxnSp>
        <p:nvCxnSpPr>
          <p:cNvPr id="60" name="コネクタ: 曲線 59">
            <a:extLst>
              <a:ext uri="{FF2B5EF4-FFF2-40B4-BE49-F238E27FC236}">
                <a16:creationId xmlns:a16="http://schemas.microsoft.com/office/drawing/2014/main" id="{18B9A855-5C5F-440D-BFC9-DAA04337FE61}"/>
              </a:ext>
            </a:extLst>
          </p:cNvPr>
          <p:cNvCxnSpPr>
            <a:cxnSpLocks/>
          </p:cNvCxnSpPr>
          <p:nvPr/>
        </p:nvCxnSpPr>
        <p:spPr>
          <a:xfrm rot="10800000">
            <a:off x="2647813" y="4080425"/>
            <a:ext cx="431714" cy="211570"/>
          </a:xfrm>
          <a:prstGeom prst="curvedConnector3">
            <a:avLst>
              <a:gd name="adj1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9BB6EBF-9D5E-4F65-8BB9-B23E98C89048}"/>
              </a:ext>
            </a:extLst>
          </p:cNvPr>
          <p:cNvSpPr txBox="1"/>
          <p:nvPr/>
        </p:nvSpPr>
        <p:spPr>
          <a:xfrm flipH="1">
            <a:off x="2425368" y="4186700"/>
            <a:ext cx="108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UART</a:t>
            </a:r>
          </a:p>
        </p:txBody>
      </p:sp>
    </p:spTree>
    <p:extLst>
      <p:ext uri="{BB962C8B-B14F-4D97-AF65-F5344CB8AC3E}">
        <p14:creationId xmlns:p14="http://schemas.microsoft.com/office/powerpoint/2010/main" val="405310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36</Words>
  <Application>Microsoft Office PowerPoint</Application>
  <PresentationFormat>画面に合わせる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17</cp:revision>
  <dcterms:created xsi:type="dcterms:W3CDTF">2017-07-02T22:45:14Z</dcterms:created>
  <dcterms:modified xsi:type="dcterms:W3CDTF">2017-07-10T19:34:45Z</dcterms:modified>
</cp:coreProperties>
</file>