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114723" y="586506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371603" y="586506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604661" y="586506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Actuator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2793149" y="4417275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838817" y="4196064"/>
            <a:ext cx="3633067" cy="21031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168768" y="4240686"/>
            <a:ext cx="1106046" cy="21427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1797208" y="4869126"/>
            <a:ext cx="1106046" cy="8858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52465" y="5388672"/>
            <a:ext cx="764301" cy="1884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4421891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53" idx="2"/>
          </p:cNvCxnSpPr>
          <p:nvPr/>
        </p:nvCxnSpPr>
        <p:spPr>
          <a:xfrm rot="5400000" flipH="1">
            <a:off x="7680043" y="3987786"/>
            <a:ext cx="4615" cy="2230579"/>
          </a:xfrm>
          <a:prstGeom prst="bentConnector3">
            <a:avLst>
              <a:gd name="adj1" fmla="val -1035714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59668" y="2640708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31D0585-2BDE-4051-9F34-F35A470A92DE}"/>
              </a:ext>
            </a:extLst>
          </p:cNvPr>
          <p:cNvSpPr/>
          <p:nvPr/>
        </p:nvSpPr>
        <p:spPr>
          <a:xfrm>
            <a:off x="6031351" y="4417276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FTDI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B64BA9-BDB3-4876-9E44-16CE8B9EE380}"/>
              </a:ext>
            </a:extLst>
          </p:cNvPr>
          <p:cNvCxnSpPr>
            <a:cxnSpLocks/>
            <a:stCxn id="53" idx="3"/>
            <a:endCxn id="104" idx="1"/>
          </p:cNvCxnSpPr>
          <p:nvPr/>
        </p:nvCxnSpPr>
        <p:spPr>
          <a:xfrm>
            <a:off x="7102770" y="4759022"/>
            <a:ext cx="1159160" cy="4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582AE87-88A1-4946-8FBB-EB08A29F070F}"/>
              </a:ext>
            </a:extLst>
          </p:cNvPr>
          <p:cNvCxnSpPr>
            <a:cxnSpLocks/>
            <a:stCxn id="104" idx="3"/>
            <a:endCxn id="147" idx="2"/>
          </p:cNvCxnSpPr>
          <p:nvPr/>
        </p:nvCxnSpPr>
        <p:spPr>
          <a:xfrm flipV="1">
            <a:off x="9333349" y="3298223"/>
            <a:ext cx="1426319" cy="1465414"/>
          </a:xfrm>
          <a:prstGeom prst="bentConnector3">
            <a:avLst>
              <a:gd name="adj1" fmla="val 63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BDB5498-B4DC-4100-9721-CE957DB76461}"/>
              </a:ext>
            </a:extLst>
          </p:cNvPr>
          <p:cNvSpPr/>
          <p:nvPr/>
        </p:nvSpPr>
        <p:spPr>
          <a:xfrm>
            <a:off x="5306036" y="1989488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F7E2C8-4128-4B6D-BCE6-E17503F9E1DA}"/>
              </a:ext>
            </a:extLst>
          </p:cNvPr>
          <p:cNvSpPr txBox="1"/>
          <p:nvPr/>
        </p:nvSpPr>
        <p:spPr>
          <a:xfrm>
            <a:off x="6526537" y="5809511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Service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B80265-7D67-4E81-AC6C-B56FB8329797}"/>
              </a:ext>
            </a:extLst>
          </p:cNvPr>
          <p:cNvSpPr/>
          <p:nvPr/>
        </p:nvSpPr>
        <p:spPr>
          <a:xfrm>
            <a:off x="5295620" y="4993170"/>
            <a:ext cx="1071419" cy="683491"/>
          </a:xfrm>
          <a:prstGeom prst="round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6CA6C-D6B5-4681-945A-E6033E0509DA}"/>
              </a:ext>
            </a:extLst>
          </p:cNvPr>
          <p:cNvSpPr txBox="1"/>
          <p:nvPr/>
        </p:nvSpPr>
        <p:spPr>
          <a:xfrm>
            <a:off x="6616423" y="3140823"/>
            <a:ext cx="7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 call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9CE3F0-07E8-47DF-A6EB-56AFDBAEB589}"/>
              </a:ext>
            </a:extLst>
          </p:cNvPr>
          <p:cNvSpPr txBox="1"/>
          <p:nvPr/>
        </p:nvSpPr>
        <p:spPr>
          <a:xfrm>
            <a:off x="6362427" y="2037072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7C97CD6-1A84-44EE-A06A-461D6C307246}"/>
              </a:ext>
            </a:extLst>
          </p:cNvPr>
          <p:cNvSpPr/>
          <p:nvPr/>
        </p:nvSpPr>
        <p:spPr>
          <a:xfrm>
            <a:off x="6932407" y="1626622"/>
            <a:ext cx="2694874" cy="12727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8372757" y="1985553"/>
            <a:ext cx="1071419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Cycling</a:t>
            </a:r>
          </a:p>
          <a:p>
            <a:pPr algn="ctr"/>
            <a:r>
              <a:rPr lang="en-US" sz="1600" dirty="0"/>
              <a:t>Fragment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7084030" y="1984867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Fragment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1252894-E16A-4995-9FD0-6A16674545A9}"/>
              </a:ext>
            </a:extLst>
          </p:cNvPr>
          <p:cNvCxnSpPr>
            <a:cxnSpLocks/>
            <a:stCxn id="60" idx="1"/>
            <a:endCxn id="38" idx="3"/>
          </p:cNvCxnSpPr>
          <p:nvPr/>
        </p:nvCxnSpPr>
        <p:spPr>
          <a:xfrm flipH="1">
            <a:off x="6369079" y="2326613"/>
            <a:ext cx="714951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C552671-286A-4492-9AFE-F80EAFF7DA0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8147073" y="2326613"/>
            <a:ext cx="225684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3012DD9-6B76-43AA-ABF1-126961A1CEB6}"/>
              </a:ext>
            </a:extLst>
          </p:cNvPr>
          <p:cNvCxnSpPr>
            <a:cxnSpLocks/>
          </p:cNvCxnSpPr>
          <p:nvPr/>
        </p:nvCxnSpPr>
        <p:spPr>
          <a:xfrm>
            <a:off x="7296727" y="2668358"/>
            <a:ext cx="0" cy="152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25DFB1E-21C9-457D-8619-CF23A176BDA2}"/>
              </a:ext>
            </a:extLst>
          </p:cNvPr>
          <p:cNvCxnSpPr>
            <a:cxnSpLocks/>
          </p:cNvCxnSpPr>
          <p:nvPr/>
        </p:nvCxnSpPr>
        <p:spPr>
          <a:xfrm>
            <a:off x="7980219" y="3131125"/>
            <a:ext cx="0" cy="88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A0A37D28-DF6C-4C67-8252-418C13BB3A53}"/>
              </a:ext>
            </a:extLst>
          </p:cNvPr>
          <p:cNvSpPr/>
          <p:nvPr/>
        </p:nvSpPr>
        <p:spPr>
          <a:xfrm>
            <a:off x="7977032" y="3171529"/>
            <a:ext cx="282883" cy="250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2E127A8-D3F5-4AA2-AC54-F3E4040CE103}"/>
              </a:ext>
            </a:extLst>
          </p:cNvPr>
          <p:cNvSpPr/>
          <p:nvPr/>
        </p:nvSpPr>
        <p:spPr>
          <a:xfrm>
            <a:off x="7981651" y="3434761"/>
            <a:ext cx="282883" cy="250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D96EFF3-15B7-444E-978B-08DBD1915A92}"/>
              </a:ext>
            </a:extLst>
          </p:cNvPr>
          <p:cNvSpPr/>
          <p:nvPr/>
        </p:nvSpPr>
        <p:spPr>
          <a:xfrm>
            <a:off x="7977033" y="3697993"/>
            <a:ext cx="282883" cy="250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4F5889C-D800-4691-9B55-6B3C2DEAF509}"/>
              </a:ext>
            </a:extLst>
          </p:cNvPr>
          <p:cNvCxnSpPr>
            <a:cxnSpLocks/>
          </p:cNvCxnSpPr>
          <p:nvPr/>
        </p:nvCxnSpPr>
        <p:spPr>
          <a:xfrm>
            <a:off x="8261927" y="3126510"/>
            <a:ext cx="0" cy="88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矢印: 右 50">
            <a:extLst>
              <a:ext uri="{FF2B5EF4-FFF2-40B4-BE49-F238E27FC236}">
                <a16:creationId xmlns:a16="http://schemas.microsoft.com/office/drawing/2014/main" id="{7876AB62-2F2F-4E9B-A4E0-2B3122EF8E87}"/>
              </a:ext>
            </a:extLst>
          </p:cNvPr>
          <p:cNvSpPr/>
          <p:nvPr/>
        </p:nvSpPr>
        <p:spPr>
          <a:xfrm rot="16200000">
            <a:off x="7890757" y="2898451"/>
            <a:ext cx="192824" cy="21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CFD5ED7A-39F0-4566-9B71-E17C5EC993A6}"/>
              </a:ext>
            </a:extLst>
          </p:cNvPr>
          <p:cNvSpPr/>
          <p:nvPr/>
        </p:nvSpPr>
        <p:spPr>
          <a:xfrm rot="16200000">
            <a:off x="8153989" y="2893835"/>
            <a:ext cx="192824" cy="21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E7EAE134-317E-4FD0-8514-75836E8D4F18}"/>
              </a:ext>
            </a:extLst>
          </p:cNvPr>
          <p:cNvSpPr/>
          <p:nvPr/>
        </p:nvSpPr>
        <p:spPr>
          <a:xfrm rot="16200000">
            <a:off x="8020063" y="3979109"/>
            <a:ext cx="192824" cy="21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209068-AE12-45AE-B587-4FD83D2BC5ED}"/>
              </a:ext>
            </a:extLst>
          </p:cNvPr>
          <p:cNvSpPr txBox="1"/>
          <p:nvPr/>
        </p:nvSpPr>
        <p:spPr>
          <a:xfrm>
            <a:off x="8276369" y="3320153"/>
            <a:ext cx="84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A46161F-C8DD-48FB-8C76-2880265F372B}"/>
              </a:ext>
            </a:extLst>
          </p:cNvPr>
          <p:cNvSpPr txBox="1"/>
          <p:nvPr/>
        </p:nvSpPr>
        <p:spPr>
          <a:xfrm>
            <a:off x="8131521" y="2670089"/>
            <a:ext cx="17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onProcessedData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49D5AEB-B758-4C33-81C4-9344A9B6687A}"/>
              </a:ext>
            </a:extLst>
          </p:cNvPr>
          <p:cNvSpPr txBox="1"/>
          <p:nvPr/>
        </p:nvSpPr>
        <p:spPr>
          <a:xfrm>
            <a:off x="7277155" y="2674705"/>
            <a:ext cx="17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onSensorData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F54A362-6174-42FB-98F9-7852E6792885}"/>
              </a:ext>
            </a:extLst>
          </p:cNvPr>
          <p:cNvSpPr txBox="1"/>
          <p:nvPr/>
        </p:nvSpPr>
        <p:spPr>
          <a:xfrm>
            <a:off x="7044453" y="1602264"/>
            <a:ext cx="24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Activity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2AF2122-C821-4403-80A5-7B4825873A83}"/>
              </a:ext>
            </a:extLst>
          </p:cNvPr>
          <p:cNvSpPr/>
          <p:nvPr/>
        </p:nvSpPr>
        <p:spPr>
          <a:xfrm>
            <a:off x="3868620" y="441727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FTDI chip</a:t>
            </a:r>
          </a:p>
          <a:p>
            <a:pPr algn="ctr"/>
            <a:r>
              <a:rPr lang="en-US" sz="1050" dirty="0"/>
              <a:t>(UART/USB converter)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A9EC92F-502B-419E-9150-7CBB6122B5A6}"/>
              </a:ext>
            </a:extLst>
          </p:cNvPr>
          <p:cNvCxnSpPr>
            <a:cxnSpLocks/>
            <a:stCxn id="98" idx="3"/>
            <a:endCxn id="53" idx="1"/>
          </p:cNvCxnSpPr>
          <p:nvPr/>
        </p:nvCxnSpPr>
        <p:spPr>
          <a:xfrm>
            <a:off x="4940039" y="4759020"/>
            <a:ext cx="1091312" cy="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60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24</cp:revision>
  <dcterms:created xsi:type="dcterms:W3CDTF">2017-07-22T02:34:46Z</dcterms:created>
  <dcterms:modified xsi:type="dcterms:W3CDTF">2017-08-12T00:35:59Z</dcterms:modified>
</cp:coreProperties>
</file>