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793ADC55-E724-4DFA-AA7B-01A2CD8B1AAC}"/>
              </a:ext>
            </a:extLst>
          </p:cNvPr>
          <p:cNvSpPr/>
          <p:nvPr/>
        </p:nvSpPr>
        <p:spPr>
          <a:xfrm>
            <a:off x="1116629" y="4765511"/>
            <a:ext cx="450270" cy="15009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02B7D053-524F-4A96-ADEE-CC839D0F8C69}"/>
              </a:ext>
            </a:extLst>
          </p:cNvPr>
          <p:cNvSpPr/>
          <p:nvPr/>
        </p:nvSpPr>
        <p:spPr>
          <a:xfrm>
            <a:off x="7487030" y="4780651"/>
            <a:ext cx="417150" cy="14950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CB686B61-0405-484D-9BF2-0557A32B0304}"/>
              </a:ext>
            </a:extLst>
          </p:cNvPr>
          <p:cNvSpPr/>
          <p:nvPr/>
        </p:nvSpPr>
        <p:spPr>
          <a:xfrm>
            <a:off x="2503397" y="4003508"/>
            <a:ext cx="1695922" cy="22629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楕円 314">
            <a:extLst>
              <a:ext uri="{FF2B5EF4-FFF2-40B4-BE49-F238E27FC236}">
                <a16:creationId xmlns:a16="http://schemas.microsoft.com/office/drawing/2014/main" id="{76B35112-B473-4A36-AE15-54EFFF9056E5}"/>
              </a:ext>
            </a:extLst>
          </p:cNvPr>
          <p:cNvSpPr/>
          <p:nvPr/>
        </p:nvSpPr>
        <p:spPr>
          <a:xfrm>
            <a:off x="1197443" y="4871724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楕円 315">
            <a:extLst>
              <a:ext uri="{FF2B5EF4-FFF2-40B4-BE49-F238E27FC236}">
                <a16:creationId xmlns:a16="http://schemas.microsoft.com/office/drawing/2014/main" id="{A8D43B20-F5AD-4391-8F00-1E36A1614566}"/>
              </a:ext>
            </a:extLst>
          </p:cNvPr>
          <p:cNvSpPr/>
          <p:nvPr/>
        </p:nvSpPr>
        <p:spPr>
          <a:xfrm>
            <a:off x="1192828" y="5218087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楕円 316">
            <a:extLst>
              <a:ext uri="{FF2B5EF4-FFF2-40B4-BE49-F238E27FC236}">
                <a16:creationId xmlns:a16="http://schemas.microsoft.com/office/drawing/2014/main" id="{F3841BE4-AA3D-4C03-A3D6-F62686EA2E37}"/>
              </a:ext>
            </a:extLst>
          </p:cNvPr>
          <p:cNvSpPr/>
          <p:nvPr/>
        </p:nvSpPr>
        <p:spPr>
          <a:xfrm>
            <a:off x="1197448" y="5555213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71FD4005-E666-495B-B5A6-D6247E657FE5}"/>
              </a:ext>
            </a:extLst>
          </p:cNvPr>
          <p:cNvSpPr/>
          <p:nvPr/>
        </p:nvSpPr>
        <p:spPr>
          <a:xfrm>
            <a:off x="1202066" y="5920047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86116AF0-F879-4F64-A399-6F88351FAF57}"/>
              </a:ext>
            </a:extLst>
          </p:cNvPr>
          <p:cNvSpPr/>
          <p:nvPr/>
        </p:nvSpPr>
        <p:spPr>
          <a:xfrm>
            <a:off x="3162284" y="2859179"/>
            <a:ext cx="1122216" cy="3385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47447D39-51F7-42FA-82B1-4F227D7B12DD}"/>
              </a:ext>
            </a:extLst>
          </p:cNvPr>
          <p:cNvSpPr/>
          <p:nvPr/>
        </p:nvSpPr>
        <p:spPr>
          <a:xfrm>
            <a:off x="4726721" y="1954325"/>
            <a:ext cx="2401453" cy="3847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楕円 320">
            <a:extLst>
              <a:ext uri="{FF2B5EF4-FFF2-40B4-BE49-F238E27FC236}">
                <a16:creationId xmlns:a16="http://schemas.microsoft.com/office/drawing/2014/main" id="{7FA0E4E5-6239-4289-9AA4-7A303D696876}"/>
              </a:ext>
            </a:extLst>
          </p:cNvPr>
          <p:cNvSpPr/>
          <p:nvPr/>
        </p:nvSpPr>
        <p:spPr>
          <a:xfrm>
            <a:off x="7572456" y="4868091"/>
            <a:ext cx="265266" cy="248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楕円 321">
            <a:extLst>
              <a:ext uri="{FF2B5EF4-FFF2-40B4-BE49-F238E27FC236}">
                <a16:creationId xmlns:a16="http://schemas.microsoft.com/office/drawing/2014/main" id="{D1514412-8BEA-4AB2-B88D-523964122CF0}"/>
              </a:ext>
            </a:extLst>
          </p:cNvPr>
          <p:cNvSpPr/>
          <p:nvPr/>
        </p:nvSpPr>
        <p:spPr>
          <a:xfrm>
            <a:off x="7567841" y="5214454"/>
            <a:ext cx="265266" cy="248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6B377137-18F7-4260-B39E-037221F4E81B}"/>
              </a:ext>
            </a:extLst>
          </p:cNvPr>
          <p:cNvSpPr/>
          <p:nvPr/>
        </p:nvSpPr>
        <p:spPr>
          <a:xfrm>
            <a:off x="7572461" y="5551580"/>
            <a:ext cx="265266" cy="248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楕円 323">
            <a:extLst>
              <a:ext uri="{FF2B5EF4-FFF2-40B4-BE49-F238E27FC236}">
                <a16:creationId xmlns:a16="http://schemas.microsoft.com/office/drawing/2014/main" id="{4F3CD334-56B5-4AF7-B681-41A376B40C5C}"/>
              </a:ext>
            </a:extLst>
          </p:cNvPr>
          <p:cNvSpPr/>
          <p:nvPr/>
        </p:nvSpPr>
        <p:spPr>
          <a:xfrm>
            <a:off x="7577079" y="5933832"/>
            <a:ext cx="265266" cy="248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楕円 324">
            <a:extLst>
              <a:ext uri="{FF2B5EF4-FFF2-40B4-BE49-F238E27FC236}">
                <a16:creationId xmlns:a16="http://schemas.microsoft.com/office/drawing/2014/main" id="{F2CCFBF8-326D-4B16-BB3C-002240B5D8D5}"/>
              </a:ext>
            </a:extLst>
          </p:cNvPr>
          <p:cNvSpPr/>
          <p:nvPr/>
        </p:nvSpPr>
        <p:spPr>
          <a:xfrm>
            <a:off x="2508006" y="4867108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楕円 325">
            <a:extLst>
              <a:ext uri="{FF2B5EF4-FFF2-40B4-BE49-F238E27FC236}">
                <a16:creationId xmlns:a16="http://schemas.microsoft.com/office/drawing/2014/main" id="{39B1186B-2BA8-4014-A1A5-45D4FAAB6AAA}"/>
              </a:ext>
            </a:extLst>
          </p:cNvPr>
          <p:cNvSpPr/>
          <p:nvPr/>
        </p:nvSpPr>
        <p:spPr>
          <a:xfrm>
            <a:off x="2503391" y="5213471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楕円 326">
            <a:extLst>
              <a:ext uri="{FF2B5EF4-FFF2-40B4-BE49-F238E27FC236}">
                <a16:creationId xmlns:a16="http://schemas.microsoft.com/office/drawing/2014/main" id="{4F332A70-05AF-44DC-B440-BDF0D2D53B18}"/>
              </a:ext>
            </a:extLst>
          </p:cNvPr>
          <p:cNvSpPr/>
          <p:nvPr/>
        </p:nvSpPr>
        <p:spPr>
          <a:xfrm>
            <a:off x="2517248" y="5550596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BBE852D6-2B5E-4F5A-9DEB-CB76AD258731}"/>
              </a:ext>
            </a:extLst>
          </p:cNvPr>
          <p:cNvCxnSpPr>
            <a:cxnSpLocks/>
            <a:stCxn id="317" idx="6"/>
            <a:endCxn id="327" idx="2"/>
          </p:cNvCxnSpPr>
          <p:nvPr/>
        </p:nvCxnSpPr>
        <p:spPr>
          <a:xfrm flipV="1">
            <a:off x="1483775" y="5675287"/>
            <a:ext cx="1033473" cy="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楕円 328">
            <a:extLst>
              <a:ext uri="{FF2B5EF4-FFF2-40B4-BE49-F238E27FC236}">
                <a16:creationId xmlns:a16="http://schemas.microsoft.com/office/drawing/2014/main" id="{A0FF7FDD-3F4A-4781-BB71-D348A945FC8F}"/>
              </a:ext>
            </a:extLst>
          </p:cNvPr>
          <p:cNvSpPr/>
          <p:nvPr/>
        </p:nvSpPr>
        <p:spPr>
          <a:xfrm>
            <a:off x="2503395" y="5915429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F0AD0733-BD88-4209-8101-9F0311F2DA19}"/>
              </a:ext>
            </a:extLst>
          </p:cNvPr>
          <p:cNvCxnSpPr>
            <a:stCxn id="318" idx="6"/>
            <a:endCxn id="329" idx="2"/>
          </p:cNvCxnSpPr>
          <p:nvPr/>
        </p:nvCxnSpPr>
        <p:spPr>
          <a:xfrm flipV="1">
            <a:off x="1488393" y="6040120"/>
            <a:ext cx="1015002" cy="4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楕円 330">
            <a:extLst>
              <a:ext uri="{FF2B5EF4-FFF2-40B4-BE49-F238E27FC236}">
                <a16:creationId xmlns:a16="http://schemas.microsoft.com/office/drawing/2014/main" id="{223595C9-E216-4C35-9DE0-2C051C0C914A}"/>
              </a:ext>
            </a:extLst>
          </p:cNvPr>
          <p:cNvSpPr/>
          <p:nvPr/>
        </p:nvSpPr>
        <p:spPr>
          <a:xfrm>
            <a:off x="4814470" y="2022722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楕円 331">
            <a:extLst>
              <a:ext uri="{FF2B5EF4-FFF2-40B4-BE49-F238E27FC236}">
                <a16:creationId xmlns:a16="http://schemas.microsoft.com/office/drawing/2014/main" id="{C60243CF-E6B2-49A1-A6CF-64960F3BAA0B}"/>
              </a:ext>
            </a:extLst>
          </p:cNvPr>
          <p:cNvSpPr/>
          <p:nvPr/>
        </p:nvSpPr>
        <p:spPr>
          <a:xfrm>
            <a:off x="5225492" y="2022722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楕円 332">
            <a:extLst>
              <a:ext uri="{FF2B5EF4-FFF2-40B4-BE49-F238E27FC236}">
                <a16:creationId xmlns:a16="http://schemas.microsoft.com/office/drawing/2014/main" id="{1C25A811-9159-4446-8BB9-239F1B1D5B1F}"/>
              </a:ext>
            </a:extLst>
          </p:cNvPr>
          <p:cNvSpPr/>
          <p:nvPr/>
        </p:nvSpPr>
        <p:spPr>
          <a:xfrm>
            <a:off x="5608796" y="2022722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楕円 333">
            <a:extLst>
              <a:ext uri="{FF2B5EF4-FFF2-40B4-BE49-F238E27FC236}">
                <a16:creationId xmlns:a16="http://schemas.microsoft.com/office/drawing/2014/main" id="{707E973A-7F81-4904-9A75-F2734467E82C}"/>
              </a:ext>
            </a:extLst>
          </p:cNvPr>
          <p:cNvSpPr/>
          <p:nvPr/>
        </p:nvSpPr>
        <p:spPr>
          <a:xfrm>
            <a:off x="6012890" y="2022722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A394E4BA-1091-41AA-B756-6DAAB9B56CEC}"/>
              </a:ext>
            </a:extLst>
          </p:cNvPr>
          <p:cNvSpPr/>
          <p:nvPr/>
        </p:nvSpPr>
        <p:spPr>
          <a:xfrm>
            <a:off x="6389263" y="2018108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楕円 335">
            <a:extLst>
              <a:ext uri="{FF2B5EF4-FFF2-40B4-BE49-F238E27FC236}">
                <a16:creationId xmlns:a16="http://schemas.microsoft.com/office/drawing/2014/main" id="{E6449717-D28C-4E60-B3D8-DE9730996B9E}"/>
              </a:ext>
            </a:extLst>
          </p:cNvPr>
          <p:cNvSpPr/>
          <p:nvPr/>
        </p:nvSpPr>
        <p:spPr>
          <a:xfrm>
            <a:off x="6793357" y="2018108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9FF10B1F-8E03-4ECF-A860-44784D405597}"/>
              </a:ext>
            </a:extLst>
          </p:cNvPr>
          <p:cNvSpPr txBox="1"/>
          <p:nvPr/>
        </p:nvSpPr>
        <p:spPr>
          <a:xfrm>
            <a:off x="4679880" y="1923786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89B1AFD4-8B75-429F-9362-AB10AE161CAC}"/>
              </a:ext>
            </a:extLst>
          </p:cNvPr>
          <p:cNvSpPr txBox="1"/>
          <p:nvPr/>
        </p:nvSpPr>
        <p:spPr>
          <a:xfrm>
            <a:off x="5523808" y="1918572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4DDEC66B-C056-45B5-8495-45C92D97C410}"/>
              </a:ext>
            </a:extLst>
          </p:cNvPr>
          <p:cNvSpPr txBox="1"/>
          <p:nvPr/>
        </p:nvSpPr>
        <p:spPr>
          <a:xfrm>
            <a:off x="5857359" y="1933025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862F481E-BEC4-4EE8-8014-52D0ADA2CC5D}"/>
              </a:ext>
            </a:extLst>
          </p:cNvPr>
          <p:cNvSpPr txBox="1"/>
          <p:nvPr/>
        </p:nvSpPr>
        <p:spPr>
          <a:xfrm>
            <a:off x="6240661" y="1948075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341" name="楕円 340">
            <a:extLst>
              <a:ext uri="{FF2B5EF4-FFF2-40B4-BE49-F238E27FC236}">
                <a16:creationId xmlns:a16="http://schemas.microsoft.com/office/drawing/2014/main" id="{881B09F1-D403-406B-9CA8-AFD8A62FB5C8}"/>
              </a:ext>
            </a:extLst>
          </p:cNvPr>
          <p:cNvSpPr/>
          <p:nvPr/>
        </p:nvSpPr>
        <p:spPr>
          <a:xfrm>
            <a:off x="3917612" y="4871727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楕円 341">
            <a:extLst>
              <a:ext uri="{FF2B5EF4-FFF2-40B4-BE49-F238E27FC236}">
                <a16:creationId xmlns:a16="http://schemas.microsoft.com/office/drawing/2014/main" id="{0DD610A2-C855-4A4E-B814-9C3720A88517}"/>
              </a:ext>
            </a:extLst>
          </p:cNvPr>
          <p:cNvSpPr/>
          <p:nvPr/>
        </p:nvSpPr>
        <p:spPr>
          <a:xfrm>
            <a:off x="3904819" y="5218090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楕円 342">
            <a:extLst>
              <a:ext uri="{FF2B5EF4-FFF2-40B4-BE49-F238E27FC236}">
                <a16:creationId xmlns:a16="http://schemas.microsoft.com/office/drawing/2014/main" id="{B6A9F925-FD01-4F98-8C74-787F4F0F5312}"/>
              </a:ext>
            </a:extLst>
          </p:cNvPr>
          <p:cNvSpPr/>
          <p:nvPr/>
        </p:nvSpPr>
        <p:spPr>
          <a:xfrm>
            <a:off x="3917620" y="5555215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楕円 343">
            <a:extLst>
              <a:ext uri="{FF2B5EF4-FFF2-40B4-BE49-F238E27FC236}">
                <a16:creationId xmlns:a16="http://schemas.microsoft.com/office/drawing/2014/main" id="{8C0AAD74-0182-4397-B45C-D469F2D8CB35}"/>
              </a:ext>
            </a:extLst>
          </p:cNvPr>
          <p:cNvSpPr/>
          <p:nvPr/>
        </p:nvSpPr>
        <p:spPr>
          <a:xfrm>
            <a:off x="3913522" y="5920048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5" name="コネクタ: カギ線 344">
            <a:extLst>
              <a:ext uri="{FF2B5EF4-FFF2-40B4-BE49-F238E27FC236}">
                <a16:creationId xmlns:a16="http://schemas.microsoft.com/office/drawing/2014/main" id="{F6FAB30F-1151-40EB-8731-DFB12E653DB8}"/>
              </a:ext>
            </a:extLst>
          </p:cNvPr>
          <p:cNvCxnSpPr>
            <a:cxnSpLocks/>
            <a:stCxn id="324" idx="2"/>
            <a:endCxn id="405" idx="4"/>
          </p:cNvCxnSpPr>
          <p:nvPr/>
        </p:nvCxnSpPr>
        <p:spPr>
          <a:xfrm rot="10800000">
            <a:off x="5415623" y="5443501"/>
            <a:ext cx="2161457" cy="6145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楕円 345">
            <a:extLst>
              <a:ext uri="{FF2B5EF4-FFF2-40B4-BE49-F238E27FC236}">
                <a16:creationId xmlns:a16="http://schemas.microsoft.com/office/drawing/2014/main" id="{D1FD9FED-F68E-4B1A-965A-159703CEB377}"/>
              </a:ext>
            </a:extLst>
          </p:cNvPr>
          <p:cNvSpPr/>
          <p:nvPr/>
        </p:nvSpPr>
        <p:spPr>
          <a:xfrm>
            <a:off x="3226167" y="2907782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楕円 346">
            <a:extLst>
              <a:ext uri="{FF2B5EF4-FFF2-40B4-BE49-F238E27FC236}">
                <a16:creationId xmlns:a16="http://schemas.microsoft.com/office/drawing/2014/main" id="{0FF10BF4-23D9-4F65-9C50-9BBFC7E2B0C6}"/>
              </a:ext>
            </a:extLst>
          </p:cNvPr>
          <p:cNvSpPr/>
          <p:nvPr/>
        </p:nvSpPr>
        <p:spPr>
          <a:xfrm>
            <a:off x="3563291" y="2921639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楕円 347">
            <a:extLst>
              <a:ext uri="{FF2B5EF4-FFF2-40B4-BE49-F238E27FC236}">
                <a16:creationId xmlns:a16="http://schemas.microsoft.com/office/drawing/2014/main" id="{B4F4D0F6-AF36-438F-9997-F4A781B46937}"/>
              </a:ext>
            </a:extLst>
          </p:cNvPr>
          <p:cNvSpPr/>
          <p:nvPr/>
        </p:nvSpPr>
        <p:spPr>
          <a:xfrm>
            <a:off x="3900415" y="2917021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楕円 348">
            <a:extLst>
              <a:ext uri="{FF2B5EF4-FFF2-40B4-BE49-F238E27FC236}">
                <a16:creationId xmlns:a16="http://schemas.microsoft.com/office/drawing/2014/main" id="{B06CA642-F32C-46A4-BD6C-6CE6D2873646}"/>
              </a:ext>
            </a:extLst>
          </p:cNvPr>
          <p:cNvSpPr/>
          <p:nvPr/>
        </p:nvSpPr>
        <p:spPr>
          <a:xfrm>
            <a:off x="4367894" y="3300404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楕円 349">
            <a:extLst>
              <a:ext uri="{FF2B5EF4-FFF2-40B4-BE49-F238E27FC236}">
                <a16:creationId xmlns:a16="http://schemas.microsoft.com/office/drawing/2014/main" id="{91C1C845-6175-4D44-A766-A504296819B4}"/>
              </a:ext>
            </a:extLst>
          </p:cNvPr>
          <p:cNvSpPr/>
          <p:nvPr/>
        </p:nvSpPr>
        <p:spPr>
          <a:xfrm>
            <a:off x="3564335" y="3310826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4" name="コネクタ: カギ線 353">
            <a:extLst>
              <a:ext uri="{FF2B5EF4-FFF2-40B4-BE49-F238E27FC236}">
                <a16:creationId xmlns:a16="http://schemas.microsoft.com/office/drawing/2014/main" id="{03DB7888-480C-4410-8100-7181827873EE}"/>
              </a:ext>
            </a:extLst>
          </p:cNvPr>
          <p:cNvCxnSpPr>
            <a:cxnSpLocks/>
            <a:stCxn id="413" idx="6"/>
            <a:endCxn id="418" idx="0"/>
          </p:cNvCxnSpPr>
          <p:nvPr/>
        </p:nvCxnSpPr>
        <p:spPr>
          <a:xfrm>
            <a:off x="3849970" y="3788688"/>
            <a:ext cx="1111666" cy="10782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コネクタ: カギ線 354">
            <a:extLst>
              <a:ext uri="{FF2B5EF4-FFF2-40B4-BE49-F238E27FC236}">
                <a16:creationId xmlns:a16="http://schemas.microsoft.com/office/drawing/2014/main" id="{A03E60BF-AC23-48BA-B5EE-CAF6540AFB56}"/>
              </a:ext>
            </a:extLst>
          </p:cNvPr>
          <p:cNvCxnSpPr>
            <a:stCxn id="350" idx="0"/>
            <a:endCxn id="347" idx="4"/>
          </p:cNvCxnSpPr>
          <p:nvPr/>
        </p:nvCxnSpPr>
        <p:spPr>
          <a:xfrm rot="16200000" flipV="1">
            <a:off x="3637075" y="3240402"/>
            <a:ext cx="139805" cy="10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グループ化 355">
            <a:extLst>
              <a:ext uri="{FF2B5EF4-FFF2-40B4-BE49-F238E27FC236}">
                <a16:creationId xmlns:a16="http://schemas.microsoft.com/office/drawing/2014/main" id="{14A624A3-2E30-46C0-9D9F-E96F41B4D526}"/>
              </a:ext>
            </a:extLst>
          </p:cNvPr>
          <p:cNvGrpSpPr/>
          <p:nvPr/>
        </p:nvGrpSpPr>
        <p:grpSpPr>
          <a:xfrm>
            <a:off x="3277436" y="3290600"/>
            <a:ext cx="152400" cy="292101"/>
            <a:chOff x="2032006" y="2086264"/>
            <a:chExt cx="152400" cy="292101"/>
          </a:xfrm>
        </p:grpSpPr>
        <p:cxnSp>
          <p:nvCxnSpPr>
            <p:cNvPr id="357" name="直線コネクタ 356">
              <a:extLst>
                <a:ext uri="{FF2B5EF4-FFF2-40B4-BE49-F238E27FC236}">
                  <a16:creationId xmlns:a16="http://schemas.microsoft.com/office/drawing/2014/main" id="{A1948429-A508-4BC5-A552-772D8F3C32A3}"/>
                </a:ext>
              </a:extLst>
            </p:cNvPr>
            <p:cNvCxnSpPr/>
            <p:nvPr/>
          </p:nvCxnSpPr>
          <p:spPr>
            <a:xfrm>
              <a:off x="2032006" y="2086264"/>
              <a:ext cx="0" cy="28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コネクタ 357">
              <a:extLst>
                <a:ext uri="{FF2B5EF4-FFF2-40B4-BE49-F238E27FC236}">
                  <a16:creationId xmlns:a16="http://schemas.microsoft.com/office/drawing/2014/main" id="{8DAD3A3E-687E-453C-90A5-0F40EB006808}"/>
                </a:ext>
              </a:extLst>
            </p:cNvPr>
            <p:cNvCxnSpPr/>
            <p:nvPr/>
          </p:nvCxnSpPr>
          <p:spPr>
            <a:xfrm>
              <a:off x="2184406" y="2090881"/>
              <a:ext cx="0" cy="28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F0FA1BE-9040-439C-8184-54908784040F}"/>
              </a:ext>
            </a:extLst>
          </p:cNvPr>
          <p:cNvGrpSpPr/>
          <p:nvPr/>
        </p:nvGrpSpPr>
        <p:grpSpPr>
          <a:xfrm>
            <a:off x="4012322" y="3284792"/>
            <a:ext cx="152400" cy="292101"/>
            <a:chOff x="2032006" y="2086264"/>
            <a:chExt cx="152400" cy="292101"/>
          </a:xfrm>
        </p:grpSpPr>
        <p:cxnSp>
          <p:nvCxnSpPr>
            <p:cNvPr id="360" name="直線コネクタ 359">
              <a:extLst>
                <a:ext uri="{FF2B5EF4-FFF2-40B4-BE49-F238E27FC236}">
                  <a16:creationId xmlns:a16="http://schemas.microsoft.com/office/drawing/2014/main" id="{61315A18-E9F4-4CBA-8A04-DEEE16AB3070}"/>
                </a:ext>
              </a:extLst>
            </p:cNvPr>
            <p:cNvCxnSpPr/>
            <p:nvPr/>
          </p:nvCxnSpPr>
          <p:spPr>
            <a:xfrm>
              <a:off x="2032006" y="2086264"/>
              <a:ext cx="0" cy="28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コネクタ 360">
              <a:extLst>
                <a:ext uri="{FF2B5EF4-FFF2-40B4-BE49-F238E27FC236}">
                  <a16:creationId xmlns:a16="http://schemas.microsoft.com/office/drawing/2014/main" id="{055CCCC9-B273-4D31-A308-91A7880E5BA1}"/>
                </a:ext>
              </a:extLst>
            </p:cNvPr>
            <p:cNvCxnSpPr/>
            <p:nvPr/>
          </p:nvCxnSpPr>
          <p:spPr>
            <a:xfrm>
              <a:off x="2184406" y="2090881"/>
              <a:ext cx="0" cy="28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2" name="直線コネクタ 361">
            <a:extLst>
              <a:ext uri="{FF2B5EF4-FFF2-40B4-BE49-F238E27FC236}">
                <a16:creationId xmlns:a16="http://schemas.microsoft.com/office/drawing/2014/main" id="{CD33874E-FB8D-4018-B251-EEFD4C385FE0}"/>
              </a:ext>
            </a:extLst>
          </p:cNvPr>
          <p:cNvCxnSpPr>
            <a:cxnSpLocks/>
          </p:cNvCxnSpPr>
          <p:nvPr/>
        </p:nvCxnSpPr>
        <p:spPr>
          <a:xfrm flipH="1">
            <a:off x="3122129" y="3428549"/>
            <a:ext cx="1489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コネクタ 362">
            <a:extLst>
              <a:ext uri="{FF2B5EF4-FFF2-40B4-BE49-F238E27FC236}">
                <a16:creationId xmlns:a16="http://schemas.microsoft.com/office/drawing/2014/main" id="{79A9F8D9-2926-4DF0-800A-8F4BDD222B3D}"/>
              </a:ext>
            </a:extLst>
          </p:cNvPr>
          <p:cNvCxnSpPr>
            <a:cxnSpLocks/>
          </p:cNvCxnSpPr>
          <p:nvPr/>
        </p:nvCxnSpPr>
        <p:spPr>
          <a:xfrm flipH="1">
            <a:off x="3422903" y="3433170"/>
            <a:ext cx="1489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>
            <a:extLst>
              <a:ext uri="{FF2B5EF4-FFF2-40B4-BE49-F238E27FC236}">
                <a16:creationId xmlns:a16="http://schemas.microsoft.com/office/drawing/2014/main" id="{301CE85A-179B-47D0-93E5-6C463398DA2F}"/>
              </a:ext>
            </a:extLst>
          </p:cNvPr>
          <p:cNvCxnSpPr>
            <a:cxnSpLocks/>
          </p:cNvCxnSpPr>
          <p:nvPr/>
        </p:nvCxnSpPr>
        <p:spPr>
          <a:xfrm flipH="1">
            <a:off x="3862222" y="3438985"/>
            <a:ext cx="1489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コネクタ 364">
            <a:extLst>
              <a:ext uri="{FF2B5EF4-FFF2-40B4-BE49-F238E27FC236}">
                <a16:creationId xmlns:a16="http://schemas.microsoft.com/office/drawing/2014/main" id="{D8D890AA-3FC0-4771-BABD-75BCA6E087EE}"/>
              </a:ext>
            </a:extLst>
          </p:cNvPr>
          <p:cNvCxnSpPr>
            <a:cxnSpLocks/>
          </p:cNvCxnSpPr>
          <p:nvPr/>
        </p:nvCxnSpPr>
        <p:spPr>
          <a:xfrm flipH="1" flipV="1">
            <a:off x="4143647" y="3434925"/>
            <a:ext cx="249690" cy="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テキスト ボックス 365">
            <a:extLst>
              <a:ext uri="{FF2B5EF4-FFF2-40B4-BE49-F238E27FC236}">
                <a16:creationId xmlns:a16="http://schemas.microsoft.com/office/drawing/2014/main" id="{566E4F75-657F-4502-B2F3-AFFC2C6610E3}"/>
              </a:ext>
            </a:extLst>
          </p:cNvPr>
          <p:cNvSpPr txBox="1"/>
          <p:nvPr/>
        </p:nvSpPr>
        <p:spPr>
          <a:xfrm>
            <a:off x="1910747" y="635190"/>
            <a:ext cx="281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Three-terminal regulator</a:t>
            </a:r>
          </a:p>
          <a:p>
            <a:r>
              <a:rPr lang="en-US" dirty="0"/>
              <a:t>TA48M033D</a:t>
            </a:r>
          </a:p>
        </p:txBody>
      </p:sp>
      <p:sp>
        <p:nvSpPr>
          <p:cNvPr id="367" name="テキスト ボックス 366">
            <a:extLst>
              <a:ext uri="{FF2B5EF4-FFF2-40B4-BE49-F238E27FC236}">
                <a16:creationId xmlns:a16="http://schemas.microsoft.com/office/drawing/2014/main" id="{4705CE01-12BE-4A25-9DE1-2CAE1AE35728}"/>
              </a:ext>
            </a:extLst>
          </p:cNvPr>
          <p:cNvSpPr txBox="1"/>
          <p:nvPr/>
        </p:nvSpPr>
        <p:spPr>
          <a:xfrm>
            <a:off x="3841430" y="3513471"/>
            <a:ext cx="83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47</a:t>
            </a:r>
            <a:r>
              <a:rPr lang="en-US" altLang="ja-JP" sz="1200" dirty="0"/>
              <a:t>μF</a:t>
            </a:r>
            <a:endParaRPr lang="en-US" sz="1200" dirty="0"/>
          </a:p>
        </p:txBody>
      </p:sp>
      <p:sp>
        <p:nvSpPr>
          <p:cNvPr id="368" name="テキスト ボックス 367">
            <a:extLst>
              <a:ext uri="{FF2B5EF4-FFF2-40B4-BE49-F238E27FC236}">
                <a16:creationId xmlns:a16="http://schemas.microsoft.com/office/drawing/2014/main" id="{0A0D0BA1-7DAA-43D7-A2D8-B91CDF59EB5E}"/>
              </a:ext>
            </a:extLst>
          </p:cNvPr>
          <p:cNvSpPr txBox="1"/>
          <p:nvPr/>
        </p:nvSpPr>
        <p:spPr>
          <a:xfrm>
            <a:off x="3134878" y="3526645"/>
            <a:ext cx="83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</a:t>
            </a:r>
            <a:r>
              <a:rPr lang="en-US" altLang="ja-JP" sz="1200" dirty="0"/>
              <a:t>μF</a:t>
            </a:r>
            <a:endParaRPr lang="en-US" sz="1200" dirty="0"/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A86308FB-66BE-44CD-A1A8-0725CFC81253}"/>
              </a:ext>
            </a:extLst>
          </p:cNvPr>
          <p:cNvSpPr txBox="1"/>
          <p:nvPr/>
        </p:nvSpPr>
        <p:spPr>
          <a:xfrm>
            <a:off x="2829210" y="6231574"/>
            <a:ext cx="168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level converter</a:t>
            </a:r>
          </a:p>
        </p:txBody>
      </p:sp>
      <p:sp>
        <p:nvSpPr>
          <p:cNvPr id="371" name="楕円 370">
            <a:extLst>
              <a:ext uri="{FF2B5EF4-FFF2-40B4-BE49-F238E27FC236}">
                <a16:creationId xmlns:a16="http://schemas.microsoft.com/office/drawing/2014/main" id="{74326F14-C154-4BE6-B60B-0E792489A0A7}"/>
              </a:ext>
            </a:extLst>
          </p:cNvPr>
          <p:cNvSpPr/>
          <p:nvPr/>
        </p:nvSpPr>
        <p:spPr>
          <a:xfrm>
            <a:off x="2503389" y="4502273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楕円 371">
            <a:extLst>
              <a:ext uri="{FF2B5EF4-FFF2-40B4-BE49-F238E27FC236}">
                <a16:creationId xmlns:a16="http://schemas.microsoft.com/office/drawing/2014/main" id="{6448E813-7EEC-4C27-A1F2-12E9CAC8AE40}"/>
              </a:ext>
            </a:extLst>
          </p:cNvPr>
          <p:cNvSpPr/>
          <p:nvPr/>
        </p:nvSpPr>
        <p:spPr>
          <a:xfrm>
            <a:off x="2517247" y="4146679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楕円 372">
            <a:extLst>
              <a:ext uri="{FF2B5EF4-FFF2-40B4-BE49-F238E27FC236}">
                <a16:creationId xmlns:a16="http://schemas.microsoft.com/office/drawing/2014/main" id="{1DBF1EB8-1590-4E68-A5DD-EBEB14580F4E}"/>
              </a:ext>
            </a:extLst>
          </p:cNvPr>
          <p:cNvSpPr/>
          <p:nvPr/>
        </p:nvSpPr>
        <p:spPr>
          <a:xfrm>
            <a:off x="3913510" y="4516129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楕円 373">
            <a:extLst>
              <a:ext uri="{FF2B5EF4-FFF2-40B4-BE49-F238E27FC236}">
                <a16:creationId xmlns:a16="http://schemas.microsoft.com/office/drawing/2014/main" id="{3E779D40-0588-4F49-AFA4-0FBC02250405}"/>
              </a:ext>
            </a:extLst>
          </p:cNvPr>
          <p:cNvSpPr/>
          <p:nvPr/>
        </p:nvSpPr>
        <p:spPr>
          <a:xfrm>
            <a:off x="3908902" y="4160535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テキスト ボックス 374">
            <a:extLst>
              <a:ext uri="{FF2B5EF4-FFF2-40B4-BE49-F238E27FC236}">
                <a16:creationId xmlns:a16="http://schemas.microsoft.com/office/drawing/2014/main" id="{0D5CF0F1-F399-49AD-97F5-5C9A27A64DC2}"/>
              </a:ext>
            </a:extLst>
          </p:cNvPr>
          <p:cNvSpPr txBox="1"/>
          <p:nvPr/>
        </p:nvSpPr>
        <p:spPr>
          <a:xfrm>
            <a:off x="2743029" y="5213614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</a:t>
            </a:r>
          </a:p>
        </p:txBody>
      </p:sp>
      <p:sp>
        <p:nvSpPr>
          <p:cNvPr id="376" name="テキスト ボックス 375">
            <a:extLst>
              <a:ext uri="{FF2B5EF4-FFF2-40B4-BE49-F238E27FC236}">
                <a16:creationId xmlns:a16="http://schemas.microsoft.com/office/drawing/2014/main" id="{06615B1D-22D7-4732-833B-70D0C218FF51}"/>
              </a:ext>
            </a:extLst>
          </p:cNvPr>
          <p:cNvSpPr txBox="1"/>
          <p:nvPr/>
        </p:nvSpPr>
        <p:spPr>
          <a:xfrm>
            <a:off x="3611086" y="5218233"/>
            <a:ext cx="39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</a:t>
            </a:r>
          </a:p>
        </p:txBody>
      </p:sp>
      <p:sp>
        <p:nvSpPr>
          <p:cNvPr id="377" name="テキスト ボックス 376">
            <a:extLst>
              <a:ext uri="{FF2B5EF4-FFF2-40B4-BE49-F238E27FC236}">
                <a16:creationId xmlns:a16="http://schemas.microsoft.com/office/drawing/2014/main" id="{589DD974-A52F-4871-AF1D-DC2CDB0F1697}"/>
              </a:ext>
            </a:extLst>
          </p:cNvPr>
          <p:cNvSpPr txBox="1"/>
          <p:nvPr/>
        </p:nvSpPr>
        <p:spPr>
          <a:xfrm>
            <a:off x="2723963" y="4797989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78" name="テキスト ボックス 377">
            <a:extLst>
              <a:ext uri="{FF2B5EF4-FFF2-40B4-BE49-F238E27FC236}">
                <a16:creationId xmlns:a16="http://schemas.microsoft.com/office/drawing/2014/main" id="{79E324B3-B5A8-4C8B-82A1-2E1FABE73704}"/>
              </a:ext>
            </a:extLst>
          </p:cNvPr>
          <p:cNvSpPr txBox="1"/>
          <p:nvPr/>
        </p:nvSpPr>
        <p:spPr>
          <a:xfrm>
            <a:off x="3490433" y="4793371"/>
            <a:ext cx="50103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79" name="テキスト ボックス 378">
            <a:extLst>
              <a:ext uri="{FF2B5EF4-FFF2-40B4-BE49-F238E27FC236}">
                <a16:creationId xmlns:a16="http://schemas.microsoft.com/office/drawing/2014/main" id="{84FAB224-D13B-4032-AA9A-133853A83163}"/>
              </a:ext>
            </a:extLst>
          </p:cNvPr>
          <p:cNvSpPr txBox="1"/>
          <p:nvPr/>
        </p:nvSpPr>
        <p:spPr>
          <a:xfrm>
            <a:off x="2746461" y="5559976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HV2</a:t>
            </a:r>
          </a:p>
        </p:txBody>
      </p:sp>
      <p:sp>
        <p:nvSpPr>
          <p:cNvPr id="380" name="テキスト ボックス 379">
            <a:extLst>
              <a:ext uri="{FF2B5EF4-FFF2-40B4-BE49-F238E27FC236}">
                <a16:creationId xmlns:a16="http://schemas.microsoft.com/office/drawing/2014/main" id="{273B326A-3315-40D1-8644-FBE7AE152392}"/>
              </a:ext>
            </a:extLst>
          </p:cNvPr>
          <p:cNvSpPr txBox="1"/>
          <p:nvPr/>
        </p:nvSpPr>
        <p:spPr>
          <a:xfrm>
            <a:off x="2733206" y="5906339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HV1</a:t>
            </a:r>
          </a:p>
        </p:txBody>
      </p:sp>
      <p:sp>
        <p:nvSpPr>
          <p:cNvPr id="381" name="テキスト ボックス 380">
            <a:extLst>
              <a:ext uri="{FF2B5EF4-FFF2-40B4-BE49-F238E27FC236}">
                <a16:creationId xmlns:a16="http://schemas.microsoft.com/office/drawing/2014/main" id="{D9CE52D5-1575-4539-A835-E3DF56548EC8}"/>
              </a:ext>
            </a:extLst>
          </p:cNvPr>
          <p:cNvSpPr txBox="1"/>
          <p:nvPr/>
        </p:nvSpPr>
        <p:spPr>
          <a:xfrm>
            <a:off x="3570796" y="5555358"/>
            <a:ext cx="45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LV2</a:t>
            </a:r>
          </a:p>
        </p:txBody>
      </p:sp>
      <p:sp>
        <p:nvSpPr>
          <p:cNvPr id="382" name="テキスト ボックス 381">
            <a:extLst>
              <a:ext uri="{FF2B5EF4-FFF2-40B4-BE49-F238E27FC236}">
                <a16:creationId xmlns:a16="http://schemas.microsoft.com/office/drawing/2014/main" id="{6490D407-AF3F-43CB-9AC7-5D3622DA8E0D}"/>
              </a:ext>
            </a:extLst>
          </p:cNvPr>
          <p:cNvSpPr txBox="1"/>
          <p:nvPr/>
        </p:nvSpPr>
        <p:spPr>
          <a:xfrm>
            <a:off x="3586374" y="5910958"/>
            <a:ext cx="40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LV1</a:t>
            </a:r>
          </a:p>
        </p:txBody>
      </p:sp>
      <p:sp>
        <p:nvSpPr>
          <p:cNvPr id="383" name="テキスト ボックス 382">
            <a:extLst>
              <a:ext uri="{FF2B5EF4-FFF2-40B4-BE49-F238E27FC236}">
                <a16:creationId xmlns:a16="http://schemas.microsoft.com/office/drawing/2014/main" id="{AEA0AD2C-DD4F-4CA3-98DC-FCB0074F017A}"/>
              </a:ext>
            </a:extLst>
          </p:cNvPr>
          <p:cNvSpPr txBox="1"/>
          <p:nvPr/>
        </p:nvSpPr>
        <p:spPr>
          <a:xfrm>
            <a:off x="2743040" y="4491993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HV3</a:t>
            </a:r>
          </a:p>
        </p:txBody>
      </p:sp>
      <p:sp>
        <p:nvSpPr>
          <p:cNvPr id="384" name="テキスト ボックス 383">
            <a:extLst>
              <a:ext uri="{FF2B5EF4-FFF2-40B4-BE49-F238E27FC236}">
                <a16:creationId xmlns:a16="http://schemas.microsoft.com/office/drawing/2014/main" id="{0697CE37-8073-4AD3-82F1-06362C17EA11}"/>
              </a:ext>
            </a:extLst>
          </p:cNvPr>
          <p:cNvSpPr txBox="1"/>
          <p:nvPr/>
        </p:nvSpPr>
        <p:spPr>
          <a:xfrm>
            <a:off x="2747659" y="4136393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HV4</a:t>
            </a:r>
          </a:p>
        </p:txBody>
      </p:sp>
      <p:sp>
        <p:nvSpPr>
          <p:cNvPr id="385" name="テキスト ボックス 384">
            <a:extLst>
              <a:ext uri="{FF2B5EF4-FFF2-40B4-BE49-F238E27FC236}">
                <a16:creationId xmlns:a16="http://schemas.microsoft.com/office/drawing/2014/main" id="{10E31949-1824-494A-842F-568E44151B8E}"/>
              </a:ext>
            </a:extLst>
          </p:cNvPr>
          <p:cNvSpPr txBox="1"/>
          <p:nvPr/>
        </p:nvSpPr>
        <p:spPr>
          <a:xfrm>
            <a:off x="3574425" y="4151443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LV4</a:t>
            </a:r>
          </a:p>
        </p:txBody>
      </p: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04CEBD15-886B-427C-B4B3-D63900EE9789}"/>
              </a:ext>
            </a:extLst>
          </p:cNvPr>
          <p:cNvSpPr txBox="1"/>
          <p:nvPr/>
        </p:nvSpPr>
        <p:spPr>
          <a:xfrm>
            <a:off x="3578272" y="4501950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LV3</a:t>
            </a:r>
          </a:p>
        </p:txBody>
      </p: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32C7E4C7-C210-418C-850F-6531363E9451}"/>
              </a:ext>
            </a:extLst>
          </p:cNvPr>
          <p:cNvSpPr txBox="1"/>
          <p:nvPr/>
        </p:nvSpPr>
        <p:spPr>
          <a:xfrm>
            <a:off x="7259759" y="1995060"/>
            <a:ext cx="168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terminal</a:t>
            </a:r>
          </a:p>
          <a:p>
            <a:r>
              <a:rPr lang="en-US" dirty="0"/>
              <a:t>(power supply)</a:t>
            </a: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C73B2D3E-DC46-4917-BA19-08441897FF30}"/>
              </a:ext>
            </a:extLst>
          </p:cNvPr>
          <p:cNvSpPr txBox="1"/>
          <p:nvPr/>
        </p:nvSpPr>
        <p:spPr>
          <a:xfrm>
            <a:off x="5225492" y="6477855"/>
            <a:ext cx="121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 socket</a:t>
            </a:r>
          </a:p>
        </p:txBody>
      </p:sp>
      <p:sp>
        <p:nvSpPr>
          <p:cNvPr id="389" name="テキスト ボックス 388">
            <a:extLst>
              <a:ext uri="{FF2B5EF4-FFF2-40B4-BE49-F238E27FC236}">
                <a16:creationId xmlns:a16="http://schemas.microsoft.com/office/drawing/2014/main" id="{1E1A68A2-27A4-4A45-8159-3C2B0E5B63F0}"/>
              </a:ext>
            </a:extLst>
          </p:cNvPr>
          <p:cNvSpPr txBox="1"/>
          <p:nvPr/>
        </p:nvSpPr>
        <p:spPr>
          <a:xfrm>
            <a:off x="921350" y="6303354"/>
            <a:ext cx="121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 socket</a:t>
            </a:r>
          </a:p>
        </p:txBody>
      </p:sp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C4342872-1A91-493E-AE53-B7F41A7DD3E7}"/>
              </a:ext>
            </a:extLst>
          </p:cNvPr>
          <p:cNvSpPr/>
          <p:nvPr/>
        </p:nvSpPr>
        <p:spPr>
          <a:xfrm>
            <a:off x="1013719" y="1574421"/>
            <a:ext cx="6998363" cy="472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テキスト ボックス 390">
            <a:extLst>
              <a:ext uri="{FF2B5EF4-FFF2-40B4-BE49-F238E27FC236}">
                <a16:creationId xmlns:a16="http://schemas.microsoft.com/office/drawing/2014/main" id="{71C0433A-F3D3-4F2C-9C94-035EEBC834DE}"/>
              </a:ext>
            </a:extLst>
          </p:cNvPr>
          <p:cNvSpPr txBox="1"/>
          <p:nvPr/>
        </p:nvSpPr>
        <p:spPr>
          <a:xfrm>
            <a:off x="7494848" y="5103819"/>
            <a:ext cx="517234" cy="28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E977962A-5E0A-49F3-87DD-9532995AC589}"/>
              </a:ext>
            </a:extLst>
          </p:cNvPr>
          <p:cNvSpPr txBox="1"/>
          <p:nvPr/>
        </p:nvSpPr>
        <p:spPr>
          <a:xfrm>
            <a:off x="6477868" y="5450193"/>
            <a:ext cx="367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393" name="テキスト ボックス 392">
            <a:extLst>
              <a:ext uri="{FF2B5EF4-FFF2-40B4-BE49-F238E27FC236}">
                <a16:creationId xmlns:a16="http://schemas.microsoft.com/office/drawing/2014/main" id="{5F456FF7-13A2-4541-995E-9A074BBD7CA2}"/>
              </a:ext>
            </a:extLst>
          </p:cNvPr>
          <p:cNvSpPr txBox="1"/>
          <p:nvPr/>
        </p:nvSpPr>
        <p:spPr>
          <a:xfrm>
            <a:off x="7326068" y="5824819"/>
            <a:ext cx="765847" cy="27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35ABEC33-D757-4260-A829-DF0EFAFBBBE1}"/>
              </a:ext>
            </a:extLst>
          </p:cNvPr>
          <p:cNvSpPr txBox="1"/>
          <p:nvPr/>
        </p:nvSpPr>
        <p:spPr>
          <a:xfrm>
            <a:off x="2824828" y="2786499"/>
            <a:ext cx="44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12DA0463-A377-4427-BBDE-3ACD76767236}"/>
              </a:ext>
            </a:extLst>
          </p:cNvPr>
          <p:cNvSpPr txBox="1"/>
          <p:nvPr/>
        </p:nvSpPr>
        <p:spPr>
          <a:xfrm>
            <a:off x="7662071" y="4738082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396" name="テキスト ボックス 395">
            <a:extLst>
              <a:ext uri="{FF2B5EF4-FFF2-40B4-BE49-F238E27FC236}">
                <a16:creationId xmlns:a16="http://schemas.microsoft.com/office/drawing/2014/main" id="{920E32B2-62B3-41BA-A17A-D7E8A960B086}"/>
              </a:ext>
            </a:extLst>
          </p:cNvPr>
          <p:cNvSpPr txBox="1"/>
          <p:nvPr/>
        </p:nvSpPr>
        <p:spPr>
          <a:xfrm>
            <a:off x="3467475" y="2514613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97" name="テキスト ボックス 396">
            <a:extLst>
              <a:ext uri="{FF2B5EF4-FFF2-40B4-BE49-F238E27FC236}">
                <a16:creationId xmlns:a16="http://schemas.microsoft.com/office/drawing/2014/main" id="{840FD56F-2799-4BAD-A1FE-1CEF4770DB34}"/>
              </a:ext>
            </a:extLst>
          </p:cNvPr>
          <p:cNvSpPr txBox="1"/>
          <p:nvPr/>
        </p:nvSpPr>
        <p:spPr>
          <a:xfrm>
            <a:off x="3839666" y="2518060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3.3V</a:t>
            </a:r>
          </a:p>
        </p:txBody>
      </p:sp>
      <p:cxnSp>
        <p:nvCxnSpPr>
          <p:cNvPr id="398" name="コネクタ: カギ線 397">
            <a:extLst>
              <a:ext uri="{FF2B5EF4-FFF2-40B4-BE49-F238E27FC236}">
                <a16:creationId xmlns:a16="http://schemas.microsoft.com/office/drawing/2014/main" id="{58EA154B-54C7-4A0F-B449-2B1287D792DC}"/>
              </a:ext>
            </a:extLst>
          </p:cNvPr>
          <p:cNvCxnSpPr>
            <a:cxnSpLocks/>
            <a:stCxn id="429" idx="2"/>
            <a:endCxn id="416" idx="0"/>
          </p:cNvCxnSpPr>
          <p:nvPr/>
        </p:nvCxnSpPr>
        <p:spPr>
          <a:xfrm rot="10800000" flipV="1">
            <a:off x="2198176" y="3434622"/>
            <a:ext cx="635598" cy="178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コネクタ: カギ線 398">
            <a:extLst>
              <a:ext uri="{FF2B5EF4-FFF2-40B4-BE49-F238E27FC236}">
                <a16:creationId xmlns:a16="http://schemas.microsoft.com/office/drawing/2014/main" id="{5114A1DD-3013-45F6-91BF-FE73FC93E21D}"/>
              </a:ext>
            </a:extLst>
          </p:cNvPr>
          <p:cNvCxnSpPr>
            <a:cxnSpLocks/>
            <a:stCxn id="341" idx="2"/>
            <a:endCxn id="325" idx="6"/>
          </p:cNvCxnSpPr>
          <p:nvPr/>
        </p:nvCxnSpPr>
        <p:spPr>
          <a:xfrm rot="10800000">
            <a:off x="2794334" y="4991800"/>
            <a:ext cx="1123279" cy="46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コネクタ: カギ線 400">
            <a:extLst>
              <a:ext uri="{FF2B5EF4-FFF2-40B4-BE49-F238E27FC236}">
                <a16:creationId xmlns:a16="http://schemas.microsoft.com/office/drawing/2014/main" id="{9DDCE5DC-23DA-4E38-9480-4CC324A33D46}"/>
              </a:ext>
            </a:extLst>
          </p:cNvPr>
          <p:cNvCxnSpPr>
            <a:cxnSpLocks/>
            <a:stCxn id="423" idx="6"/>
            <a:endCxn id="172" idx="0"/>
          </p:cNvCxnSpPr>
          <p:nvPr/>
        </p:nvCxnSpPr>
        <p:spPr>
          <a:xfrm>
            <a:off x="5898689" y="3761931"/>
            <a:ext cx="1807143" cy="65563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コネクタ: カギ線 402">
            <a:extLst>
              <a:ext uri="{FF2B5EF4-FFF2-40B4-BE49-F238E27FC236}">
                <a16:creationId xmlns:a16="http://schemas.microsoft.com/office/drawing/2014/main" id="{30F9026E-5511-4D76-802E-97CB7020F317}"/>
              </a:ext>
            </a:extLst>
          </p:cNvPr>
          <p:cNvCxnSpPr>
            <a:cxnSpLocks/>
            <a:stCxn id="418" idx="6"/>
            <a:endCxn id="156" idx="2"/>
          </p:cNvCxnSpPr>
          <p:nvPr/>
        </p:nvCxnSpPr>
        <p:spPr>
          <a:xfrm>
            <a:off x="5104799" y="4991608"/>
            <a:ext cx="1687018" cy="3479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楕円 403">
            <a:extLst>
              <a:ext uri="{FF2B5EF4-FFF2-40B4-BE49-F238E27FC236}">
                <a16:creationId xmlns:a16="http://schemas.microsoft.com/office/drawing/2014/main" id="{07C2F45D-C538-4058-9F8E-BC91C2DDFD73}"/>
              </a:ext>
            </a:extLst>
          </p:cNvPr>
          <p:cNvSpPr/>
          <p:nvPr/>
        </p:nvSpPr>
        <p:spPr>
          <a:xfrm>
            <a:off x="6003916" y="5550607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楕円 404">
            <a:extLst>
              <a:ext uri="{FF2B5EF4-FFF2-40B4-BE49-F238E27FC236}">
                <a16:creationId xmlns:a16="http://schemas.microsoft.com/office/drawing/2014/main" id="{4CD11A71-DF71-4D54-AAF8-301256FC907F}"/>
              </a:ext>
            </a:extLst>
          </p:cNvPr>
          <p:cNvSpPr/>
          <p:nvPr/>
        </p:nvSpPr>
        <p:spPr>
          <a:xfrm>
            <a:off x="5272458" y="5194119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6" name="コネクタ: カギ線 405">
            <a:extLst>
              <a:ext uri="{FF2B5EF4-FFF2-40B4-BE49-F238E27FC236}">
                <a16:creationId xmlns:a16="http://schemas.microsoft.com/office/drawing/2014/main" id="{DB9E1085-46AC-4847-A417-CF2B9266CCC6}"/>
              </a:ext>
            </a:extLst>
          </p:cNvPr>
          <p:cNvCxnSpPr>
            <a:cxnSpLocks/>
            <a:stCxn id="343" idx="6"/>
            <a:endCxn id="405" idx="2"/>
          </p:cNvCxnSpPr>
          <p:nvPr/>
        </p:nvCxnSpPr>
        <p:spPr>
          <a:xfrm flipV="1">
            <a:off x="4203947" y="5318810"/>
            <a:ext cx="1068511" cy="361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BB464C56-25DF-48C8-B2BE-E050FA58D3C3}"/>
              </a:ext>
            </a:extLst>
          </p:cNvPr>
          <p:cNvCxnSpPr>
            <a:stCxn id="404" idx="0"/>
            <a:endCxn id="334" idx="4"/>
          </p:cNvCxnSpPr>
          <p:nvPr/>
        </p:nvCxnSpPr>
        <p:spPr>
          <a:xfrm flipV="1">
            <a:off x="6147080" y="2272104"/>
            <a:ext cx="8974" cy="3278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28D7EC8A-32B9-44A2-96D8-27671B39C9C3}"/>
              </a:ext>
            </a:extLst>
          </p:cNvPr>
          <p:cNvSpPr txBox="1"/>
          <p:nvPr/>
        </p:nvSpPr>
        <p:spPr>
          <a:xfrm>
            <a:off x="1080781" y="4712491"/>
            <a:ext cx="410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409" name="テキスト ボックス 408">
            <a:extLst>
              <a:ext uri="{FF2B5EF4-FFF2-40B4-BE49-F238E27FC236}">
                <a16:creationId xmlns:a16="http://schemas.microsoft.com/office/drawing/2014/main" id="{4D87D795-A8E1-4583-B2FE-65B1FD5F89EE}"/>
              </a:ext>
            </a:extLst>
          </p:cNvPr>
          <p:cNvSpPr txBox="1"/>
          <p:nvPr/>
        </p:nvSpPr>
        <p:spPr>
          <a:xfrm>
            <a:off x="1039669" y="5123174"/>
            <a:ext cx="517234" cy="28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cxnSp>
        <p:nvCxnSpPr>
          <p:cNvPr id="410" name="コネクタ: カギ線 409">
            <a:extLst>
              <a:ext uri="{FF2B5EF4-FFF2-40B4-BE49-F238E27FC236}">
                <a16:creationId xmlns:a16="http://schemas.microsoft.com/office/drawing/2014/main" id="{865409F8-E9A7-4BB2-9CD6-7952D935C288}"/>
              </a:ext>
            </a:extLst>
          </p:cNvPr>
          <p:cNvCxnSpPr>
            <a:cxnSpLocks/>
            <a:stCxn id="404" idx="2"/>
            <a:endCxn id="141" idx="6"/>
          </p:cNvCxnSpPr>
          <p:nvPr/>
        </p:nvCxnSpPr>
        <p:spPr>
          <a:xfrm rot="10800000" flipV="1">
            <a:off x="4631322" y="5675298"/>
            <a:ext cx="1372594" cy="370684"/>
          </a:xfrm>
          <a:prstGeom prst="bentConnector3">
            <a:avLst>
              <a:gd name="adj1" fmla="val 7537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楕円 412">
            <a:extLst>
              <a:ext uri="{FF2B5EF4-FFF2-40B4-BE49-F238E27FC236}">
                <a16:creationId xmlns:a16="http://schemas.microsoft.com/office/drawing/2014/main" id="{BE15B80E-07AA-48DE-A460-22047927716C}"/>
              </a:ext>
            </a:extLst>
          </p:cNvPr>
          <p:cNvSpPr/>
          <p:nvPr/>
        </p:nvSpPr>
        <p:spPr>
          <a:xfrm>
            <a:off x="3563643" y="3663997"/>
            <a:ext cx="286327" cy="24938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4" name="コネクタ: カギ線 413">
            <a:extLst>
              <a:ext uri="{FF2B5EF4-FFF2-40B4-BE49-F238E27FC236}">
                <a16:creationId xmlns:a16="http://schemas.microsoft.com/office/drawing/2014/main" id="{26345981-4924-47BB-AFB1-5D24CD9FD083}"/>
              </a:ext>
            </a:extLst>
          </p:cNvPr>
          <p:cNvCxnSpPr>
            <a:cxnSpLocks/>
            <a:stCxn id="413" idx="2"/>
            <a:endCxn id="128" idx="0"/>
          </p:cNvCxnSpPr>
          <p:nvPr/>
        </p:nvCxnSpPr>
        <p:spPr>
          <a:xfrm rot="10800000" flipV="1">
            <a:off x="1836763" y="3788688"/>
            <a:ext cx="1726880" cy="143117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コネクタ: カギ線 414">
            <a:extLst>
              <a:ext uri="{FF2B5EF4-FFF2-40B4-BE49-F238E27FC236}">
                <a16:creationId xmlns:a16="http://schemas.microsoft.com/office/drawing/2014/main" id="{3871376E-EA29-4C9C-99A5-9F690810DE7F}"/>
              </a:ext>
            </a:extLst>
          </p:cNvPr>
          <p:cNvCxnSpPr>
            <a:cxnSpLocks/>
            <a:stCxn id="350" idx="4"/>
            <a:endCxn id="413" idx="0"/>
          </p:cNvCxnSpPr>
          <p:nvPr/>
        </p:nvCxnSpPr>
        <p:spPr>
          <a:xfrm rot="5400000">
            <a:off x="3655259" y="3611756"/>
            <a:ext cx="103789" cy="6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楕円 415">
            <a:extLst>
              <a:ext uri="{FF2B5EF4-FFF2-40B4-BE49-F238E27FC236}">
                <a16:creationId xmlns:a16="http://schemas.microsoft.com/office/drawing/2014/main" id="{572301C3-1193-4603-AC5F-3BCC4B09FFB8}"/>
              </a:ext>
            </a:extLst>
          </p:cNvPr>
          <p:cNvSpPr/>
          <p:nvPr/>
        </p:nvSpPr>
        <p:spPr>
          <a:xfrm>
            <a:off x="2055012" y="5215514"/>
            <a:ext cx="286327" cy="24938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7" name="コネクタ: カギ線 416">
            <a:extLst>
              <a:ext uri="{FF2B5EF4-FFF2-40B4-BE49-F238E27FC236}">
                <a16:creationId xmlns:a16="http://schemas.microsoft.com/office/drawing/2014/main" id="{74684A4C-3670-497E-BF39-BF1D81038FD6}"/>
              </a:ext>
            </a:extLst>
          </p:cNvPr>
          <p:cNvCxnSpPr>
            <a:cxnSpLocks/>
            <a:stCxn id="315" idx="6"/>
            <a:endCxn id="416" idx="0"/>
          </p:cNvCxnSpPr>
          <p:nvPr/>
        </p:nvCxnSpPr>
        <p:spPr>
          <a:xfrm>
            <a:off x="1483770" y="4996415"/>
            <a:ext cx="714406" cy="2190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楕円 417">
            <a:extLst>
              <a:ext uri="{FF2B5EF4-FFF2-40B4-BE49-F238E27FC236}">
                <a16:creationId xmlns:a16="http://schemas.microsoft.com/office/drawing/2014/main" id="{DC4839AC-D598-4072-88E1-0F72F0A50DD3}"/>
              </a:ext>
            </a:extLst>
          </p:cNvPr>
          <p:cNvSpPr/>
          <p:nvPr/>
        </p:nvSpPr>
        <p:spPr>
          <a:xfrm>
            <a:off x="4818472" y="4866917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FB538F50-4718-4839-82C6-E1996AB70ADF}"/>
              </a:ext>
            </a:extLst>
          </p:cNvPr>
          <p:cNvCxnSpPr>
            <a:stCxn id="341" idx="6"/>
            <a:endCxn id="418" idx="2"/>
          </p:cNvCxnSpPr>
          <p:nvPr/>
        </p:nvCxnSpPr>
        <p:spPr>
          <a:xfrm flipV="1">
            <a:off x="4203939" y="4991608"/>
            <a:ext cx="614533" cy="4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5C94C1B4-78DA-48CD-A60F-909670077D06}"/>
              </a:ext>
            </a:extLst>
          </p:cNvPr>
          <p:cNvCxnSpPr>
            <a:stCxn id="331" idx="4"/>
            <a:endCxn id="418" idx="0"/>
          </p:cNvCxnSpPr>
          <p:nvPr/>
        </p:nvCxnSpPr>
        <p:spPr>
          <a:xfrm>
            <a:off x="4957634" y="2272104"/>
            <a:ext cx="4002" cy="259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正方形/長方形 421">
            <a:extLst>
              <a:ext uri="{FF2B5EF4-FFF2-40B4-BE49-F238E27FC236}">
                <a16:creationId xmlns:a16="http://schemas.microsoft.com/office/drawing/2014/main" id="{5A2DEBA7-1434-4265-AAF2-E3BE9ADBB9D1}"/>
              </a:ext>
            </a:extLst>
          </p:cNvPr>
          <p:cNvSpPr/>
          <p:nvPr/>
        </p:nvSpPr>
        <p:spPr>
          <a:xfrm>
            <a:off x="4726721" y="180157"/>
            <a:ext cx="2401453" cy="16994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Microchip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RN4020</a:t>
            </a:r>
          </a:p>
        </p:txBody>
      </p:sp>
      <p:sp>
        <p:nvSpPr>
          <p:cNvPr id="423" name="楕円 422">
            <a:extLst>
              <a:ext uri="{FF2B5EF4-FFF2-40B4-BE49-F238E27FC236}">
                <a16:creationId xmlns:a16="http://schemas.microsoft.com/office/drawing/2014/main" id="{F8ECAC2F-2531-4788-9F06-A5E7BAB4DAEC}"/>
              </a:ext>
            </a:extLst>
          </p:cNvPr>
          <p:cNvSpPr/>
          <p:nvPr/>
        </p:nvSpPr>
        <p:spPr>
          <a:xfrm>
            <a:off x="5612362" y="3637240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7BCC8681-2B7A-4429-8747-8497155A262D}"/>
              </a:ext>
            </a:extLst>
          </p:cNvPr>
          <p:cNvCxnSpPr>
            <a:stCxn id="423" idx="0"/>
            <a:endCxn id="333" idx="4"/>
          </p:cNvCxnSpPr>
          <p:nvPr/>
        </p:nvCxnSpPr>
        <p:spPr>
          <a:xfrm flipH="1" flipV="1">
            <a:off x="5751960" y="2272104"/>
            <a:ext cx="3566" cy="136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9E64A77-9C45-44C4-BF88-C0B9D4F13987}"/>
              </a:ext>
            </a:extLst>
          </p:cNvPr>
          <p:cNvSpPr txBox="1"/>
          <p:nvPr/>
        </p:nvSpPr>
        <p:spPr>
          <a:xfrm>
            <a:off x="927347" y="12793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17 holes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D97EC333-F612-432A-9041-14194B0A49E6}"/>
              </a:ext>
            </a:extLst>
          </p:cNvPr>
          <p:cNvSpPr txBox="1"/>
          <p:nvPr/>
        </p:nvSpPr>
        <p:spPr>
          <a:xfrm rot="16200000">
            <a:off x="-35837" y="323829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14</a:t>
            </a:r>
            <a:r>
              <a:rPr lang="en-US" dirty="0"/>
              <a:t> holes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4D4567EE-4D30-4482-B3C8-0A4139AC33FC}"/>
              </a:ext>
            </a:extLst>
          </p:cNvPr>
          <p:cNvCxnSpPr>
            <a:cxnSpLocks/>
            <a:stCxn id="404" idx="6"/>
            <a:endCxn id="159" idx="2"/>
          </p:cNvCxnSpPr>
          <p:nvPr/>
        </p:nvCxnSpPr>
        <p:spPr>
          <a:xfrm flipV="1">
            <a:off x="6290243" y="5674853"/>
            <a:ext cx="505929" cy="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27831000-4736-46D1-A66D-4AD011CC555A}"/>
              </a:ext>
            </a:extLst>
          </p:cNvPr>
          <p:cNvCxnSpPr>
            <a:stCxn id="416" idx="6"/>
            <a:endCxn id="326" idx="2"/>
          </p:cNvCxnSpPr>
          <p:nvPr/>
        </p:nvCxnSpPr>
        <p:spPr>
          <a:xfrm flipV="1">
            <a:off x="2341339" y="5338162"/>
            <a:ext cx="162052" cy="2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楕円 428">
            <a:extLst>
              <a:ext uri="{FF2B5EF4-FFF2-40B4-BE49-F238E27FC236}">
                <a16:creationId xmlns:a16="http://schemas.microsoft.com/office/drawing/2014/main" id="{6E698ACE-BF51-4E32-B32E-B100526327C7}"/>
              </a:ext>
            </a:extLst>
          </p:cNvPr>
          <p:cNvSpPr/>
          <p:nvPr/>
        </p:nvSpPr>
        <p:spPr>
          <a:xfrm>
            <a:off x="2833774" y="3309931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0" name="コネクタ: カギ線 429">
            <a:extLst>
              <a:ext uri="{FF2B5EF4-FFF2-40B4-BE49-F238E27FC236}">
                <a16:creationId xmlns:a16="http://schemas.microsoft.com/office/drawing/2014/main" id="{9E657E73-4C8D-4278-A6CD-B9C417BBD90F}"/>
              </a:ext>
            </a:extLst>
          </p:cNvPr>
          <p:cNvCxnSpPr>
            <a:cxnSpLocks/>
            <a:stCxn id="429" idx="0"/>
            <a:endCxn id="346" idx="2"/>
          </p:cNvCxnSpPr>
          <p:nvPr/>
        </p:nvCxnSpPr>
        <p:spPr>
          <a:xfrm rot="5400000" flipH="1" flipV="1">
            <a:off x="2962823" y="3046588"/>
            <a:ext cx="277458" cy="2492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コネクタ: カギ線 431">
            <a:extLst>
              <a:ext uri="{FF2B5EF4-FFF2-40B4-BE49-F238E27FC236}">
                <a16:creationId xmlns:a16="http://schemas.microsoft.com/office/drawing/2014/main" id="{4F975D29-66CA-436C-8A0E-28FCF5979666}"/>
              </a:ext>
            </a:extLst>
          </p:cNvPr>
          <p:cNvCxnSpPr>
            <a:cxnSpLocks/>
            <a:stCxn id="348" idx="6"/>
            <a:endCxn id="349" idx="0"/>
          </p:cNvCxnSpPr>
          <p:nvPr/>
        </p:nvCxnSpPr>
        <p:spPr>
          <a:xfrm>
            <a:off x="4186742" y="3041712"/>
            <a:ext cx="324316" cy="2586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楕円 438">
            <a:extLst>
              <a:ext uri="{FF2B5EF4-FFF2-40B4-BE49-F238E27FC236}">
                <a16:creationId xmlns:a16="http://schemas.microsoft.com/office/drawing/2014/main" id="{44CF1EFD-481E-4026-AFD7-D18B5E027834}"/>
              </a:ext>
            </a:extLst>
          </p:cNvPr>
          <p:cNvSpPr/>
          <p:nvPr/>
        </p:nvSpPr>
        <p:spPr>
          <a:xfrm>
            <a:off x="6391512" y="5936455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117BB0FE-B7D1-4FC7-B9CD-402258E1B667}"/>
              </a:ext>
            </a:extLst>
          </p:cNvPr>
          <p:cNvCxnSpPr>
            <a:cxnSpLocks/>
            <a:stCxn id="335" idx="4"/>
            <a:endCxn id="439" idx="0"/>
          </p:cNvCxnSpPr>
          <p:nvPr/>
        </p:nvCxnSpPr>
        <p:spPr>
          <a:xfrm>
            <a:off x="6532427" y="2267490"/>
            <a:ext cx="2249" cy="366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楕円 127">
            <a:extLst>
              <a:ext uri="{FF2B5EF4-FFF2-40B4-BE49-F238E27FC236}">
                <a16:creationId xmlns:a16="http://schemas.microsoft.com/office/drawing/2014/main" id="{FAB0E2F3-97C1-48DF-91F8-042E6B6D2A28}"/>
              </a:ext>
            </a:extLst>
          </p:cNvPr>
          <p:cNvSpPr/>
          <p:nvPr/>
        </p:nvSpPr>
        <p:spPr>
          <a:xfrm>
            <a:off x="1693599" y="5219864"/>
            <a:ext cx="286327" cy="24938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FA6A2FC-6E02-43C3-A00B-ADC165A3C63E}"/>
              </a:ext>
            </a:extLst>
          </p:cNvPr>
          <p:cNvCxnSpPr>
            <a:stCxn id="316" idx="6"/>
            <a:endCxn id="128" idx="2"/>
          </p:cNvCxnSpPr>
          <p:nvPr/>
        </p:nvCxnSpPr>
        <p:spPr>
          <a:xfrm>
            <a:off x="1479155" y="5342778"/>
            <a:ext cx="214444" cy="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楕円 140">
            <a:extLst>
              <a:ext uri="{FF2B5EF4-FFF2-40B4-BE49-F238E27FC236}">
                <a16:creationId xmlns:a16="http://schemas.microsoft.com/office/drawing/2014/main" id="{5E530670-0CA3-4285-84D4-6EE2C5226224}"/>
              </a:ext>
            </a:extLst>
          </p:cNvPr>
          <p:cNvSpPr/>
          <p:nvPr/>
        </p:nvSpPr>
        <p:spPr>
          <a:xfrm>
            <a:off x="4344995" y="5921291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87D5E73-7063-4D61-A476-86E1B8724C6A}"/>
              </a:ext>
            </a:extLst>
          </p:cNvPr>
          <p:cNvCxnSpPr>
            <a:stCxn id="344" idx="6"/>
            <a:endCxn id="141" idx="2"/>
          </p:cNvCxnSpPr>
          <p:nvPr/>
        </p:nvCxnSpPr>
        <p:spPr>
          <a:xfrm>
            <a:off x="4199849" y="6044739"/>
            <a:ext cx="145146" cy="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7ADE0316-6378-4730-9952-D1AAD472B67B}"/>
              </a:ext>
            </a:extLst>
          </p:cNvPr>
          <p:cNvSpPr/>
          <p:nvPr/>
        </p:nvSpPr>
        <p:spPr>
          <a:xfrm>
            <a:off x="6791817" y="5214883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0E1DBB86-4D08-4C6C-B524-65548335CB8E}"/>
              </a:ext>
            </a:extLst>
          </p:cNvPr>
          <p:cNvSpPr/>
          <p:nvPr/>
        </p:nvSpPr>
        <p:spPr>
          <a:xfrm>
            <a:off x="6796172" y="5550162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3C0C95E1-6069-4ADE-A40B-0945AB02525A}"/>
              </a:ext>
            </a:extLst>
          </p:cNvPr>
          <p:cNvCxnSpPr>
            <a:cxnSpLocks/>
            <a:stCxn id="159" idx="6"/>
            <a:endCxn id="323" idx="2"/>
          </p:cNvCxnSpPr>
          <p:nvPr/>
        </p:nvCxnSpPr>
        <p:spPr>
          <a:xfrm>
            <a:off x="7082499" y="5674853"/>
            <a:ext cx="489962" cy="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10C45578-672E-4B40-A5C6-5A4CA5A64426}"/>
              </a:ext>
            </a:extLst>
          </p:cNvPr>
          <p:cNvCxnSpPr>
            <a:cxnSpLocks/>
            <a:stCxn id="156" idx="6"/>
            <a:endCxn id="322" idx="2"/>
          </p:cNvCxnSpPr>
          <p:nvPr/>
        </p:nvCxnSpPr>
        <p:spPr>
          <a:xfrm flipV="1">
            <a:off x="7078144" y="5338655"/>
            <a:ext cx="489697" cy="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楕円 171">
            <a:extLst>
              <a:ext uri="{FF2B5EF4-FFF2-40B4-BE49-F238E27FC236}">
                <a16:creationId xmlns:a16="http://schemas.microsoft.com/office/drawing/2014/main" id="{9BD0352C-0885-48EF-B271-AEDE8CF6CCBB}"/>
              </a:ext>
            </a:extLst>
          </p:cNvPr>
          <p:cNvSpPr/>
          <p:nvPr/>
        </p:nvSpPr>
        <p:spPr>
          <a:xfrm>
            <a:off x="7562668" y="4417565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5C0CA14A-FA4D-4417-A4C0-591C08FA37D2}"/>
              </a:ext>
            </a:extLst>
          </p:cNvPr>
          <p:cNvCxnSpPr>
            <a:cxnSpLocks/>
            <a:stCxn id="321" idx="0"/>
            <a:endCxn id="172" idx="4"/>
          </p:cNvCxnSpPr>
          <p:nvPr/>
        </p:nvCxnSpPr>
        <p:spPr>
          <a:xfrm flipV="1">
            <a:off x="7705089" y="4666947"/>
            <a:ext cx="743" cy="20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楕円 184">
            <a:extLst>
              <a:ext uri="{FF2B5EF4-FFF2-40B4-BE49-F238E27FC236}">
                <a16:creationId xmlns:a16="http://schemas.microsoft.com/office/drawing/2014/main" id="{6F3479D7-C2EC-40E7-8764-09179B98C98A}"/>
              </a:ext>
            </a:extLst>
          </p:cNvPr>
          <p:cNvSpPr/>
          <p:nvPr/>
        </p:nvSpPr>
        <p:spPr>
          <a:xfrm>
            <a:off x="4358051" y="5211533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137E7914-AC74-4465-91EF-D738924390FF}"/>
              </a:ext>
            </a:extLst>
          </p:cNvPr>
          <p:cNvCxnSpPr>
            <a:stCxn id="342" idx="6"/>
            <a:endCxn id="185" idx="2"/>
          </p:cNvCxnSpPr>
          <p:nvPr/>
        </p:nvCxnSpPr>
        <p:spPr>
          <a:xfrm flipV="1">
            <a:off x="4191146" y="5336224"/>
            <a:ext cx="166905" cy="6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6C3441C-D31A-4B25-90E3-6EDF72191F9B}"/>
              </a:ext>
            </a:extLst>
          </p:cNvPr>
          <p:cNvCxnSpPr>
            <a:stCxn id="185" idx="0"/>
            <a:endCxn id="349" idx="4"/>
          </p:cNvCxnSpPr>
          <p:nvPr/>
        </p:nvCxnSpPr>
        <p:spPr>
          <a:xfrm flipV="1">
            <a:off x="4501215" y="3549786"/>
            <a:ext cx="9843" cy="1661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楕円 208">
            <a:extLst>
              <a:ext uri="{FF2B5EF4-FFF2-40B4-BE49-F238E27FC236}">
                <a16:creationId xmlns:a16="http://schemas.microsoft.com/office/drawing/2014/main" id="{BB6F0936-D834-4F1B-AE1E-C87EE910FE65}"/>
              </a:ext>
            </a:extLst>
          </p:cNvPr>
          <p:cNvSpPr/>
          <p:nvPr/>
        </p:nvSpPr>
        <p:spPr>
          <a:xfrm>
            <a:off x="5608003" y="2404972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66466783-34C9-4C01-8ECF-4D79D38A9897}"/>
              </a:ext>
            </a:extLst>
          </p:cNvPr>
          <p:cNvSpPr/>
          <p:nvPr/>
        </p:nvSpPr>
        <p:spPr>
          <a:xfrm>
            <a:off x="3228544" y="2392720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E5C2C1CA-64B8-4052-A523-583AF02903EC}"/>
              </a:ext>
            </a:extLst>
          </p:cNvPr>
          <p:cNvCxnSpPr>
            <a:stCxn id="209" idx="2"/>
            <a:endCxn id="214" idx="6"/>
          </p:cNvCxnSpPr>
          <p:nvPr/>
        </p:nvCxnSpPr>
        <p:spPr>
          <a:xfrm flipH="1" flipV="1">
            <a:off x="3514871" y="2517411"/>
            <a:ext cx="2093132" cy="12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4E727C0-AD25-4F96-B45D-B82FE96A6B79}"/>
              </a:ext>
            </a:extLst>
          </p:cNvPr>
          <p:cNvCxnSpPr>
            <a:cxnSpLocks/>
            <a:stCxn id="214" idx="4"/>
            <a:endCxn id="346" idx="0"/>
          </p:cNvCxnSpPr>
          <p:nvPr/>
        </p:nvCxnSpPr>
        <p:spPr>
          <a:xfrm flipH="1">
            <a:off x="3369331" y="2642102"/>
            <a:ext cx="2377" cy="26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2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53</Words>
  <Application>Microsoft Office PowerPoint</Application>
  <PresentationFormat>画面に合わせる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10</cp:revision>
  <dcterms:created xsi:type="dcterms:W3CDTF">2017-08-31T09:04:13Z</dcterms:created>
  <dcterms:modified xsi:type="dcterms:W3CDTF">2017-08-31T12:23:20Z</dcterms:modified>
</cp:coreProperties>
</file>