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DB89-F6CE-4EE7-AE23-362350B0A56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92BD3C19-F8B8-4332-AC2F-F8B21A5F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" y="534967"/>
            <a:ext cx="8930048" cy="6291625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4A136FC-5CA0-4D2F-AAB8-E6151ECF073A}"/>
              </a:ext>
            </a:extLst>
          </p:cNvPr>
          <p:cNvSpPr/>
          <p:nvPr/>
        </p:nvSpPr>
        <p:spPr>
          <a:xfrm>
            <a:off x="3979027" y="3653129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Accelero-</a:t>
            </a:r>
          </a:p>
          <a:p>
            <a:pPr algn="ctr"/>
            <a:r>
              <a:rPr lang="en-US" sz="1200" dirty="0"/>
              <a:t>meter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EDEB704-856D-44E5-9372-ACD90DA90352}"/>
              </a:ext>
            </a:extLst>
          </p:cNvPr>
          <p:cNvSpPr/>
          <p:nvPr/>
        </p:nvSpPr>
        <p:spPr>
          <a:xfrm>
            <a:off x="5196990" y="3446238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Temperature</a:t>
            </a:r>
          </a:p>
          <a:p>
            <a:pPr algn="ctr"/>
            <a:r>
              <a:rPr lang="en-US" sz="1100" dirty="0"/>
              <a:t>Humidity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F5F361-ADB7-4FAB-8E93-08401649CD45}"/>
              </a:ext>
            </a:extLst>
          </p:cNvPr>
          <p:cNvSpPr/>
          <p:nvPr/>
        </p:nvSpPr>
        <p:spPr>
          <a:xfrm>
            <a:off x="6676533" y="2710745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F01BED5-F3D9-4E04-B608-CB9B403E7380}"/>
              </a:ext>
            </a:extLst>
          </p:cNvPr>
          <p:cNvSpPr/>
          <p:nvPr/>
        </p:nvSpPr>
        <p:spPr>
          <a:xfrm>
            <a:off x="7218358" y="450405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Hall</a:t>
            </a:r>
          </a:p>
          <a:p>
            <a:pPr algn="ctr"/>
            <a:r>
              <a:rPr lang="en-US" sz="1200" dirty="0"/>
              <a:t>sensor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685759F-7624-4DCB-9B06-E4554D3D60DC}"/>
              </a:ext>
            </a:extLst>
          </p:cNvPr>
          <p:cNvSpPr/>
          <p:nvPr/>
        </p:nvSpPr>
        <p:spPr>
          <a:xfrm>
            <a:off x="6330293" y="2168547"/>
            <a:ext cx="933450" cy="448723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LCD</a:t>
            </a:r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59707CD6-6B66-4E46-AC9E-7A3843D8F7C6}"/>
              </a:ext>
            </a:extLst>
          </p:cNvPr>
          <p:cNvCxnSpPr>
            <a:cxnSpLocks/>
            <a:stCxn id="46" idx="0"/>
            <a:endCxn id="51" idx="3"/>
          </p:cNvCxnSpPr>
          <p:nvPr/>
        </p:nvCxnSpPr>
        <p:spPr>
          <a:xfrm rot="16200000" flipV="1">
            <a:off x="6916063" y="3883056"/>
            <a:ext cx="1014547" cy="227459"/>
          </a:xfrm>
          <a:prstGeom prst="curvedConnector2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8264A8C-AA57-464F-86A4-92BF50890E8F}"/>
              </a:ext>
            </a:extLst>
          </p:cNvPr>
          <p:cNvSpPr/>
          <p:nvPr/>
        </p:nvSpPr>
        <p:spPr>
          <a:xfrm>
            <a:off x="6376156" y="3265150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Speed</a:t>
            </a: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DF380920-E40F-4299-8BAA-7D2A7C560A55}"/>
              </a:ext>
            </a:extLst>
          </p:cNvPr>
          <p:cNvSpPr/>
          <p:nvPr/>
        </p:nvSpPr>
        <p:spPr>
          <a:xfrm>
            <a:off x="10418758" y="366893"/>
            <a:ext cx="48005" cy="480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433EBBC-5A5E-4AE7-A4C5-9187739A5446}"/>
              </a:ext>
            </a:extLst>
          </p:cNvPr>
          <p:cNvSpPr txBox="1"/>
          <p:nvPr/>
        </p:nvSpPr>
        <p:spPr>
          <a:xfrm>
            <a:off x="6505245" y="4144898"/>
            <a:ext cx="14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00561B-4BDF-43A3-9536-7B9468F82B06}"/>
              </a:ext>
            </a:extLst>
          </p:cNvPr>
          <p:cNvSpPr txBox="1"/>
          <p:nvPr/>
        </p:nvSpPr>
        <p:spPr>
          <a:xfrm>
            <a:off x="24164" y="61303"/>
            <a:ext cx="415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Kawasaki City, Kanagawa, Japan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8A03222-7014-4BF5-81D1-391586E236BE}"/>
              </a:ext>
            </a:extLst>
          </p:cNvPr>
          <p:cNvSpPr/>
          <p:nvPr/>
        </p:nvSpPr>
        <p:spPr>
          <a:xfrm>
            <a:off x="5784922" y="89254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LCD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E6543B0-401C-4915-B037-E511FB0CA10E}"/>
              </a:ext>
            </a:extLst>
          </p:cNvPr>
          <p:cNvSpPr/>
          <p:nvPr/>
        </p:nvSpPr>
        <p:spPr>
          <a:xfrm>
            <a:off x="6583790" y="1453261"/>
            <a:ext cx="933450" cy="448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</a:t>
            </a:r>
          </a:p>
        </p:txBody>
      </p: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516C2F8D-DA19-40B5-8AE1-0EDA36FC2558}"/>
              </a:ext>
            </a:extLst>
          </p:cNvPr>
          <p:cNvCxnSpPr>
            <a:cxnSpLocks/>
            <a:stCxn id="56" idx="2"/>
            <a:endCxn id="47" idx="1"/>
          </p:cNvCxnSpPr>
          <p:nvPr/>
        </p:nvCxnSpPr>
        <p:spPr>
          <a:xfrm rot="16200000" flipH="1">
            <a:off x="5691143" y="1753758"/>
            <a:ext cx="1051637" cy="226664"/>
          </a:xfrm>
          <a:prstGeom prst="curved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84DF59F-0571-4249-81A2-9EEB283DA460}"/>
              </a:ext>
            </a:extLst>
          </p:cNvPr>
          <p:cNvSpPr txBox="1"/>
          <p:nvPr/>
        </p:nvSpPr>
        <p:spPr>
          <a:xfrm flipH="1">
            <a:off x="5598076" y="1486192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BE3AD6EB-CCEA-41E0-94FC-DF96C664F664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rot="16200000" flipV="1">
            <a:off x="6923401" y="2490888"/>
            <a:ext cx="93475" cy="346240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85CBADF7-CE52-45DE-A87C-B8EEDFC346AE}"/>
              </a:ext>
            </a:extLst>
          </p:cNvPr>
          <p:cNvCxnSpPr>
            <a:cxnSpLocks/>
            <a:stCxn id="51" idx="0"/>
            <a:endCxn id="45" idx="2"/>
          </p:cNvCxnSpPr>
          <p:nvPr/>
        </p:nvCxnSpPr>
        <p:spPr>
          <a:xfrm rot="5400000" flipH="1" flipV="1">
            <a:off x="6940228" y="3062121"/>
            <a:ext cx="105682" cy="300377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曲線 48">
            <a:extLst>
              <a:ext uri="{FF2B5EF4-FFF2-40B4-BE49-F238E27FC236}">
                <a16:creationId xmlns:a16="http://schemas.microsoft.com/office/drawing/2014/main" id="{BA37B4CD-699D-41FA-82C4-0DCFF619A456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rot="10800000" flipV="1">
            <a:off x="4912478" y="3670599"/>
            <a:ext cx="284513" cy="20689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CF6FBD99-8FF9-418A-8D51-E4DAB989F7DA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 flipV="1">
            <a:off x="6130440" y="3489512"/>
            <a:ext cx="245716" cy="181088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CE3F5766-6257-4A9C-84FF-7FCCF466F631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>
            <a:off x="7517240" y="1677623"/>
            <a:ext cx="92743" cy="1257484"/>
          </a:xfrm>
          <a:prstGeom prst="curvedConnector3">
            <a:avLst>
              <a:gd name="adj1" fmla="val 3464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2AF01F6-44E7-4FEB-AA67-38E4DC4487FA}"/>
              </a:ext>
            </a:extLst>
          </p:cNvPr>
          <p:cNvSpPr txBox="1"/>
          <p:nvPr/>
        </p:nvSpPr>
        <p:spPr>
          <a:xfrm flipH="1">
            <a:off x="7717823" y="1924920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A80B85E1-C96C-4D69-A923-56BC2F6F988C}"/>
              </a:ext>
            </a:extLst>
          </p:cNvPr>
          <p:cNvSpPr txBox="1"/>
          <p:nvPr/>
        </p:nvSpPr>
        <p:spPr>
          <a:xfrm flipH="1">
            <a:off x="6130440" y="2929108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</p:spTree>
    <p:extLst>
      <p:ext uri="{BB962C8B-B14F-4D97-AF65-F5344CB8AC3E}">
        <p14:creationId xmlns:p14="http://schemas.microsoft.com/office/powerpoint/2010/main" val="40531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E7883A4-844F-451F-9BA6-02620FF4949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0" y="2573730"/>
            <a:ext cx="5865895" cy="413279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14450E-A2A5-446D-830A-4E7C6CE40C94}"/>
              </a:ext>
            </a:extLst>
          </p:cNvPr>
          <p:cNvSpPr txBox="1"/>
          <p:nvPr/>
        </p:nvSpPr>
        <p:spPr>
          <a:xfrm>
            <a:off x="775857" y="452584"/>
            <a:ext cx="56249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Speed calculation</a:t>
            </a:r>
          </a:p>
          <a:p>
            <a:r>
              <a:rPr lang="en-US" sz="3200" dirty="0"/>
              <a:t>r(rpm) = </a:t>
            </a:r>
            <a:r>
              <a:rPr lang="en-US" altLang="ja-JP" sz="3200" dirty="0"/>
              <a:t>c(5sec) * 60/5</a:t>
            </a:r>
          </a:p>
          <a:p>
            <a:r>
              <a:rPr lang="en-US" altLang="ja-JP" sz="3200" dirty="0"/>
              <a:t>s(km/h) = πl * r * 60</a:t>
            </a:r>
          </a:p>
          <a:p>
            <a:endParaRPr lang="en-US" sz="32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15B70E9-1608-43AF-B6AA-4BDAE10DA6CE}"/>
              </a:ext>
            </a:extLst>
          </p:cNvPr>
          <p:cNvCxnSpPr/>
          <p:nvPr/>
        </p:nvCxnSpPr>
        <p:spPr>
          <a:xfrm flipV="1">
            <a:off x="5781965" y="4756728"/>
            <a:ext cx="378691" cy="169025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E8D779-8DD9-4313-9023-63E79E4726A3}"/>
              </a:ext>
            </a:extLst>
          </p:cNvPr>
          <p:cNvSpPr txBox="1"/>
          <p:nvPr/>
        </p:nvSpPr>
        <p:spPr>
          <a:xfrm>
            <a:off x="5768113" y="4946145"/>
            <a:ext cx="49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729D9A25-D7E2-429F-9FC0-A21054DB5E60}"/>
              </a:ext>
            </a:extLst>
          </p:cNvPr>
          <p:cNvSpPr/>
          <p:nvPr/>
        </p:nvSpPr>
        <p:spPr>
          <a:xfrm>
            <a:off x="5781965" y="5343237"/>
            <a:ext cx="554183" cy="517236"/>
          </a:xfrm>
          <a:prstGeom prst="arc">
            <a:avLst>
              <a:gd name="adj1" fmla="val 11418289"/>
              <a:gd name="adj2" fmla="val 9601878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52921A-6709-46D2-A2C3-EA38AA9E64B5}"/>
              </a:ext>
            </a:extLst>
          </p:cNvPr>
          <p:cNvSpPr txBox="1"/>
          <p:nvPr/>
        </p:nvSpPr>
        <p:spPr>
          <a:xfrm>
            <a:off x="6033659" y="5300309"/>
            <a:ext cx="49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828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49</Words>
  <Application>Microsoft Office PowerPoint</Application>
  <PresentationFormat>画面に合わせる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45</cp:revision>
  <dcterms:created xsi:type="dcterms:W3CDTF">2017-07-02T22:45:14Z</dcterms:created>
  <dcterms:modified xsi:type="dcterms:W3CDTF">2017-08-31T09:05:53Z</dcterms:modified>
</cp:coreProperties>
</file>