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>
        <p:scale>
          <a:sx n="100" d="100"/>
          <a:sy n="100" d="100"/>
        </p:scale>
        <p:origin x="248" y="-2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11AC7-A88F-49D3-AEAF-1BE21B915F4C}" type="datetimeFigureOut">
              <a:rPr lang="en-US" smtClean="0"/>
              <a:t>9/6/2017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62B4-3A95-4E35-B174-9E4EE5130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67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11AC7-A88F-49D3-AEAF-1BE21B915F4C}" type="datetimeFigureOut">
              <a:rPr lang="en-US" smtClean="0"/>
              <a:t>9/6/2017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62B4-3A95-4E35-B174-9E4EE5130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546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11AC7-A88F-49D3-AEAF-1BE21B915F4C}" type="datetimeFigureOut">
              <a:rPr lang="en-US" smtClean="0"/>
              <a:t>9/6/2017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62B4-3A95-4E35-B174-9E4EE5130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639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11AC7-A88F-49D3-AEAF-1BE21B915F4C}" type="datetimeFigureOut">
              <a:rPr lang="en-US" smtClean="0"/>
              <a:t>9/6/2017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62B4-3A95-4E35-B174-9E4EE5130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449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11AC7-A88F-49D3-AEAF-1BE21B915F4C}" type="datetimeFigureOut">
              <a:rPr lang="en-US" smtClean="0"/>
              <a:t>9/6/2017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62B4-3A95-4E35-B174-9E4EE5130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86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11AC7-A88F-49D3-AEAF-1BE21B915F4C}" type="datetimeFigureOut">
              <a:rPr lang="en-US" smtClean="0"/>
              <a:t>9/6/2017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62B4-3A95-4E35-B174-9E4EE5130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747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11AC7-A88F-49D3-AEAF-1BE21B915F4C}" type="datetimeFigureOut">
              <a:rPr lang="en-US" smtClean="0"/>
              <a:t>9/6/2017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62B4-3A95-4E35-B174-9E4EE5130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037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11AC7-A88F-49D3-AEAF-1BE21B915F4C}" type="datetimeFigureOut">
              <a:rPr lang="en-US" smtClean="0"/>
              <a:t>9/6/2017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62B4-3A95-4E35-B174-9E4EE5130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505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11AC7-A88F-49D3-AEAF-1BE21B915F4C}" type="datetimeFigureOut">
              <a:rPr lang="en-US" smtClean="0"/>
              <a:t>9/6/2017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62B4-3A95-4E35-B174-9E4EE5130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138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11AC7-A88F-49D3-AEAF-1BE21B915F4C}" type="datetimeFigureOut">
              <a:rPr lang="en-US" smtClean="0"/>
              <a:t>9/6/2017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62B4-3A95-4E35-B174-9E4EE5130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702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11AC7-A88F-49D3-AEAF-1BE21B915F4C}" type="datetimeFigureOut">
              <a:rPr lang="en-US" smtClean="0"/>
              <a:t>9/6/2017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62B4-3A95-4E35-B174-9E4EE5130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718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D11AC7-A88F-49D3-AEAF-1BE21B915F4C}" type="datetimeFigureOut">
              <a:rPr lang="en-US" smtClean="0"/>
              <a:t>9/6/2017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D462B4-3A95-4E35-B174-9E4EE5130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486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oard_pattern.png">
            <a:extLst>
              <a:ext uri="{FF2B5EF4-FFF2-40B4-BE49-F238E27FC236}">
                <a16:creationId xmlns:a16="http://schemas.microsoft.com/office/drawing/2014/main" id="{BBB8F659-60F1-4B78-BCE4-4D32044AD6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2727824" y="1066800"/>
            <a:ext cx="3686175" cy="47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FFC870D7-3FEA-4283-A6C5-265A4B68E902}"/>
              </a:ext>
            </a:extLst>
          </p:cNvPr>
          <p:cNvSpPr/>
          <p:nvPr/>
        </p:nvSpPr>
        <p:spPr>
          <a:xfrm>
            <a:off x="2463436" y="1672046"/>
            <a:ext cx="1245325" cy="1254034"/>
          </a:xfrm>
          <a:prstGeom prst="rect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CC23F1DE-DA37-46B5-BBCD-86F5BA5115D8}"/>
              </a:ext>
            </a:extLst>
          </p:cNvPr>
          <p:cNvSpPr/>
          <p:nvPr/>
        </p:nvSpPr>
        <p:spPr>
          <a:xfrm>
            <a:off x="2463436" y="4180113"/>
            <a:ext cx="243841" cy="1014549"/>
          </a:xfrm>
          <a:prstGeom prst="rect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5403BD64-FCAC-465F-AF4C-9A0760CD4C70}"/>
              </a:ext>
            </a:extLst>
          </p:cNvPr>
          <p:cNvSpPr/>
          <p:nvPr/>
        </p:nvSpPr>
        <p:spPr>
          <a:xfrm>
            <a:off x="3216724" y="3657600"/>
            <a:ext cx="1223557" cy="1532701"/>
          </a:xfrm>
          <a:prstGeom prst="rect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8408F48B-6792-4C7A-8882-A6B0756D1242}"/>
              </a:ext>
            </a:extLst>
          </p:cNvPr>
          <p:cNvSpPr/>
          <p:nvPr/>
        </p:nvSpPr>
        <p:spPr>
          <a:xfrm rot="5400000">
            <a:off x="4213851" y="2412274"/>
            <a:ext cx="254735" cy="772878"/>
          </a:xfrm>
          <a:prstGeom prst="rect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28D249B7-A0CE-4C6D-9C9B-064D905F0516}"/>
              </a:ext>
            </a:extLst>
          </p:cNvPr>
          <p:cNvSpPr/>
          <p:nvPr/>
        </p:nvSpPr>
        <p:spPr>
          <a:xfrm rot="5400000">
            <a:off x="4078872" y="2042161"/>
            <a:ext cx="259091" cy="515978"/>
          </a:xfrm>
          <a:prstGeom prst="rect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DD0832ED-4E89-47A8-9E46-FDE13E8EBB54}"/>
              </a:ext>
            </a:extLst>
          </p:cNvPr>
          <p:cNvSpPr/>
          <p:nvPr/>
        </p:nvSpPr>
        <p:spPr>
          <a:xfrm rot="5400000">
            <a:off x="5565847" y="1328043"/>
            <a:ext cx="243847" cy="1458689"/>
          </a:xfrm>
          <a:prstGeom prst="rect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F581103B-4BA4-408F-94ED-F5CE414884F4}"/>
              </a:ext>
            </a:extLst>
          </p:cNvPr>
          <p:cNvSpPr/>
          <p:nvPr/>
        </p:nvSpPr>
        <p:spPr>
          <a:xfrm>
            <a:off x="6421498" y="4184464"/>
            <a:ext cx="243841" cy="1014549"/>
          </a:xfrm>
          <a:prstGeom prst="rect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6A9FA063-3B70-446B-9179-A9A4DCB7BC66}"/>
              </a:ext>
            </a:extLst>
          </p:cNvPr>
          <p:cNvCxnSpPr/>
          <p:nvPr/>
        </p:nvCxnSpPr>
        <p:spPr>
          <a:xfrm>
            <a:off x="2585357" y="4789714"/>
            <a:ext cx="748937" cy="0"/>
          </a:xfrm>
          <a:prstGeom prst="line">
            <a:avLst/>
          </a:prstGeom>
          <a:ln>
            <a:solidFill>
              <a:srgbClr val="0070C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A5C54259-13E8-4354-BE0C-F2F2C81D2522}"/>
              </a:ext>
            </a:extLst>
          </p:cNvPr>
          <p:cNvCxnSpPr/>
          <p:nvPr/>
        </p:nvCxnSpPr>
        <p:spPr>
          <a:xfrm>
            <a:off x="2589709" y="5020492"/>
            <a:ext cx="748937" cy="0"/>
          </a:xfrm>
          <a:prstGeom prst="line">
            <a:avLst/>
          </a:prstGeom>
          <a:ln>
            <a:solidFill>
              <a:srgbClr val="0070C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9A7F28E6-FBF4-4740-8E22-2E7B3409B050}"/>
              </a:ext>
            </a:extLst>
          </p:cNvPr>
          <p:cNvCxnSpPr>
            <a:cxnSpLocks/>
          </p:cNvCxnSpPr>
          <p:nvPr/>
        </p:nvCxnSpPr>
        <p:spPr>
          <a:xfrm>
            <a:off x="2589712" y="4524106"/>
            <a:ext cx="265611" cy="0"/>
          </a:xfrm>
          <a:prstGeom prst="line">
            <a:avLst/>
          </a:prstGeom>
          <a:ln>
            <a:solidFill>
              <a:srgbClr val="0070C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4C8E54A7-9807-4C4D-BA58-53564E7833BB}"/>
              </a:ext>
            </a:extLst>
          </p:cNvPr>
          <p:cNvCxnSpPr>
            <a:cxnSpLocks/>
          </p:cNvCxnSpPr>
          <p:nvPr/>
        </p:nvCxnSpPr>
        <p:spPr>
          <a:xfrm rot="5400000">
            <a:off x="3447510" y="2926080"/>
            <a:ext cx="265611" cy="0"/>
          </a:xfrm>
          <a:prstGeom prst="line">
            <a:avLst/>
          </a:prstGeom>
          <a:ln>
            <a:solidFill>
              <a:srgbClr val="0070C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5216FB61-6C5D-4943-B6C2-44957F008029}"/>
              </a:ext>
            </a:extLst>
          </p:cNvPr>
          <p:cNvCxnSpPr>
            <a:cxnSpLocks/>
          </p:cNvCxnSpPr>
          <p:nvPr/>
        </p:nvCxnSpPr>
        <p:spPr>
          <a:xfrm flipV="1">
            <a:off x="2837906" y="3056708"/>
            <a:ext cx="0" cy="1492466"/>
          </a:xfrm>
          <a:prstGeom prst="line">
            <a:avLst/>
          </a:prstGeom>
          <a:ln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20471D24-D835-4AD6-B6AB-237C45ED4083}"/>
              </a:ext>
            </a:extLst>
          </p:cNvPr>
          <p:cNvCxnSpPr/>
          <p:nvPr/>
        </p:nvCxnSpPr>
        <p:spPr>
          <a:xfrm>
            <a:off x="2827026" y="3058886"/>
            <a:ext cx="7532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E14A9300-46A0-40E8-B4F5-00D8DA3C741A}"/>
              </a:ext>
            </a:extLst>
          </p:cNvPr>
          <p:cNvCxnSpPr>
            <a:cxnSpLocks/>
          </p:cNvCxnSpPr>
          <p:nvPr/>
        </p:nvCxnSpPr>
        <p:spPr>
          <a:xfrm flipV="1">
            <a:off x="4318360" y="5020492"/>
            <a:ext cx="1498964" cy="13067"/>
          </a:xfrm>
          <a:prstGeom prst="line">
            <a:avLst/>
          </a:prstGeom>
          <a:ln>
            <a:solidFill>
              <a:srgbClr val="0070C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E19491DE-1323-41FB-9338-5F4CDD0F1A98}"/>
              </a:ext>
            </a:extLst>
          </p:cNvPr>
          <p:cNvCxnSpPr>
            <a:cxnSpLocks/>
          </p:cNvCxnSpPr>
          <p:nvPr/>
        </p:nvCxnSpPr>
        <p:spPr>
          <a:xfrm>
            <a:off x="6316985" y="4539454"/>
            <a:ext cx="239480" cy="6422"/>
          </a:xfrm>
          <a:prstGeom prst="line">
            <a:avLst/>
          </a:prstGeom>
          <a:ln>
            <a:solidFill>
              <a:srgbClr val="0070C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4C568785-1630-4BBF-A125-43CF9B044026}"/>
              </a:ext>
            </a:extLst>
          </p:cNvPr>
          <p:cNvCxnSpPr>
            <a:cxnSpLocks/>
          </p:cNvCxnSpPr>
          <p:nvPr/>
        </p:nvCxnSpPr>
        <p:spPr>
          <a:xfrm>
            <a:off x="6292448" y="4773827"/>
            <a:ext cx="259656" cy="2829"/>
          </a:xfrm>
          <a:prstGeom prst="line">
            <a:avLst/>
          </a:prstGeom>
          <a:ln>
            <a:solidFill>
              <a:srgbClr val="0070C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655E2CB3-4CD1-49AD-8F66-26FE17D8F7F1}"/>
              </a:ext>
            </a:extLst>
          </p:cNvPr>
          <p:cNvCxnSpPr>
            <a:cxnSpLocks/>
          </p:cNvCxnSpPr>
          <p:nvPr/>
        </p:nvCxnSpPr>
        <p:spPr>
          <a:xfrm>
            <a:off x="6054629" y="5024846"/>
            <a:ext cx="510533" cy="8715"/>
          </a:xfrm>
          <a:prstGeom prst="line">
            <a:avLst/>
          </a:prstGeom>
          <a:ln>
            <a:solidFill>
              <a:srgbClr val="0070C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31909B5B-0491-4E46-99F8-4C9B1C5F1933}"/>
              </a:ext>
            </a:extLst>
          </p:cNvPr>
          <p:cNvCxnSpPr>
            <a:cxnSpLocks/>
          </p:cNvCxnSpPr>
          <p:nvPr/>
        </p:nvCxnSpPr>
        <p:spPr>
          <a:xfrm flipH="1" flipV="1">
            <a:off x="6054629" y="2057383"/>
            <a:ext cx="9805" cy="2980526"/>
          </a:xfrm>
          <a:prstGeom prst="line">
            <a:avLst/>
          </a:prstGeom>
          <a:ln>
            <a:solidFill>
              <a:srgbClr val="0070C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593CC485-EE06-4ABD-AC3B-B5A9B47BBBC6}"/>
              </a:ext>
            </a:extLst>
          </p:cNvPr>
          <p:cNvCxnSpPr>
            <a:cxnSpLocks/>
          </p:cNvCxnSpPr>
          <p:nvPr/>
        </p:nvCxnSpPr>
        <p:spPr>
          <a:xfrm>
            <a:off x="5543158" y="5050967"/>
            <a:ext cx="511471" cy="4360"/>
          </a:xfrm>
          <a:prstGeom prst="line">
            <a:avLst/>
          </a:prstGeom>
          <a:ln>
            <a:solidFill>
              <a:srgbClr val="FF000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コネクタ 52">
            <a:extLst>
              <a:ext uri="{FF2B5EF4-FFF2-40B4-BE49-F238E27FC236}">
                <a16:creationId xmlns:a16="http://schemas.microsoft.com/office/drawing/2014/main" id="{DCEBA720-046D-4B4D-A2CD-3CAB259FD860}"/>
              </a:ext>
            </a:extLst>
          </p:cNvPr>
          <p:cNvCxnSpPr>
            <a:cxnSpLocks/>
          </p:cNvCxnSpPr>
          <p:nvPr/>
        </p:nvCxnSpPr>
        <p:spPr>
          <a:xfrm>
            <a:off x="4314004" y="4541517"/>
            <a:ext cx="265611" cy="0"/>
          </a:xfrm>
          <a:prstGeom prst="line">
            <a:avLst/>
          </a:prstGeom>
          <a:ln>
            <a:solidFill>
              <a:srgbClr val="0070C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D67FE3DF-92C6-4674-A439-CA17EA6AB0F3}"/>
              </a:ext>
            </a:extLst>
          </p:cNvPr>
          <p:cNvCxnSpPr>
            <a:cxnSpLocks/>
          </p:cNvCxnSpPr>
          <p:nvPr/>
        </p:nvCxnSpPr>
        <p:spPr>
          <a:xfrm flipV="1">
            <a:off x="4318353" y="4773827"/>
            <a:ext cx="1242867" cy="7178"/>
          </a:xfrm>
          <a:prstGeom prst="line">
            <a:avLst/>
          </a:prstGeom>
          <a:ln>
            <a:solidFill>
              <a:srgbClr val="0070C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46A23328-30EC-4C0B-A695-7A3F5C67A8FB}"/>
              </a:ext>
            </a:extLst>
          </p:cNvPr>
          <p:cNvSpPr/>
          <p:nvPr/>
        </p:nvSpPr>
        <p:spPr>
          <a:xfrm rot="5400000">
            <a:off x="4327064" y="3030587"/>
            <a:ext cx="259091" cy="515978"/>
          </a:xfrm>
          <a:prstGeom prst="rect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直線コネクタ 63">
            <a:extLst>
              <a:ext uri="{FF2B5EF4-FFF2-40B4-BE49-F238E27FC236}">
                <a16:creationId xmlns:a16="http://schemas.microsoft.com/office/drawing/2014/main" id="{C0A34233-E753-4810-ADD3-CF6E3FD2A141}"/>
              </a:ext>
            </a:extLst>
          </p:cNvPr>
          <p:cNvCxnSpPr>
            <a:cxnSpLocks/>
          </p:cNvCxnSpPr>
          <p:nvPr/>
        </p:nvCxnSpPr>
        <p:spPr>
          <a:xfrm flipV="1">
            <a:off x="4322718" y="4275907"/>
            <a:ext cx="740245" cy="4356"/>
          </a:xfrm>
          <a:prstGeom prst="line">
            <a:avLst/>
          </a:prstGeom>
          <a:ln>
            <a:solidFill>
              <a:srgbClr val="0070C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コネクタ 69">
            <a:extLst>
              <a:ext uri="{FF2B5EF4-FFF2-40B4-BE49-F238E27FC236}">
                <a16:creationId xmlns:a16="http://schemas.microsoft.com/office/drawing/2014/main" id="{67810DA1-CC10-4811-9D4F-0B30FCA4FE62}"/>
              </a:ext>
            </a:extLst>
          </p:cNvPr>
          <p:cNvCxnSpPr>
            <a:cxnSpLocks/>
          </p:cNvCxnSpPr>
          <p:nvPr/>
        </p:nvCxnSpPr>
        <p:spPr>
          <a:xfrm>
            <a:off x="6560817" y="4032069"/>
            <a:ext cx="0" cy="256904"/>
          </a:xfrm>
          <a:prstGeom prst="line">
            <a:avLst/>
          </a:prstGeom>
          <a:ln>
            <a:solidFill>
              <a:srgbClr val="0070C0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コネクタ 78">
            <a:extLst>
              <a:ext uri="{FF2B5EF4-FFF2-40B4-BE49-F238E27FC236}">
                <a16:creationId xmlns:a16="http://schemas.microsoft.com/office/drawing/2014/main" id="{830AA117-BCE6-4F95-B3F2-3B668449CEF1}"/>
              </a:ext>
            </a:extLst>
          </p:cNvPr>
          <p:cNvCxnSpPr>
            <a:cxnSpLocks/>
          </p:cNvCxnSpPr>
          <p:nvPr/>
        </p:nvCxnSpPr>
        <p:spPr>
          <a:xfrm>
            <a:off x="3345174" y="3535680"/>
            <a:ext cx="1717789" cy="1"/>
          </a:xfrm>
          <a:prstGeom prst="line">
            <a:avLst/>
          </a:prstGeom>
          <a:ln>
            <a:solidFill>
              <a:srgbClr val="0070C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コネクタ 79">
            <a:extLst>
              <a:ext uri="{FF2B5EF4-FFF2-40B4-BE49-F238E27FC236}">
                <a16:creationId xmlns:a16="http://schemas.microsoft.com/office/drawing/2014/main" id="{FF94C283-D14E-44B4-8049-B41DA5CC28A6}"/>
              </a:ext>
            </a:extLst>
          </p:cNvPr>
          <p:cNvCxnSpPr>
            <a:cxnSpLocks/>
          </p:cNvCxnSpPr>
          <p:nvPr/>
        </p:nvCxnSpPr>
        <p:spPr>
          <a:xfrm flipH="1" flipV="1">
            <a:off x="4322718" y="3300549"/>
            <a:ext cx="6529" cy="254724"/>
          </a:xfrm>
          <a:prstGeom prst="line">
            <a:avLst/>
          </a:prstGeom>
          <a:ln>
            <a:solidFill>
              <a:srgbClr val="0070C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コネクタ 82">
            <a:extLst>
              <a:ext uri="{FF2B5EF4-FFF2-40B4-BE49-F238E27FC236}">
                <a16:creationId xmlns:a16="http://schemas.microsoft.com/office/drawing/2014/main" id="{1056A170-E3FC-4159-A175-14EB21875635}"/>
              </a:ext>
            </a:extLst>
          </p:cNvPr>
          <p:cNvCxnSpPr>
            <a:cxnSpLocks/>
          </p:cNvCxnSpPr>
          <p:nvPr/>
        </p:nvCxnSpPr>
        <p:spPr>
          <a:xfrm flipV="1">
            <a:off x="4316182" y="2793274"/>
            <a:ext cx="13065" cy="496393"/>
          </a:xfrm>
          <a:prstGeom prst="line">
            <a:avLst/>
          </a:prstGeom>
          <a:ln>
            <a:solidFill>
              <a:srgbClr val="0070C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コネクタ 84">
            <a:extLst>
              <a:ext uri="{FF2B5EF4-FFF2-40B4-BE49-F238E27FC236}">
                <a16:creationId xmlns:a16="http://schemas.microsoft.com/office/drawing/2014/main" id="{FD963A6F-52F4-4B91-82D4-8C41DE0260E4}"/>
              </a:ext>
            </a:extLst>
          </p:cNvPr>
          <p:cNvCxnSpPr>
            <a:cxnSpLocks/>
          </p:cNvCxnSpPr>
          <p:nvPr/>
        </p:nvCxnSpPr>
        <p:spPr>
          <a:xfrm flipV="1">
            <a:off x="4555670" y="2806336"/>
            <a:ext cx="13065" cy="496393"/>
          </a:xfrm>
          <a:prstGeom prst="line">
            <a:avLst/>
          </a:prstGeom>
          <a:ln>
            <a:solidFill>
              <a:srgbClr val="0070C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コネクタ 85">
            <a:extLst>
              <a:ext uri="{FF2B5EF4-FFF2-40B4-BE49-F238E27FC236}">
                <a16:creationId xmlns:a16="http://schemas.microsoft.com/office/drawing/2014/main" id="{32F0057C-C34E-439D-9F64-6F7EE7574E76}"/>
              </a:ext>
            </a:extLst>
          </p:cNvPr>
          <p:cNvCxnSpPr>
            <a:cxnSpLocks/>
          </p:cNvCxnSpPr>
          <p:nvPr/>
        </p:nvCxnSpPr>
        <p:spPr>
          <a:xfrm flipV="1">
            <a:off x="4311825" y="2309947"/>
            <a:ext cx="13065" cy="496393"/>
          </a:xfrm>
          <a:prstGeom prst="line">
            <a:avLst/>
          </a:prstGeom>
          <a:ln>
            <a:solidFill>
              <a:srgbClr val="0070C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コネクタ 86">
            <a:extLst>
              <a:ext uri="{FF2B5EF4-FFF2-40B4-BE49-F238E27FC236}">
                <a16:creationId xmlns:a16="http://schemas.microsoft.com/office/drawing/2014/main" id="{36F84455-A47B-46C2-8093-BC627B2DE787}"/>
              </a:ext>
            </a:extLst>
          </p:cNvPr>
          <p:cNvCxnSpPr>
            <a:cxnSpLocks/>
          </p:cNvCxnSpPr>
          <p:nvPr/>
        </p:nvCxnSpPr>
        <p:spPr>
          <a:xfrm flipV="1">
            <a:off x="4063625" y="2296880"/>
            <a:ext cx="13065" cy="496393"/>
          </a:xfrm>
          <a:prstGeom prst="line">
            <a:avLst/>
          </a:prstGeom>
          <a:ln>
            <a:solidFill>
              <a:srgbClr val="0070C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コネクタ 87">
            <a:extLst>
              <a:ext uri="{FF2B5EF4-FFF2-40B4-BE49-F238E27FC236}">
                <a16:creationId xmlns:a16="http://schemas.microsoft.com/office/drawing/2014/main" id="{260E4A9D-BAB6-4D9C-9A68-543C805424B9}"/>
              </a:ext>
            </a:extLst>
          </p:cNvPr>
          <p:cNvCxnSpPr>
            <a:cxnSpLocks/>
          </p:cNvCxnSpPr>
          <p:nvPr/>
        </p:nvCxnSpPr>
        <p:spPr>
          <a:xfrm flipH="1" flipV="1">
            <a:off x="4063625" y="2037806"/>
            <a:ext cx="13060" cy="263432"/>
          </a:xfrm>
          <a:prstGeom prst="line">
            <a:avLst/>
          </a:prstGeom>
          <a:ln>
            <a:solidFill>
              <a:srgbClr val="0070C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コネクタ 89">
            <a:extLst>
              <a:ext uri="{FF2B5EF4-FFF2-40B4-BE49-F238E27FC236}">
                <a16:creationId xmlns:a16="http://schemas.microsoft.com/office/drawing/2014/main" id="{85B26937-DCC1-46C0-8E63-11EBE2E181F0}"/>
              </a:ext>
            </a:extLst>
          </p:cNvPr>
          <p:cNvCxnSpPr>
            <a:cxnSpLocks/>
          </p:cNvCxnSpPr>
          <p:nvPr/>
        </p:nvCxnSpPr>
        <p:spPr>
          <a:xfrm>
            <a:off x="2587521" y="2037806"/>
            <a:ext cx="0" cy="768534"/>
          </a:xfrm>
          <a:prstGeom prst="line">
            <a:avLst/>
          </a:prstGeom>
          <a:ln>
            <a:solidFill>
              <a:srgbClr val="0070C0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コネクタ 91">
            <a:extLst>
              <a:ext uri="{FF2B5EF4-FFF2-40B4-BE49-F238E27FC236}">
                <a16:creationId xmlns:a16="http://schemas.microsoft.com/office/drawing/2014/main" id="{650FA6E2-9758-447B-A49A-5BBC3C3A5D17}"/>
              </a:ext>
            </a:extLst>
          </p:cNvPr>
          <p:cNvCxnSpPr>
            <a:cxnSpLocks/>
          </p:cNvCxnSpPr>
          <p:nvPr/>
        </p:nvCxnSpPr>
        <p:spPr>
          <a:xfrm>
            <a:off x="2585357" y="2037806"/>
            <a:ext cx="1478268" cy="0"/>
          </a:xfrm>
          <a:prstGeom prst="line">
            <a:avLst/>
          </a:prstGeom>
          <a:ln>
            <a:solidFill>
              <a:srgbClr val="0070C0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線コネクタ 97">
            <a:extLst>
              <a:ext uri="{FF2B5EF4-FFF2-40B4-BE49-F238E27FC236}">
                <a16:creationId xmlns:a16="http://schemas.microsoft.com/office/drawing/2014/main" id="{1DFC9A13-5CDF-4F5A-A8DC-312E80DB43B2}"/>
              </a:ext>
            </a:extLst>
          </p:cNvPr>
          <p:cNvCxnSpPr/>
          <p:nvPr/>
        </p:nvCxnSpPr>
        <p:spPr>
          <a:xfrm>
            <a:off x="3081745" y="3300549"/>
            <a:ext cx="0" cy="12409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線コネクタ 99">
            <a:extLst>
              <a:ext uri="{FF2B5EF4-FFF2-40B4-BE49-F238E27FC236}">
                <a16:creationId xmlns:a16="http://schemas.microsoft.com/office/drawing/2014/main" id="{426E9B03-C3CD-4B0F-88F2-6AEE23F6B504}"/>
              </a:ext>
            </a:extLst>
          </p:cNvPr>
          <p:cNvCxnSpPr>
            <a:cxnSpLocks/>
          </p:cNvCxnSpPr>
          <p:nvPr/>
        </p:nvCxnSpPr>
        <p:spPr>
          <a:xfrm flipH="1">
            <a:off x="3064337" y="4537167"/>
            <a:ext cx="265611" cy="0"/>
          </a:xfrm>
          <a:prstGeom prst="line">
            <a:avLst/>
          </a:prstGeom>
          <a:ln>
            <a:solidFill>
              <a:srgbClr val="0070C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線コネクタ 100">
            <a:extLst>
              <a:ext uri="{FF2B5EF4-FFF2-40B4-BE49-F238E27FC236}">
                <a16:creationId xmlns:a16="http://schemas.microsoft.com/office/drawing/2014/main" id="{23DDD6DA-51AF-4DFB-83F5-AB0E534633C5}"/>
              </a:ext>
            </a:extLst>
          </p:cNvPr>
          <p:cNvCxnSpPr>
            <a:cxnSpLocks/>
          </p:cNvCxnSpPr>
          <p:nvPr/>
        </p:nvCxnSpPr>
        <p:spPr>
          <a:xfrm flipV="1">
            <a:off x="3086093" y="3289667"/>
            <a:ext cx="990592" cy="152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線コネクタ 102">
            <a:extLst>
              <a:ext uri="{FF2B5EF4-FFF2-40B4-BE49-F238E27FC236}">
                <a16:creationId xmlns:a16="http://schemas.microsoft.com/office/drawing/2014/main" id="{3A7F966D-960C-47CD-A47E-44C13BA07F05}"/>
              </a:ext>
            </a:extLst>
          </p:cNvPr>
          <p:cNvCxnSpPr>
            <a:cxnSpLocks/>
          </p:cNvCxnSpPr>
          <p:nvPr/>
        </p:nvCxnSpPr>
        <p:spPr>
          <a:xfrm flipV="1">
            <a:off x="4067989" y="2806332"/>
            <a:ext cx="13065" cy="496393"/>
          </a:xfrm>
          <a:prstGeom prst="line">
            <a:avLst/>
          </a:prstGeom>
          <a:ln>
            <a:solidFill>
              <a:srgbClr val="0070C0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線コネクタ 103">
            <a:extLst>
              <a:ext uri="{FF2B5EF4-FFF2-40B4-BE49-F238E27FC236}">
                <a16:creationId xmlns:a16="http://schemas.microsoft.com/office/drawing/2014/main" id="{A6E29603-A85A-429F-9248-846CEBA700C9}"/>
              </a:ext>
            </a:extLst>
          </p:cNvPr>
          <p:cNvCxnSpPr>
            <a:cxnSpLocks/>
          </p:cNvCxnSpPr>
          <p:nvPr/>
        </p:nvCxnSpPr>
        <p:spPr>
          <a:xfrm flipV="1">
            <a:off x="2576649" y="4032069"/>
            <a:ext cx="8707" cy="243840"/>
          </a:xfrm>
          <a:prstGeom prst="line">
            <a:avLst/>
          </a:prstGeom>
          <a:ln>
            <a:solidFill>
              <a:srgbClr val="0070C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テキスト ボックス 106">
            <a:extLst>
              <a:ext uri="{FF2B5EF4-FFF2-40B4-BE49-F238E27FC236}">
                <a16:creationId xmlns:a16="http://schemas.microsoft.com/office/drawing/2014/main" id="{1EA1F7EF-BE8B-4B8A-BA35-133E653AEB1A}"/>
              </a:ext>
            </a:extLst>
          </p:cNvPr>
          <p:cNvSpPr txBox="1"/>
          <p:nvPr/>
        </p:nvSpPr>
        <p:spPr>
          <a:xfrm>
            <a:off x="3253477" y="5135207"/>
            <a:ext cx="12129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Logic level converter</a:t>
            </a:r>
          </a:p>
        </p:txBody>
      </p:sp>
      <p:sp>
        <p:nvSpPr>
          <p:cNvPr id="108" name="テキスト ボックス 107">
            <a:extLst>
              <a:ext uri="{FF2B5EF4-FFF2-40B4-BE49-F238E27FC236}">
                <a16:creationId xmlns:a16="http://schemas.microsoft.com/office/drawing/2014/main" id="{11A090B2-BD79-47EA-8F34-16CBE728FB98}"/>
              </a:ext>
            </a:extLst>
          </p:cNvPr>
          <p:cNvSpPr txBox="1"/>
          <p:nvPr/>
        </p:nvSpPr>
        <p:spPr>
          <a:xfrm>
            <a:off x="2463436" y="1070485"/>
            <a:ext cx="1434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USB micro-B connector</a:t>
            </a:r>
          </a:p>
        </p:txBody>
      </p:sp>
      <p:sp>
        <p:nvSpPr>
          <p:cNvPr id="109" name="テキスト ボックス 108">
            <a:extLst>
              <a:ext uri="{FF2B5EF4-FFF2-40B4-BE49-F238E27FC236}">
                <a16:creationId xmlns:a16="http://schemas.microsoft.com/office/drawing/2014/main" id="{A9E17E2E-F5E7-4B25-AAC6-AC7059118FA1}"/>
              </a:ext>
            </a:extLst>
          </p:cNvPr>
          <p:cNvSpPr txBox="1"/>
          <p:nvPr/>
        </p:nvSpPr>
        <p:spPr>
          <a:xfrm>
            <a:off x="1942838" y="5165681"/>
            <a:ext cx="1212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Pin socket</a:t>
            </a:r>
          </a:p>
        </p:txBody>
      </p:sp>
      <p:sp>
        <p:nvSpPr>
          <p:cNvPr id="110" name="テキスト ボックス 109">
            <a:extLst>
              <a:ext uri="{FF2B5EF4-FFF2-40B4-BE49-F238E27FC236}">
                <a16:creationId xmlns:a16="http://schemas.microsoft.com/office/drawing/2014/main" id="{AE95B727-AE8D-4260-8619-2019C3AD404A}"/>
              </a:ext>
            </a:extLst>
          </p:cNvPr>
          <p:cNvSpPr txBox="1"/>
          <p:nvPr/>
        </p:nvSpPr>
        <p:spPr>
          <a:xfrm>
            <a:off x="5954352" y="5182383"/>
            <a:ext cx="1212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Pin socket</a:t>
            </a:r>
          </a:p>
        </p:txBody>
      </p:sp>
      <p:sp>
        <p:nvSpPr>
          <p:cNvPr id="111" name="テキスト ボックス 110">
            <a:extLst>
              <a:ext uri="{FF2B5EF4-FFF2-40B4-BE49-F238E27FC236}">
                <a16:creationId xmlns:a16="http://schemas.microsoft.com/office/drawing/2014/main" id="{8528E84B-6D82-4D4B-92E3-63A44196BD3D}"/>
              </a:ext>
            </a:extLst>
          </p:cNvPr>
          <p:cNvSpPr txBox="1"/>
          <p:nvPr/>
        </p:nvSpPr>
        <p:spPr>
          <a:xfrm>
            <a:off x="5167578" y="1354396"/>
            <a:ext cx="1212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Pin socket</a:t>
            </a: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79BEB445-0C2D-41A1-A33F-6CCE8DE50D58}"/>
              </a:ext>
            </a:extLst>
          </p:cNvPr>
          <p:cNvSpPr txBox="1"/>
          <p:nvPr/>
        </p:nvSpPr>
        <p:spPr>
          <a:xfrm>
            <a:off x="6842368" y="4163316"/>
            <a:ext cx="3832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5V</a:t>
            </a: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D7B84E8E-5854-4A9D-9A42-82A8FB1BF463}"/>
              </a:ext>
            </a:extLst>
          </p:cNvPr>
          <p:cNvSpPr txBox="1"/>
          <p:nvPr/>
        </p:nvSpPr>
        <p:spPr>
          <a:xfrm>
            <a:off x="6829304" y="4402806"/>
            <a:ext cx="4947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GND</a:t>
            </a:r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8A3326D5-6D4A-45AA-9002-8DC9FCACAD31}"/>
              </a:ext>
            </a:extLst>
          </p:cNvPr>
          <p:cNvSpPr txBox="1"/>
          <p:nvPr/>
        </p:nvSpPr>
        <p:spPr>
          <a:xfrm>
            <a:off x="6833656" y="4641668"/>
            <a:ext cx="428200" cy="286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TX</a:t>
            </a:r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2CDCFA73-D448-4755-97AD-A55DAB7CE53A}"/>
              </a:ext>
            </a:extLst>
          </p:cNvPr>
          <p:cNvSpPr txBox="1"/>
          <p:nvPr/>
        </p:nvSpPr>
        <p:spPr>
          <a:xfrm>
            <a:off x="6829297" y="4899203"/>
            <a:ext cx="4947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RX</a:t>
            </a:r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1D23FD54-DCC5-4B02-BBFE-0EC484F0EF3D}"/>
              </a:ext>
            </a:extLst>
          </p:cNvPr>
          <p:cNvSpPr txBox="1"/>
          <p:nvPr/>
        </p:nvSpPr>
        <p:spPr>
          <a:xfrm>
            <a:off x="1969908" y="4167673"/>
            <a:ext cx="3832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5V</a:t>
            </a:r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D7B08CD5-5C1A-47D9-AC43-FC8FB3F53DB4}"/>
              </a:ext>
            </a:extLst>
          </p:cNvPr>
          <p:cNvSpPr txBox="1"/>
          <p:nvPr/>
        </p:nvSpPr>
        <p:spPr>
          <a:xfrm>
            <a:off x="1843633" y="4407163"/>
            <a:ext cx="4947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GND</a:t>
            </a:r>
          </a:p>
        </p:txBody>
      </p: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04C59E61-BBB1-46AC-A319-18C08341D82C}"/>
              </a:ext>
            </a:extLst>
          </p:cNvPr>
          <p:cNvSpPr txBox="1"/>
          <p:nvPr/>
        </p:nvSpPr>
        <p:spPr>
          <a:xfrm>
            <a:off x="4839395" y="2125527"/>
            <a:ext cx="4947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GND</a:t>
            </a:r>
          </a:p>
        </p:txBody>
      </p: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3F47845D-5C6F-4900-A8C9-C5AA093CFCF4}"/>
              </a:ext>
            </a:extLst>
          </p:cNvPr>
          <p:cNvSpPr txBox="1"/>
          <p:nvPr/>
        </p:nvSpPr>
        <p:spPr>
          <a:xfrm>
            <a:off x="5401106" y="2129867"/>
            <a:ext cx="3832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5V</a:t>
            </a:r>
          </a:p>
        </p:txBody>
      </p: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40DC25BC-4129-4468-897E-7E561137DDF1}"/>
              </a:ext>
            </a:extLst>
          </p:cNvPr>
          <p:cNvSpPr txBox="1"/>
          <p:nvPr/>
        </p:nvSpPr>
        <p:spPr>
          <a:xfrm>
            <a:off x="5658001" y="1690091"/>
            <a:ext cx="4947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RX</a:t>
            </a:r>
          </a:p>
        </p:txBody>
      </p: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396B2278-4481-449F-A00B-C288A2C7C56D}"/>
              </a:ext>
            </a:extLst>
          </p:cNvPr>
          <p:cNvSpPr txBox="1"/>
          <p:nvPr/>
        </p:nvSpPr>
        <p:spPr>
          <a:xfrm>
            <a:off x="5906201" y="1685101"/>
            <a:ext cx="428200" cy="286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TX</a:t>
            </a:r>
          </a:p>
        </p:txBody>
      </p:sp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CEF23A2E-F704-47AD-A17E-D1E347B075AA}"/>
              </a:ext>
            </a:extLst>
          </p:cNvPr>
          <p:cNvSpPr txBox="1"/>
          <p:nvPr/>
        </p:nvSpPr>
        <p:spPr>
          <a:xfrm>
            <a:off x="438304" y="533800"/>
            <a:ext cx="2817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Three-terminal regulator</a:t>
            </a:r>
          </a:p>
          <a:p>
            <a:r>
              <a:rPr lang="en-US" b="1" dirty="0">
                <a:solidFill>
                  <a:srgbClr val="00B050"/>
                </a:solidFill>
              </a:rPr>
              <a:t>TA48M033D (a)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E0545969-598D-4749-956E-A8774DE2104B}"/>
              </a:ext>
            </a:extLst>
          </p:cNvPr>
          <p:cNvSpPr txBox="1"/>
          <p:nvPr/>
        </p:nvSpPr>
        <p:spPr>
          <a:xfrm>
            <a:off x="4651467" y="2673168"/>
            <a:ext cx="664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(a)</a:t>
            </a:r>
          </a:p>
        </p:txBody>
      </p: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5DFDA3EA-38D4-45A8-81B3-1084284B174C}"/>
              </a:ext>
            </a:extLst>
          </p:cNvPr>
          <p:cNvSpPr txBox="1"/>
          <p:nvPr/>
        </p:nvSpPr>
        <p:spPr>
          <a:xfrm>
            <a:off x="4324914" y="2233395"/>
            <a:ext cx="664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47</a:t>
            </a:r>
            <a:r>
              <a:rPr lang="en-US" altLang="ja-JP" b="1" dirty="0">
                <a:solidFill>
                  <a:srgbClr val="00B050"/>
                </a:solidFill>
              </a:rPr>
              <a:t>μF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F74D386B-56F7-40C1-916C-1DB8419BD466}"/>
              </a:ext>
            </a:extLst>
          </p:cNvPr>
          <p:cNvSpPr txBox="1"/>
          <p:nvPr/>
        </p:nvSpPr>
        <p:spPr>
          <a:xfrm>
            <a:off x="3631530" y="3239981"/>
            <a:ext cx="740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>
                <a:solidFill>
                  <a:srgbClr val="00B050"/>
                </a:solidFill>
              </a:rPr>
              <a:t>0.1μF</a:t>
            </a:r>
            <a:endParaRPr lang="en-US" b="1" dirty="0">
              <a:solidFill>
                <a:srgbClr val="00B050"/>
              </a:solidFill>
            </a:endParaRPr>
          </a:p>
        </p:txBody>
      </p:sp>
      <p:cxnSp>
        <p:nvCxnSpPr>
          <p:cNvPr id="91" name="直線コネクタ 90">
            <a:extLst>
              <a:ext uri="{FF2B5EF4-FFF2-40B4-BE49-F238E27FC236}">
                <a16:creationId xmlns:a16="http://schemas.microsoft.com/office/drawing/2014/main" id="{DB869DAD-E5AE-4C25-8DBD-E3781C2C232E}"/>
              </a:ext>
            </a:extLst>
          </p:cNvPr>
          <p:cNvCxnSpPr>
            <a:cxnSpLocks/>
          </p:cNvCxnSpPr>
          <p:nvPr/>
        </p:nvCxnSpPr>
        <p:spPr>
          <a:xfrm>
            <a:off x="3325587" y="4275907"/>
            <a:ext cx="999303" cy="0"/>
          </a:xfrm>
          <a:prstGeom prst="line">
            <a:avLst/>
          </a:prstGeom>
          <a:ln>
            <a:solidFill>
              <a:srgbClr val="0070C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コネクタ 60">
            <a:extLst>
              <a:ext uri="{FF2B5EF4-FFF2-40B4-BE49-F238E27FC236}">
                <a16:creationId xmlns:a16="http://schemas.microsoft.com/office/drawing/2014/main" id="{D38E4B59-FE3A-4810-8175-D27F15CCC532}"/>
              </a:ext>
            </a:extLst>
          </p:cNvPr>
          <p:cNvCxnSpPr>
            <a:cxnSpLocks/>
          </p:cNvCxnSpPr>
          <p:nvPr/>
        </p:nvCxnSpPr>
        <p:spPr>
          <a:xfrm flipH="1" flipV="1">
            <a:off x="4575263" y="3300549"/>
            <a:ext cx="4350" cy="1236616"/>
          </a:xfrm>
          <a:prstGeom prst="line">
            <a:avLst/>
          </a:prstGeom>
          <a:ln>
            <a:solidFill>
              <a:srgbClr val="FF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線コネクタ 105">
            <a:extLst>
              <a:ext uri="{FF2B5EF4-FFF2-40B4-BE49-F238E27FC236}">
                <a16:creationId xmlns:a16="http://schemas.microsoft.com/office/drawing/2014/main" id="{FD8CCC55-40B0-4AE0-85CE-7B70CA25FBBC}"/>
              </a:ext>
            </a:extLst>
          </p:cNvPr>
          <p:cNvCxnSpPr>
            <a:cxnSpLocks/>
          </p:cNvCxnSpPr>
          <p:nvPr/>
        </p:nvCxnSpPr>
        <p:spPr>
          <a:xfrm flipV="1">
            <a:off x="5806437" y="2053041"/>
            <a:ext cx="10888" cy="2997935"/>
          </a:xfrm>
          <a:prstGeom prst="line">
            <a:avLst/>
          </a:prstGeom>
          <a:ln>
            <a:solidFill>
              <a:srgbClr val="0070C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線コネクタ 115">
            <a:extLst>
              <a:ext uri="{FF2B5EF4-FFF2-40B4-BE49-F238E27FC236}">
                <a16:creationId xmlns:a16="http://schemas.microsoft.com/office/drawing/2014/main" id="{7674060B-3D2B-4FD4-B7CB-075DEEA99A97}"/>
              </a:ext>
            </a:extLst>
          </p:cNvPr>
          <p:cNvCxnSpPr>
            <a:cxnSpLocks/>
          </p:cNvCxnSpPr>
          <p:nvPr/>
        </p:nvCxnSpPr>
        <p:spPr>
          <a:xfrm flipH="1" flipV="1">
            <a:off x="5569128" y="2048685"/>
            <a:ext cx="1625" cy="1974991"/>
          </a:xfrm>
          <a:prstGeom prst="line">
            <a:avLst/>
          </a:prstGeom>
          <a:ln>
            <a:solidFill>
              <a:srgbClr val="0070C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線コネクタ 119">
            <a:extLst>
              <a:ext uri="{FF2B5EF4-FFF2-40B4-BE49-F238E27FC236}">
                <a16:creationId xmlns:a16="http://schemas.microsoft.com/office/drawing/2014/main" id="{7B9EE19A-1161-4DC8-AD0E-4E722E06B480}"/>
              </a:ext>
            </a:extLst>
          </p:cNvPr>
          <p:cNvCxnSpPr>
            <a:cxnSpLocks/>
          </p:cNvCxnSpPr>
          <p:nvPr/>
        </p:nvCxnSpPr>
        <p:spPr>
          <a:xfrm flipH="1" flipV="1">
            <a:off x="5068388" y="2053036"/>
            <a:ext cx="7623" cy="2471070"/>
          </a:xfrm>
          <a:prstGeom prst="line">
            <a:avLst/>
          </a:prstGeom>
          <a:ln>
            <a:solidFill>
              <a:srgbClr val="0070C0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2DCD1D00-ED92-494B-BB0E-DAE1D6D65FAF}"/>
              </a:ext>
            </a:extLst>
          </p:cNvPr>
          <p:cNvCxnSpPr>
            <a:cxnSpLocks/>
          </p:cNvCxnSpPr>
          <p:nvPr/>
        </p:nvCxnSpPr>
        <p:spPr>
          <a:xfrm>
            <a:off x="5817324" y="4789714"/>
            <a:ext cx="475124" cy="3"/>
          </a:xfrm>
          <a:prstGeom prst="line">
            <a:avLst/>
          </a:prstGeom>
          <a:ln>
            <a:solidFill>
              <a:srgbClr val="FF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1" name="直線コネクタ 1040">
            <a:extLst>
              <a:ext uri="{FF2B5EF4-FFF2-40B4-BE49-F238E27FC236}">
                <a16:creationId xmlns:a16="http://schemas.microsoft.com/office/drawing/2014/main" id="{1A505AFB-F645-4612-AF81-41C0748BE1DA}"/>
              </a:ext>
            </a:extLst>
          </p:cNvPr>
          <p:cNvCxnSpPr/>
          <p:nvPr/>
        </p:nvCxnSpPr>
        <p:spPr>
          <a:xfrm>
            <a:off x="4074521" y="2037806"/>
            <a:ext cx="7648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線コネクタ 145">
            <a:extLst>
              <a:ext uri="{FF2B5EF4-FFF2-40B4-BE49-F238E27FC236}">
                <a16:creationId xmlns:a16="http://schemas.microsoft.com/office/drawing/2014/main" id="{8EC3F1BF-1E41-48EC-91ED-4367E9A79362}"/>
              </a:ext>
            </a:extLst>
          </p:cNvPr>
          <p:cNvCxnSpPr/>
          <p:nvPr/>
        </p:nvCxnSpPr>
        <p:spPr>
          <a:xfrm>
            <a:off x="4801693" y="1807032"/>
            <a:ext cx="764874" cy="0"/>
          </a:xfrm>
          <a:prstGeom prst="line">
            <a:avLst/>
          </a:prstGeom>
          <a:ln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3" name="直線コネクタ 1042">
            <a:extLst>
              <a:ext uri="{FF2B5EF4-FFF2-40B4-BE49-F238E27FC236}">
                <a16:creationId xmlns:a16="http://schemas.microsoft.com/office/drawing/2014/main" id="{1290F592-1012-45BF-A8C2-6D204CF47C90}"/>
              </a:ext>
            </a:extLst>
          </p:cNvPr>
          <p:cNvCxnSpPr/>
          <p:nvPr/>
        </p:nvCxnSpPr>
        <p:spPr>
          <a:xfrm flipV="1">
            <a:off x="4810402" y="1807032"/>
            <a:ext cx="0" cy="2503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5" name="直線コネクタ 1044">
            <a:extLst>
              <a:ext uri="{FF2B5EF4-FFF2-40B4-BE49-F238E27FC236}">
                <a16:creationId xmlns:a16="http://schemas.microsoft.com/office/drawing/2014/main" id="{27010D11-6F9C-411A-9A79-EF5D237DA018}"/>
              </a:ext>
            </a:extLst>
          </p:cNvPr>
          <p:cNvCxnSpPr/>
          <p:nvPr/>
        </p:nvCxnSpPr>
        <p:spPr>
          <a:xfrm flipV="1">
            <a:off x="5565320" y="1807032"/>
            <a:ext cx="0" cy="2503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コネクタ 71">
            <a:extLst>
              <a:ext uri="{FF2B5EF4-FFF2-40B4-BE49-F238E27FC236}">
                <a16:creationId xmlns:a16="http://schemas.microsoft.com/office/drawing/2014/main" id="{590C21B5-8433-4AF6-8011-9ACCC6765CF6}"/>
              </a:ext>
            </a:extLst>
          </p:cNvPr>
          <p:cNvCxnSpPr>
            <a:cxnSpLocks/>
          </p:cNvCxnSpPr>
          <p:nvPr/>
        </p:nvCxnSpPr>
        <p:spPr>
          <a:xfrm>
            <a:off x="5562308" y="4040778"/>
            <a:ext cx="994164" cy="0"/>
          </a:xfrm>
          <a:prstGeom prst="line">
            <a:avLst/>
          </a:prstGeom>
          <a:ln>
            <a:solidFill>
              <a:srgbClr val="FF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6" name="テキスト ボックス 1045">
            <a:extLst>
              <a:ext uri="{FF2B5EF4-FFF2-40B4-BE49-F238E27FC236}">
                <a16:creationId xmlns:a16="http://schemas.microsoft.com/office/drawing/2014/main" id="{FD94C003-CD66-460E-8D70-D75FB59FCC11}"/>
              </a:ext>
            </a:extLst>
          </p:cNvPr>
          <p:cNvSpPr txBox="1"/>
          <p:nvPr/>
        </p:nvSpPr>
        <p:spPr>
          <a:xfrm flipH="1">
            <a:off x="2240166" y="2619137"/>
            <a:ext cx="198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52" name="テキスト ボックス 151">
            <a:extLst>
              <a:ext uri="{FF2B5EF4-FFF2-40B4-BE49-F238E27FC236}">
                <a16:creationId xmlns:a16="http://schemas.microsoft.com/office/drawing/2014/main" id="{99D74A43-C237-4025-B12F-A8C0A45D2F85}"/>
              </a:ext>
            </a:extLst>
          </p:cNvPr>
          <p:cNvSpPr txBox="1"/>
          <p:nvPr/>
        </p:nvSpPr>
        <p:spPr>
          <a:xfrm flipH="1">
            <a:off x="3305106" y="2601518"/>
            <a:ext cx="198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56" name="テキスト ボックス 155">
            <a:extLst>
              <a:ext uri="{FF2B5EF4-FFF2-40B4-BE49-F238E27FC236}">
                <a16:creationId xmlns:a16="http://schemas.microsoft.com/office/drawing/2014/main" id="{5AD61752-A2B7-480F-B9B5-AE691E995D97}"/>
              </a:ext>
            </a:extLst>
          </p:cNvPr>
          <p:cNvSpPr txBox="1"/>
          <p:nvPr/>
        </p:nvSpPr>
        <p:spPr>
          <a:xfrm>
            <a:off x="3136859" y="4019632"/>
            <a:ext cx="4947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GND</a:t>
            </a:r>
          </a:p>
        </p:txBody>
      </p:sp>
      <p:sp>
        <p:nvSpPr>
          <p:cNvPr id="157" name="テキスト ボックス 156">
            <a:extLst>
              <a:ext uri="{FF2B5EF4-FFF2-40B4-BE49-F238E27FC236}">
                <a16:creationId xmlns:a16="http://schemas.microsoft.com/office/drawing/2014/main" id="{669384F1-3295-4FBE-A590-7C76DEE63003}"/>
              </a:ext>
            </a:extLst>
          </p:cNvPr>
          <p:cNvSpPr txBox="1"/>
          <p:nvPr/>
        </p:nvSpPr>
        <p:spPr>
          <a:xfrm>
            <a:off x="4046906" y="4015273"/>
            <a:ext cx="4947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GND</a:t>
            </a:r>
          </a:p>
        </p:txBody>
      </p:sp>
      <p:sp>
        <p:nvSpPr>
          <p:cNvPr id="158" name="テキスト ボックス 157">
            <a:extLst>
              <a:ext uri="{FF2B5EF4-FFF2-40B4-BE49-F238E27FC236}">
                <a16:creationId xmlns:a16="http://schemas.microsoft.com/office/drawing/2014/main" id="{203884A5-39CA-4471-8237-3C65155E12EA}"/>
              </a:ext>
            </a:extLst>
          </p:cNvPr>
          <p:cNvSpPr txBox="1"/>
          <p:nvPr/>
        </p:nvSpPr>
        <p:spPr>
          <a:xfrm>
            <a:off x="3171697" y="4280884"/>
            <a:ext cx="4947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HV</a:t>
            </a:r>
          </a:p>
        </p:txBody>
      </p:sp>
      <p:sp>
        <p:nvSpPr>
          <p:cNvPr id="159" name="テキスト ボックス 158">
            <a:extLst>
              <a:ext uri="{FF2B5EF4-FFF2-40B4-BE49-F238E27FC236}">
                <a16:creationId xmlns:a16="http://schemas.microsoft.com/office/drawing/2014/main" id="{01BA7618-E677-4CDA-A473-FAE5EA6CCEF8}"/>
              </a:ext>
            </a:extLst>
          </p:cNvPr>
          <p:cNvSpPr txBox="1"/>
          <p:nvPr/>
        </p:nvSpPr>
        <p:spPr>
          <a:xfrm>
            <a:off x="4133995" y="4285235"/>
            <a:ext cx="4947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LV</a:t>
            </a:r>
          </a:p>
        </p:txBody>
      </p:sp>
      <p:cxnSp>
        <p:nvCxnSpPr>
          <p:cNvPr id="162" name="直線コネクタ 161">
            <a:extLst>
              <a:ext uri="{FF2B5EF4-FFF2-40B4-BE49-F238E27FC236}">
                <a16:creationId xmlns:a16="http://schemas.microsoft.com/office/drawing/2014/main" id="{011096CC-9127-4F4C-9F78-EE00E9CF2195}"/>
              </a:ext>
            </a:extLst>
          </p:cNvPr>
          <p:cNvCxnSpPr>
            <a:cxnSpLocks/>
          </p:cNvCxnSpPr>
          <p:nvPr/>
        </p:nvCxnSpPr>
        <p:spPr>
          <a:xfrm>
            <a:off x="2594065" y="4040770"/>
            <a:ext cx="498568" cy="6538"/>
          </a:xfrm>
          <a:prstGeom prst="line">
            <a:avLst/>
          </a:prstGeom>
          <a:ln>
            <a:solidFill>
              <a:srgbClr val="FF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コネクタ 65">
            <a:extLst>
              <a:ext uri="{FF2B5EF4-FFF2-40B4-BE49-F238E27FC236}">
                <a16:creationId xmlns:a16="http://schemas.microsoft.com/office/drawing/2014/main" id="{09C10256-D2E9-4166-A322-3110185E2271}"/>
              </a:ext>
            </a:extLst>
          </p:cNvPr>
          <p:cNvCxnSpPr>
            <a:cxnSpLocks/>
          </p:cNvCxnSpPr>
          <p:nvPr/>
        </p:nvCxnSpPr>
        <p:spPr>
          <a:xfrm>
            <a:off x="5561220" y="4534340"/>
            <a:ext cx="718146" cy="4763"/>
          </a:xfrm>
          <a:prstGeom prst="line">
            <a:avLst/>
          </a:prstGeom>
          <a:ln>
            <a:solidFill>
              <a:srgbClr val="FF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DAE43DBE-44ED-49C8-BDDD-315780BE81B0}"/>
              </a:ext>
            </a:extLst>
          </p:cNvPr>
          <p:cNvCxnSpPr>
            <a:cxnSpLocks/>
          </p:cNvCxnSpPr>
          <p:nvPr/>
        </p:nvCxnSpPr>
        <p:spPr>
          <a:xfrm flipH="1">
            <a:off x="2837905" y="3535680"/>
            <a:ext cx="496389" cy="0"/>
          </a:xfrm>
          <a:prstGeom prst="line">
            <a:avLst/>
          </a:prstGeom>
          <a:ln>
            <a:solidFill>
              <a:srgbClr val="FF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D994194A-6EB9-41D8-AAB7-EB785C46C7B1}"/>
              </a:ext>
            </a:extLst>
          </p:cNvPr>
          <p:cNvCxnSpPr>
            <a:cxnSpLocks/>
          </p:cNvCxnSpPr>
          <p:nvPr/>
        </p:nvCxnSpPr>
        <p:spPr>
          <a:xfrm>
            <a:off x="5572403" y="4785362"/>
            <a:ext cx="0" cy="269963"/>
          </a:xfrm>
          <a:prstGeom prst="line">
            <a:avLst/>
          </a:prstGeom>
          <a:ln>
            <a:solidFill>
              <a:srgbClr val="FF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線コネクタ 141">
            <a:extLst>
              <a:ext uri="{FF2B5EF4-FFF2-40B4-BE49-F238E27FC236}">
                <a16:creationId xmlns:a16="http://schemas.microsoft.com/office/drawing/2014/main" id="{A5CEB7B8-77F5-472B-B090-C63737BF10C5}"/>
              </a:ext>
            </a:extLst>
          </p:cNvPr>
          <p:cNvCxnSpPr/>
          <p:nvPr/>
        </p:nvCxnSpPr>
        <p:spPr>
          <a:xfrm>
            <a:off x="5072199" y="4524106"/>
            <a:ext cx="4969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テキスト ボックス 183">
            <a:extLst>
              <a:ext uri="{FF2B5EF4-FFF2-40B4-BE49-F238E27FC236}">
                <a16:creationId xmlns:a16="http://schemas.microsoft.com/office/drawing/2014/main" id="{99286653-0EB4-4E01-AB04-A70A4B02E40D}"/>
              </a:ext>
            </a:extLst>
          </p:cNvPr>
          <p:cNvSpPr txBox="1"/>
          <p:nvPr/>
        </p:nvSpPr>
        <p:spPr>
          <a:xfrm>
            <a:off x="4785073" y="430774"/>
            <a:ext cx="1977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Microchip RN4020</a:t>
            </a:r>
          </a:p>
        </p:txBody>
      </p:sp>
      <p:sp>
        <p:nvSpPr>
          <p:cNvPr id="187" name="テキスト ボックス 186">
            <a:extLst>
              <a:ext uri="{FF2B5EF4-FFF2-40B4-BE49-F238E27FC236}">
                <a16:creationId xmlns:a16="http://schemas.microsoft.com/office/drawing/2014/main" id="{7DA0D5DE-2811-4A58-AE2B-C0BF82ED7337}"/>
              </a:ext>
            </a:extLst>
          </p:cNvPr>
          <p:cNvSpPr txBox="1"/>
          <p:nvPr/>
        </p:nvSpPr>
        <p:spPr>
          <a:xfrm>
            <a:off x="423890" y="4379923"/>
            <a:ext cx="1156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UART</a:t>
            </a:r>
          </a:p>
        </p:txBody>
      </p:sp>
      <p:sp>
        <p:nvSpPr>
          <p:cNvPr id="188" name="テキスト ボックス 187">
            <a:extLst>
              <a:ext uri="{FF2B5EF4-FFF2-40B4-BE49-F238E27FC236}">
                <a16:creationId xmlns:a16="http://schemas.microsoft.com/office/drawing/2014/main" id="{35BEEB6D-1F53-414E-AB9E-56C5A2F7A2E0}"/>
              </a:ext>
            </a:extLst>
          </p:cNvPr>
          <p:cNvSpPr txBox="1"/>
          <p:nvPr/>
        </p:nvSpPr>
        <p:spPr>
          <a:xfrm>
            <a:off x="8029716" y="4389305"/>
            <a:ext cx="96823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UART</a:t>
            </a:r>
          </a:p>
          <a:p>
            <a:r>
              <a:rPr lang="en-US" sz="1000" b="1" dirty="0">
                <a:solidFill>
                  <a:srgbClr val="00B050"/>
                </a:solidFill>
              </a:rPr>
              <a:t>(for RN4020 management)</a:t>
            </a:r>
          </a:p>
        </p:txBody>
      </p:sp>
      <p:sp>
        <p:nvSpPr>
          <p:cNvPr id="144" name="矢印: 左右 143">
            <a:extLst>
              <a:ext uri="{FF2B5EF4-FFF2-40B4-BE49-F238E27FC236}">
                <a16:creationId xmlns:a16="http://schemas.microsoft.com/office/drawing/2014/main" id="{F1DA9FE4-A6F4-4421-895C-11D1089177DE}"/>
              </a:ext>
            </a:extLst>
          </p:cNvPr>
          <p:cNvSpPr/>
          <p:nvPr/>
        </p:nvSpPr>
        <p:spPr>
          <a:xfrm>
            <a:off x="1219200" y="4440315"/>
            <a:ext cx="624433" cy="28408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矢印: 左右 189">
            <a:extLst>
              <a:ext uri="{FF2B5EF4-FFF2-40B4-BE49-F238E27FC236}">
                <a16:creationId xmlns:a16="http://schemas.microsoft.com/office/drawing/2014/main" id="{72D75B7E-1F7A-4C12-A68E-400E692C40E8}"/>
              </a:ext>
            </a:extLst>
          </p:cNvPr>
          <p:cNvSpPr/>
          <p:nvPr/>
        </p:nvSpPr>
        <p:spPr>
          <a:xfrm>
            <a:off x="7333305" y="4454296"/>
            <a:ext cx="624433" cy="28408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矢印: 左右 190">
            <a:extLst>
              <a:ext uri="{FF2B5EF4-FFF2-40B4-BE49-F238E27FC236}">
                <a16:creationId xmlns:a16="http://schemas.microsoft.com/office/drawing/2014/main" id="{52659C62-FE8C-4051-BECB-82DACFF0E626}"/>
              </a:ext>
            </a:extLst>
          </p:cNvPr>
          <p:cNvSpPr/>
          <p:nvPr/>
        </p:nvSpPr>
        <p:spPr>
          <a:xfrm rot="16200000">
            <a:off x="5431262" y="950737"/>
            <a:ext cx="624433" cy="28408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2811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780</TotalTime>
  <Words>48</Words>
  <Application>Microsoft Office PowerPoint</Application>
  <PresentationFormat>画面に合わせる (4:3)</PresentationFormat>
  <Paragraphs>30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游ゴシック</vt:lpstr>
      <vt:lpstr>游ゴシック Light</vt:lpstr>
      <vt:lpstr>Arial</vt:lpstr>
      <vt:lpstr>Calibri</vt:lpstr>
      <vt:lpstr>Calibri Light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shiny</dc:creator>
  <cp:lastModifiedBy>shiny</cp:lastModifiedBy>
  <cp:revision>27</cp:revision>
  <dcterms:created xsi:type="dcterms:W3CDTF">2017-08-31T09:04:13Z</dcterms:created>
  <dcterms:modified xsi:type="dcterms:W3CDTF">2017-09-05T18:47:18Z</dcterms:modified>
</cp:coreProperties>
</file>