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40030" y="2"/>
            <a:ext cx="488142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240145" y="5735765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565565" y="5735764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872514" y="5735764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3796144" y="4271800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352470" y="4271800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2BEDD9-BF8E-4417-91BF-096163DD3E9C}"/>
              </a:ext>
            </a:extLst>
          </p:cNvPr>
          <p:cNvSpPr/>
          <p:nvPr/>
        </p:nvSpPr>
        <p:spPr>
          <a:xfrm>
            <a:off x="7084295" y="4336463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msg</a:t>
            </a:r>
            <a:endParaRPr lang="en-US" sz="1100" dirty="0"/>
          </a:p>
          <a:p>
            <a:pPr algn="ctr"/>
            <a:r>
              <a:rPr lang="en-US" sz="1100" dirty="0"/>
              <a:t>bus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5CD6721-3E05-420A-9014-DA335E477CED}"/>
              </a:ext>
            </a:extLst>
          </p:cNvPr>
          <p:cNvSpPr/>
          <p:nvPr/>
        </p:nvSpPr>
        <p:spPr>
          <a:xfrm>
            <a:off x="10760372" y="2297541"/>
            <a:ext cx="1071419" cy="68349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724890" y="3664512"/>
            <a:ext cx="1122219" cy="302028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2387600" y="4327221"/>
            <a:ext cx="1122218" cy="16948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479803" y="4883712"/>
            <a:ext cx="780473" cy="92363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964586F-3489-4816-A2C4-69A9052907C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67563" y="4613546"/>
            <a:ext cx="4849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4DA2DA9-FA55-428D-AB9A-A560474AAAE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6423889" y="4613546"/>
            <a:ext cx="660406" cy="2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8279538" y="5974692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Visualizer</a:t>
            </a: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261930" y="4274116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  <a:p>
            <a:pPr algn="ctr"/>
            <a:r>
              <a:rPr lang="en-US" sz="1400" dirty="0"/>
              <a:t>Service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119" idx="6"/>
          </p:cNvCxnSpPr>
          <p:nvPr/>
        </p:nvCxnSpPr>
        <p:spPr>
          <a:xfrm rot="5400000">
            <a:off x="7961748" y="4698991"/>
            <a:ext cx="577276" cy="109450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楕円 118">
            <a:extLst>
              <a:ext uri="{FF2B5EF4-FFF2-40B4-BE49-F238E27FC236}">
                <a16:creationId xmlns:a16="http://schemas.microsoft.com/office/drawing/2014/main" id="{44A0F3AA-959E-4021-ADE8-F484426B9519}"/>
              </a:ext>
            </a:extLst>
          </p:cNvPr>
          <p:cNvSpPr/>
          <p:nvPr/>
        </p:nvSpPr>
        <p:spPr>
          <a:xfrm>
            <a:off x="7093531" y="5255482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msg</a:t>
            </a:r>
            <a:endParaRPr lang="en-US" sz="1000" dirty="0"/>
          </a:p>
          <a:p>
            <a:pPr algn="ctr"/>
            <a:r>
              <a:rPr lang="en-US" sz="1000" dirty="0"/>
              <a:t>bus</a:t>
            </a:r>
          </a:p>
        </p:txBody>
      </p: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D402C7A7-7FFF-4047-A751-59004AFD730B}"/>
              </a:ext>
            </a:extLst>
          </p:cNvPr>
          <p:cNvCxnSpPr>
            <a:cxnSpLocks/>
            <a:stCxn id="119" idx="2"/>
            <a:endCxn id="11" idx="2"/>
          </p:cNvCxnSpPr>
          <p:nvPr/>
        </p:nvCxnSpPr>
        <p:spPr>
          <a:xfrm rot="10800000">
            <a:off x="5888181" y="4955291"/>
            <a:ext cx="1205351" cy="57959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A6FE3A89-FB84-4FCE-A878-D492EC390711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V="1">
            <a:off x="5110017" y="3493637"/>
            <a:ext cx="12700" cy="1556326"/>
          </a:xfrm>
          <a:prstGeom prst="bentConnector3">
            <a:avLst>
              <a:gd name="adj1" fmla="val 376363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60372" y="3314697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EEDB4AD6-8CE6-461F-A4BD-1703AA08629B}"/>
              </a:ext>
            </a:extLst>
          </p:cNvPr>
          <p:cNvCxnSpPr>
            <a:cxnSpLocks/>
            <a:stCxn id="13" idx="6"/>
            <a:endCxn id="104" idx="1"/>
          </p:cNvCxnSpPr>
          <p:nvPr/>
        </p:nvCxnSpPr>
        <p:spPr>
          <a:xfrm flipV="1">
            <a:off x="7693895" y="4615862"/>
            <a:ext cx="568035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D6BA235E-A670-47EA-B983-6018B8D5A2EE}"/>
              </a:ext>
            </a:extLst>
          </p:cNvPr>
          <p:cNvCxnSpPr>
            <a:cxnSpLocks/>
            <a:stCxn id="15" idx="2"/>
            <a:endCxn id="147" idx="1"/>
          </p:cNvCxnSpPr>
          <p:nvPr/>
        </p:nvCxnSpPr>
        <p:spPr>
          <a:xfrm>
            <a:off x="11296082" y="2981032"/>
            <a:ext cx="0" cy="333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361688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F96616CB-8B39-445D-8FCF-A0666782F262}"/>
              </a:ext>
            </a:extLst>
          </p:cNvPr>
          <p:cNvSpPr/>
          <p:nvPr/>
        </p:nvSpPr>
        <p:spPr>
          <a:xfrm>
            <a:off x="7093510" y="1539069"/>
            <a:ext cx="1071419" cy="6834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Manager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4A8CE6A-1625-4F27-92F8-53FA0D00D888}"/>
              </a:ext>
            </a:extLst>
          </p:cNvPr>
          <p:cNvSpPr/>
          <p:nvPr/>
        </p:nvSpPr>
        <p:spPr>
          <a:xfrm>
            <a:off x="7509168" y="2290621"/>
            <a:ext cx="304800" cy="56341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26471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00632BAD-6D07-4FC3-A3E7-F545AF6CDEEC}"/>
              </a:ext>
            </a:extLst>
          </p:cNvPr>
          <p:cNvSpPr/>
          <p:nvPr/>
        </p:nvSpPr>
        <p:spPr>
          <a:xfrm>
            <a:off x="5360843" y="2879995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D0E3141-7BEA-4281-8A07-1231F6C60FF6}"/>
              </a:ext>
            </a:extLst>
          </p:cNvPr>
          <p:cNvCxnSpPr>
            <a:cxnSpLocks/>
            <a:stCxn id="104" idx="0"/>
            <a:endCxn id="15" idx="1"/>
          </p:cNvCxnSpPr>
          <p:nvPr/>
        </p:nvCxnSpPr>
        <p:spPr>
          <a:xfrm rot="5400000" flipH="1" flipV="1">
            <a:off x="8961592" y="2475336"/>
            <a:ext cx="1634829" cy="196273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D0FC2571-E134-49BD-8F15-869E1237305E}"/>
              </a:ext>
            </a:extLst>
          </p:cNvPr>
          <p:cNvCxnSpPr>
            <a:cxnSpLocks/>
            <a:stCxn id="13" idx="0"/>
            <a:endCxn id="50" idx="3"/>
          </p:cNvCxnSpPr>
          <p:nvPr/>
        </p:nvCxnSpPr>
        <p:spPr>
          <a:xfrm rot="16200000" flipV="1">
            <a:off x="6353318" y="3300685"/>
            <a:ext cx="1114722" cy="95683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ED03DC22-42B2-4B2A-A53C-D21502552EF8}"/>
              </a:ext>
            </a:extLst>
          </p:cNvPr>
          <p:cNvCxnSpPr>
            <a:cxnSpLocks/>
            <a:stCxn id="119" idx="4"/>
            <a:endCxn id="60" idx="1"/>
          </p:cNvCxnSpPr>
          <p:nvPr/>
        </p:nvCxnSpPr>
        <p:spPr>
          <a:xfrm rot="16200000" flipH="1">
            <a:off x="7587857" y="5624756"/>
            <a:ext cx="502155" cy="88120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037C5E2-9A42-411E-961D-4616EE7F9CB6}"/>
              </a:ext>
            </a:extLst>
          </p:cNvPr>
          <p:cNvCxnSpPr/>
          <p:nvPr/>
        </p:nvCxnSpPr>
        <p:spPr>
          <a:xfrm>
            <a:off x="6206836" y="3563486"/>
            <a:ext cx="0" cy="70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4D75306-2BF5-455C-ABF8-34A1266AF028}"/>
              </a:ext>
            </a:extLst>
          </p:cNvPr>
          <p:cNvCxnSpPr>
            <a:cxnSpLocks/>
          </p:cNvCxnSpPr>
          <p:nvPr/>
        </p:nvCxnSpPr>
        <p:spPr>
          <a:xfrm>
            <a:off x="9093200" y="4985309"/>
            <a:ext cx="0" cy="98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DDDC77-5B11-45E4-AB14-D5B578C672B6}"/>
              </a:ext>
            </a:extLst>
          </p:cNvPr>
          <p:cNvSpPr txBox="1"/>
          <p:nvPr/>
        </p:nvSpPr>
        <p:spPr>
          <a:xfrm flipH="1">
            <a:off x="6174510" y="3752452"/>
            <a:ext cx="81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Bound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7645FD2-775F-4682-82EA-9C4D1CC6C884}"/>
              </a:ext>
            </a:extLst>
          </p:cNvPr>
          <p:cNvSpPr txBox="1"/>
          <p:nvPr/>
        </p:nvSpPr>
        <p:spPr>
          <a:xfrm flipH="1">
            <a:off x="9114398" y="5380993"/>
            <a:ext cx="81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Bound</a:t>
            </a:r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10</cp:revision>
  <dcterms:created xsi:type="dcterms:W3CDTF">2017-07-22T02:34:46Z</dcterms:created>
  <dcterms:modified xsi:type="dcterms:W3CDTF">2017-08-03T11:49:31Z</dcterms:modified>
</cp:coreProperties>
</file>