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3" d="100"/>
          <a:sy n="73" d="100"/>
        </p:scale>
        <p:origin x="10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3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1AC7-A88F-49D3-AEAF-1BE21B915F4C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D50CAFF-FEB0-4694-907D-D73993174508}"/>
              </a:ext>
            </a:extLst>
          </p:cNvPr>
          <p:cNvSpPr/>
          <p:nvPr/>
        </p:nvSpPr>
        <p:spPr>
          <a:xfrm>
            <a:off x="4703721" y="148047"/>
            <a:ext cx="2106382" cy="1426025"/>
          </a:xfrm>
          <a:prstGeom prst="roundRect">
            <a:avLst>
              <a:gd name="adj" fmla="val 75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oard_pattern.png">
            <a:extLst>
              <a:ext uri="{FF2B5EF4-FFF2-40B4-BE49-F238E27FC236}">
                <a16:creationId xmlns:a16="http://schemas.microsoft.com/office/drawing/2014/main" id="{BBB8F659-60F1-4B78-BCE4-4D32044A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80078" y="1815749"/>
            <a:ext cx="36861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C870D7-3FEA-4283-A6C5-265A4B68E902}"/>
              </a:ext>
            </a:extLst>
          </p:cNvPr>
          <p:cNvSpPr/>
          <p:nvPr/>
        </p:nvSpPr>
        <p:spPr>
          <a:xfrm>
            <a:off x="2515690" y="2420995"/>
            <a:ext cx="1245325" cy="125403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C23F1DE-DA37-46B5-BBCD-86F5BA5115D8}"/>
              </a:ext>
            </a:extLst>
          </p:cNvPr>
          <p:cNvSpPr/>
          <p:nvPr/>
        </p:nvSpPr>
        <p:spPr>
          <a:xfrm>
            <a:off x="2515690" y="4929062"/>
            <a:ext cx="243841" cy="101454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403BD64-FCAC-465F-AF4C-9A0760CD4C70}"/>
              </a:ext>
            </a:extLst>
          </p:cNvPr>
          <p:cNvSpPr/>
          <p:nvPr/>
        </p:nvSpPr>
        <p:spPr>
          <a:xfrm>
            <a:off x="3268978" y="4406549"/>
            <a:ext cx="1223557" cy="153270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08F48B-6792-4C7A-8882-A6B0756D1242}"/>
              </a:ext>
            </a:extLst>
          </p:cNvPr>
          <p:cNvSpPr/>
          <p:nvPr/>
        </p:nvSpPr>
        <p:spPr>
          <a:xfrm rot="5400000">
            <a:off x="4266105" y="3161223"/>
            <a:ext cx="254735" cy="77287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8D249B7-A0CE-4C6D-9C9B-064D905F0516}"/>
              </a:ext>
            </a:extLst>
          </p:cNvPr>
          <p:cNvSpPr/>
          <p:nvPr/>
        </p:nvSpPr>
        <p:spPr>
          <a:xfrm rot="5400000">
            <a:off x="4131126" y="2791110"/>
            <a:ext cx="259091" cy="51597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0832ED-4E89-47A8-9E46-FDE13E8EBB54}"/>
              </a:ext>
            </a:extLst>
          </p:cNvPr>
          <p:cNvSpPr/>
          <p:nvPr/>
        </p:nvSpPr>
        <p:spPr>
          <a:xfrm rot="5400000">
            <a:off x="5618101" y="2076992"/>
            <a:ext cx="243847" cy="145868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581103B-4BA4-408F-94ED-F5CE414884F4}"/>
              </a:ext>
            </a:extLst>
          </p:cNvPr>
          <p:cNvSpPr/>
          <p:nvPr/>
        </p:nvSpPr>
        <p:spPr>
          <a:xfrm>
            <a:off x="6473752" y="4933413"/>
            <a:ext cx="243841" cy="101454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A9FA063-3B70-446B-9179-A9A4DCB7BC66}"/>
              </a:ext>
            </a:extLst>
          </p:cNvPr>
          <p:cNvCxnSpPr/>
          <p:nvPr/>
        </p:nvCxnSpPr>
        <p:spPr>
          <a:xfrm>
            <a:off x="2637611" y="5538663"/>
            <a:ext cx="748937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5C54259-13E8-4354-BE0C-F2F2C81D2522}"/>
              </a:ext>
            </a:extLst>
          </p:cNvPr>
          <p:cNvCxnSpPr/>
          <p:nvPr/>
        </p:nvCxnSpPr>
        <p:spPr>
          <a:xfrm>
            <a:off x="2641963" y="5769441"/>
            <a:ext cx="748937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A7F28E6-FBF4-4740-8E22-2E7B3409B050}"/>
              </a:ext>
            </a:extLst>
          </p:cNvPr>
          <p:cNvCxnSpPr>
            <a:cxnSpLocks/>
          </p:cNvCxnSpPr>
          <p:nvPr/>
        </p:nvCxnSpPr>
        <p:spPr>
          <a:xfrm>
            <a:off x="2641966" y="5273055"/>
            <a:ext cx="265611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C8E54A7-9807-4C4D-BA58-53564E7833BB}"/>
              </a:ext>
            </a:extLst>
          </p:cNvPr>
          <p:cNvCxnSpPr>
            <a:cxnSpLocks/>
          </p:cNvCxnSpPr>
          <p:nvPr/>
        </p:nvCxnSpPr>
        <p:spPr>
          <a:xfrm rot="5400000">
            <a:off x="3499764" y="3675029"/>
            <a:ext cx="265611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216FB61-6C5D-4943-B6C2-44957F008029}"/>
              </a:ext>
            </a:extLst>
          </p:cNvPr>
          <p:cNvCxnSpPr>
            <a:cxnSpLocks/>
          </p:cNvCxnSpPr>
          <p:nvPr/>
        </p:nvCxnSpPr>
        <p:spPr>
          <a:xfrm flipV="1">
            <a:off x="2890160" y="3805657"/>
            <a:ext cx="0" cy="1492466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0471D24-D835-4AD6-B6AB-237C45ED4083}"/>
              </a:ext>
            </a:extLst>
          </p:cNvPr>
          <p:cNvCxnSpPr/>
          <p:nvPr/>
        </p:nvCxnSpPr>
        <p:spPr>
          <a:xfrm>
            <a:off x="2879280" y="3807835"/>
            <a:ext cx="753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14A9300-46A0-40E8-B4F5-00D8DA3C741A}"/>
              </a:ext>
            </a:extLst>
          </p:cNvPr>
          <p:cNvCxnSpPr>
            <a:cxnSpLocks/>
          </p:cNvCxnSpPr>
          <p:nvPr/>
        </p:nvCxnSpPr>
        <p:spPr>
          <a:xfrm flipV="1">
            <a:off x="5127068" y="5775970"/>
            <a:ext cx="247726" cy="9797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19491DE-1323-41FB-9338-5F4CDD0F1A98}"/>
              </a:ext>
            </a:extLst>
          </p:cNvPr>
          <p:cNvCxnSpPr>
            <a:cxnSpLocks/>
          </p:cNvCxnSpPr>
          <p:nvPr/>
        </p:nvCxnSpPr>
        <p:spPr>
          <a:xfrm>
            <a:off x="6369239" y="5288403"/>
            <a:ext cx="239480" cy="6422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C568785-1630-4BBF-A125-43CF9B044026}"/>
              </a:ext>
            </a:extLst>
          </p:cNvPr>
          <p:cNvCxnSpPr>
            <a:cxnSpLocks/>
          </p:cNvCxnSpPr>
          <p:nvPr/>
        </p:nvCxnSpPr>
        <p:spPr>
          <a:xfrm>
            <a:off x="6344702" y="5522776"/>
            <a:ext cx="259656" cy="2829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55E2CB3-4CD1-49AD-8F66-26FE17D8F7F1}"/>
              </a:ext>
            </a:extLst>
          </p:cNvPr>
          <p:cNvCxnSpPr>
            <a:cxnSpLocks/>
          </p:cNvCxnSpPr>
          <p:nvPr/>
        </p:nvCxnSpPr>
        <p:spPr>
          <a:xfrm>
            <a:off x="6106883" y="5773795"/>
            <a:ext cx="510533" cy="8715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31909B5B-0491-4E46-99F8-4C9B1C5F1933}"/>
              </a:ext>
            </a:extLst>
          </p:cNvPr>
          <p:cNvCxnSpPr>
            <a:cxnSpLocks/>
          </p:cNvCxnSpPr>
          <p:nvPr/>
        </p:nvCxnSpPr>
        <p:spPr>
          <a:xfrm flipH="1" flipV="1">
            <a:off x="6106883" y="2806332"/>
            <a:ext cx="9805" cy="2980526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DCEBA720-046D-4B4D-A2CD-3CAB259FD860}"/>
              </a:ext>
            </a:extLst>
          </p:cNvPr>
          <p:cNvCxnSpPr>
            <a:cxnSpLocks/>
          </p:cNvCxnSpPr>
          <p:nvPr/>
        </p:nvCxnSpPr>
        <p:spPr>
          <a:xfrm flipV="1">
            <a:off x="4380414" y="5281132"/>
            <a:ext cx="506058" cy="4982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A23328-30EC-4C0B-A695-7A3F5C67A8FB}"/>
              </a:ext>
            </a:extLst>
          </p:cNvPr>
          <p:cNvSpPr/>
          <p:nvPr/>
        </p:nvSpPr>
        <p:spPr>
          <a:xfrm rot="5400000">
            <a:off x="4379318" y="3779536"/>
            <a:ext cx="259091" cy="51597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0A34233-E753-4810-ADD3-CF6E3FD2A141}"/>
              </a:ext>
            </a:extLst>
          </p:cNvPr>
          <p:cNvCxnSpPr>
            <a:cxnSpLocks/>
          </p:cNvCxnSpPr>
          <p:nvPr/>
        </p:nvCxnSpPr>
        <p:spPr>
          <a:xfrm flipV="1">
            <a:off x="4374972" y="5024856"/>
            <a:ext cx="740245" cy="4356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7810DA1-CC10-4811-9D4F-0B30FCA4FE62}"/>
              </a:ext>
            </a:extLst>
          </p:cNvPr>
          <p:cNvCxnSpPr>
            <a:cxnSpLocks/>
          </p:cNvCxnSpPr>
          <p:nvPr/>
        </p:nvCxnSpPr>
        <p:spPr>
          <a:xfrm>
            <a:off x="6613071" y="4571636"/>
            <a:ext cx="0" cy="466286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830AA117-BCE6-4F95-B3F2-3B668449CEF1}"/>
              </a:ext>
            </a:extLst>
          </p:cNvPr>
          <p:cNvCxnSpPr>
            <a:cxnSpLocks/>
          </p:cNvCxnSpPr>
          <p:nvPr/>
        </p:nvCxnSpPr>
        <p:spPr>
          <a:xfrm>
            <a:off x="3633653" y="4284629"/>
            <a:ext cx="1481564" cy="1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FF94C283-D14E-44B4-8049-B41DA5CC28A6}"/>
              </a:ext>
            </a:extLst>
          </p:cNvPr>
          <p:cNvCxnSpPr>
            <a:cxnSpLocks/>
          </p:cNvCxnSpPr>
          <p:nvPr/>
        </p:nvCxnSpPr>
        <p:spPr>
          <a:xfrm flipH="1" flipV="1">
            <a:off x="4374972" y="4049498"/>
            <a:ext cx="6529" cy="254724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1056A170-E3FC-4159-A175-14EB21875635}"/>
              </a:ext>
            </a:extLst>
          </p:cNvPr>
          <p:cNvCxnSpPr>
            <a:cxnSpLocks/>
          </p:cNvCxnSpPr>
          <p:nvPr/>
        </p:nvCxnSpPr>
        <p:spPr>
          <a:xfrm flipV="1">
            <a:off x="4368436" y="3542223"/>
            <a:ext cx="13065" cy="496393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FD963A6F-52F4-4B91-82D4-8C41DE0260E4}"/>
              </a:ext>
            </a:extLst>
          </p:cNvPr>
          <p:cNvCxnSpPr>
            <a:cxnSpLocks/>
          </p:cNvCxnSpPr>
          <p:nvPr/>
        </p:nvCxnSpPr>
        <p:spPr>
          <a:xfrm flipV="1">
            <a:off x="4607924" y="3555285"/>
            <a:ext cx="13065" cy="496393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32F0057C-C34E-439D-9F64-6F7EE7574E76}"/>
              </a:ext>
            </a:extLst>
          </p:cNvPr>
          <p:cNvCxnSpPr>
            <a:cxnSpLocks/>
          </p:cNvCxnSpPr>
          <p:nvPr/>
        </p:nvCxnSpPr>
        <p:spPr>
          <a:xfrm flipV="1">
            <a:off x="4364079" y="3058896"/>
            <a:ext cx="13065" cy="496393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36F84455-A47B-46C2-8093-BC627B2DE787}"/>
              </a:ext>
            </a:extLst>
          </p:cNvPr>
          <p:cNvCxnSpPr>
            <a:cxnSpLocks/>
          </p:cNvCxnSpPr>
          <p:nvPr/>
        </p:nvCxnSpPr>
        <p:spPr>
          <a:xfrm flipV="1">
            <a:off x="4115879" y="3045829"/>
            <a:ext cx="13065" cy="496393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260E4A9D-BAB6-4D9C-9A68-543C805424B9}"/>
              </a:ext>
            </a:extLst>
          </p:cNvPr>
          <p:cNvCxnSpPr>
            <a:cxnSpLocks/>
          </p:cNvCxnSpPr>
          <p:nvPr/>
        </p:nvCxnSpPr>
        <p:spPr>
          <a:xfrm flipH="1" flipV="1">
            <a:off x="4115879" y="2786755"/>
            <a:ext cx="13060" cy="263432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85B26937-DCC1-46C0-8E63-11EBE2E181F0}"/>
              </a:ext>
            </a:extLst>
          </p:cNvPr>
          <p:cNvCxnSpPr>
            <a:cxnSpLocks/>
          </p:cNvCxnSpPr>
          <p:nvPr/>
        </p:nvCxnSpPr>
        <p:spPr>
          <a:xfrm>
            <a:off x="2639775" y="2786755"/>
            <a:ext cx="0" cy="768534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50FA6E2-9758-447B-A49A-5BBC3C3A5D17}"/>
              </a:ext>
            </a:extLst>
          </p:cNvPr>
          <p:cNvCxnSpPr>
            <a:cxnSpLocks/>
          </p:cNvCxnSpPr>
          <p:nvPr/>
        </p:nvCxnSpPr>
        <p:spPr>
          <a:xfrm>
            <a:off x="2637611" y="2786755"/>
            <a:ext cx="1478268" cy="0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1DFC9A13-5CDF-4F5A-A8DC-312E80DB43B2}"/>
              </a:ext>
            </a:extLst>
          </p:cNvPr>
          <p:cNvCxnSpPr/>
          <p:nvPr/>
        </p:nvCxnSpPr>
        <p:spPr>
          <a:xfrm>
            <a:off x="3133999" y="4049498"/>
            <a:ext cx="0" cy="1240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426E9B03-C3CD-4B0F-88F2-6AEE23F6B504}"/>
              </a:ext>
            </a:extLst>
          </p:cNvPr>
          <p:cNvCxnSpPr>
            <a:cxnSpLocks/>
          </p:cNvCxnSpPr>
          <p:nvPr/>
        </p:nvCxnSpPr>
        <p:spPr>
          <a:xfrm flipH="1">
            <a:off x="3116591" y="5286116"/>
            <a:ext cx="265611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23DDD6DA-51AF-4DFB-83F5-AB0E534633C5}"/>
              </a:ext>
            </a:extLst>
          </p:cNvPr>
          <p:cNvCxnSpPr>
            <a:cxnSpLocks/>
          </p:cNvCxnSpPr>
          <p:nvPr/>
        </p:nvCxnSpPr>
        <p:spPr>
          <a:xfrm flipV="1">
            <a:off x="3138347" y="4038616"/>
            <a:ext cx="990592" cy="15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3A7F966D-960C-47CD-A47E-44C13BA07F05}"/>
              </a:ext>
            </a:extLst>
          </p:cNvPr>
          <p:cNvCxnSpPr>
            <a:cxnSpLocks/>
          </p:cNvCxnSpPr>
          <p:nvPr/>
        </p:nvCxnSpPr>
        <p:spPr>
          <a:xfrm flipV="1">
            <a:off x="4120243" y="3555281"/>
            <a:ext cx="13065" cy="496393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A6E29603-A85A-429F-9248-846CEBA700C9}"/>
              </a:ext>
            </a:extLst>
          </p:cNvPr>
          <p:cNvCxnSpPr>
            <a:cxnSpLocks/>
          </p:cNvCxnSpPr>
          <p:nvPr/>
        </p:nvCxnSpPr>
        <p:spPr>
          <a:xfrm flipV="1">
            <a:off x="2628903" y="4781018"/>
            <a:ext cx="8707" cy="24384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1EA1F7EF-BE8B-4B8A-BA35-133E653AEB1A}"/>
              </a:ext>
            </a:extLst>
          </p:cNvPr>
          <p:cNvSpPr txBox="1"/>
          <p:nvPr/>
        </p:nvSpPr>
        <p:spPr>
          <a:xfrm>
            <a:off x="3305731" y="5884156"/>
            <a:ext cx="121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Logic level converter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11A090B2-BD79-47EA-8F34-16CBE728FB98}"/>
              </a:ext>
            </a:extLst>
          </p:cNvPr>
          <p:cNvSpPr txBox="1"/>
          <p:nvPr/>
        </p:nvSpPr>
        <p:spPr>
          <a:xfrm>
            <a:off x="2247902" y="1540760"/>
            <a:ext cx="2181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USB micro-B connector</a:t>
            </a:r>
          </a:p>
          <a:p>
            <a:r>
              <a:rPr lang="en-US" b="1" dirty="0">
                <a:solidFill>
                  <a:srgbClr val="00B050"/>
                </a:solidFill>
              </a:rPr>
              <a:t>(for power supply)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A9E17E2E-F5E7-4B25-AAC6-AC7059118FA1}"/>
              </a:ext>
            </a:extLst>
          </p:cNvPr>
          <p:cNvSpPr txBox="1"/>
          <p:nvPr/>
        </p:nvSpPr>
        <p:spPr>
          <a:xfrm>
            <a:off x="1995092" y="5914630"/>
            <a:ext cx="121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Pin socket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AE95B727-AE8D-4260-8619-2019C3AD404A}"/>
              </a:ext>
            </a:extLst>
          </p:cNvPr>
          <p:cNvSpPr txBox="1"/>
          <p:nvPr/>
        </p:nvSpPr>
        <p:spPr>
          <a:xfrm>
            <a:off x="6006606" y="5931332"/>
            <a:ext cx="121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Pin socket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8528E84B-6D82-4D4B-92E3-63A44196BD3D}"/>
              </a:ext>
            </a:extLst>
          </p:cNvPr>
          <p:cNvSpPr txBox="1"/>
          <p:nvPr/>
        </p:nvSpPr>
        <p:spPr>
          <a:xfrm>
            <a:off x="5219832" y="2103345"/>
            <a:ext cx="121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Pin socket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9BEB445-0C2D-41A1-A33F-6CCE8DE50D58}"/>
              </a:ext>
            </a:extLst>
          </p:cNvPr>
          <p:cNvSpPr txBox="1"/>
          <p:nvPr/>
        </p:nvSpPr>
        <p:spPr>
          <a:xfrm>
            <a:off x="8009326" y="4920974"/>
            <a:ext cx="383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7B84E8E-5854-4A9D-9A42-82A8FB1BF463}"/>
              </a:ext>
            </a:extLst>
          </p:cNvPr>
          <p:cNvSpPr txBox="1"/>
          <p:nvPr/>
        </p:nvSpPr>
        <p:spPr>
          <a:xfrm>
            <a:off x="7996259" y="5151755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A3326D5-6D4A-45AA-9002-8DC9FCACAD31}"/>
              </a:ext>
            </a:extLst>
          </p:cNvPr>
          <p:cNvSpPr txBox="1"/>
          <p:nvPr/>
        </p:nvSpPr>
        <p:spPr>
          <a:xfrm>
            <a:off x="8009326" y="5408035"/>
            <a:ext cx="428200" cy="28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TX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CFA73-D448-4755-97AD-A55DAB7CE53A}"/>
              </a:ext>
            </a:extLst>
          </p:cNvPr>
          <p:cNvSpPr txBox="1"/>
          <p:nvPr/>
        </p:nvSpPr>
        <p:spPr>
          <a:xfrm>
            <a:off x="8004967" y="5648152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RX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D23FD54-DCC5-4B02-BBFE-0EC484F0EF3D}"/>
              </a:ext>
            </a:extLst>
          </p:cNvPr>
          <p:cNvSpPr txBox="1"/>
          <p:nvPr/>
        </p:nvSpPr>
        <p:spPr>
          <a:xfrm>
            <a:off x="2022162" y="4916622"/>
            <a:ext cx="383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7B08CD5-5C1A-47D9-AC43-FC8FB3F53DB4}"/>
              </a:ext>
            </a:extLst>
          </p:cNvPr>
          <p:cNvSpPr txBox="1"/>
          <p:nvPr/>
        </p:nvSpPr>
        <p:spPr>
          <a:xfrm>
            <a:off x="1895887" y="5156112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4C59E61-BBB1-46AC-A319-18C08341D82C}"/>
              </a:ext>
            </a:extLst>
          </p:cNvPr>
          <p:cNvSpPr txBox="1"/>
          <p:nvPr/>
        </p:nvSpPr>
        <p:spPr>
          <a:xfrm>
            <a:off x="4891649" y="2874476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F47845D-5C6F-4900-A8C9-C5AA093CFCF4}"/>
              </a:ext>
            </a:extLst>
          </p:cNvPr>
          <p:cNvSpPr txBox="1"/>
          <p:nvPr/>
        </p:nvSpPr>
        <p:spPr>
          <a:xfrm>
            <a:off x="5453360" y="2878816"/>
            <a:ext cx="383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0DC25BC-4129-4468-897E-7E561137DDF1}"/>
              </a:ext>
            </a:extLst>
          </p:cNvPr>
          <p:cNvSpPr txBox="1"/>
          <p:nvPr/>
        </p:nvSpPr>
        <p:spPr>
          <a:xfrm>
            <a:off x="5710255" y="1097917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RX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96B2278-4481-449F-A00B-C288A2C7C56D}"/>
              </a:ext>
            </a:extLst>
          </p:cNvPr>
          <p:cNvSpPr txBox="1"/>
          <p:nvPr/>
        </p:nvSpPr>
        <p:spPr>
          <a:xfrm>
            <a:off x="5941037" y="1101637"/>
            <a:ext cx="428200" cy="28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TX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EF23A2E-F704-47AD-A17E-D1E347B075AA}"/>
              </a:ext>
            </a:extLst>
          </p:cNvPr>
          <p:cNvSpPr txBox="1"/>
          <p:nvPr/>
        </p:nvSpPr>
        <p:spPr>
          <a:xfrm>
            <a:off x="4209023" y="6455350"/>
            <a:ext cx="429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(a) Three-terminal regulator TA48M033D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0545969-598D-4749-956E-A8774DE2104B}"/>
              </a:ext>
            </a:extLst>
          </p:cNvPr>
          <p:cNvSpPr txBox="1"/>
          <p:nvPr/>
        </p:nvSpPr>
        <p:spPr>
          <a:xfrm>
            <a:off x="4703721" y="3422117"/>
            <a:ext cx="66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(a)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DFDA3EA-38D4-45A8-81B3-1084284B174C}"/>
              </a:ext>
            </a:extLst>
          </p:cNvPr>
          <p:cNvSpPr txBox="1"/>
          <p:nvPr/>
        </p:nvSpPr>
        <p:spPr>
          <a:xfrm>
            <a:off x="4377168" y="2982344"/>
            <a:ext cx="66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47</a:t>
            </a:r>
            <a:r>
              <a:rPr lang="en-US" altLang="ja-JP" b="1" dirty="0">
                <a:solidFill>
                  <a:srgbClr val="00B050"/>
                </a:solidFill>
              </a:rPr>
              <a:t>μF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F74D386B-56F7-40C1-916C-1DB8419BD466}"/>
              </a:ext>
            </a:extLst>
          </p:cNvPr>
          <p:cNvSpPr txBox="1"/>
          <p:nvPr/>
        </p:nvSpPr>
        <p:spPr>
          <a:xfrm>
            <a:off x="3683784" y="3988930"/>
            <a:ext cx="74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B050"/>
                </a:solidFill>
              </a:rPr>
              <a:t>0.1μF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DB869DAD-E5AE-4C25-8DBD-E3781C2C232E}"/>
              </a:ext>
            </a:extLst>
          </p:cNvPr>
          <p:cNvCxnSpPr>
            <a:cxnSpLocks/>
          </p:cNvCxnSpPr>
          <p:nvPr/>
        </p:nvCxnSpPr>
        <p:spPr>
          <a:xfrm>
            <a:off x="3377841" y="5024856"/>
            <a:ext cx="999303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FD8CCC55-40B0-4AE0-85CE-7B70CA25FBBC}"/>
              </a:ext>
            </a:extLst>
          </p:cNvPr>
          <p:cNvCxnSpPr>
            <a:cxnSpLocks/>
          </p:cNvCxnSpPr>
          <p:nvPr/>
        </p:nvCxnSpPr>
        <p:spPr>
          <a:xfrm flipV="1">
            <a:off x="5861955" y="2801991"/>
            <a:ext cx="7624" cy="1994266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7674060B-3D2B-4FD4-B7CB-075DEEA99A97}"/>
              </a:ext>
            </a:extLst>
          </p:cNvPr>
          <p:cNvCxnSpPr>
            <a:cxnSpLocks/>
          </p:cNvCxnSpPr>
          <p:nvPr/>
        </p:nvCxnSpPr>
        <p:spPr>
          <a:xfrm flipV="1">
            <a:off x="5613791" y="2806345"/>
            <a:ext cx="7592" cy="1713786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7B9EE19A-1161-4DC8-AD0E-4E722E06B480}"/>
              </a:ext>
            </a:extLst>
          </p:cNvPr>
          <p:cNvCxnSpPr>
            <a:cxnSpLocks/>
          </p:cNvCxnSpPr>
          <p:nvPr/>
        </p:nvCxnSpPr>
        <p:spPr>
          <a:xfrm flipH="1" flipV="1">
            <a:off x="5120642" y="2801985"/>
            <a:ext cx="7623" cy="2471070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線コネクタ 1040">
            <a:extLst>
              <a:ext uri="{FF2B5EF4-FFF2-40B4-BE49-F238E27FC236}">
                <a16:creationId xmlns:a16="http://schemas.microsoft.com/office/drawing/2014/main" id="{1A505AFB-F645-4612-AF81-41C0748BE1DA}"/>
              </a:ext>
            </a:extLst>
          </p:cNvPr>
          <p:cNvCxnSpPr/>
          <p:nvPr/>
        </p:nvCxnSpPr>
        <p:spPr>
          <a:xfrm>
            <a:off x="4126775" y="2786755"/>
            <a:ext cx="764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8EC3F1BF-1E41-48EC-91ED-4367E9A79362}"/>
              </a:ext>
            </a:extLst>
          </p:cNvPr>
          <p:cNvCxnSpPr/>
          <p:nvPr/>
        </p:nvCxnSpPr>
        <p:spPr>
          <a:xfrm>
            <a:off x="4853947" y="2555981"/>
            <a:ext cx="764874" cy="0"/>
          </a:xfrm>
          <a:prstGeom prst="line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線コネクタ 1042">
            <a:extLst>
              <a:ext uri="{FF2B5EF4-FFF2-40B4-BE49-F238E27FC236}">
                <a16:creationId xmlns:a16="http://schemas.microsoft.com/office/drawing/2014/main" id="{1290F592-1012-45BF-A8C2-6D204CF47C90}"/>
              </a:ext>
            </a:extLst>
          </p:cNvPr>
          <p:cNvCxnSpPr/>
          <p:nvPr/>
        </p:nvCxnSpPr>
        <p:spPr>
          <a:xfrm flipV="1">
            <a:off x="4862656" y="2555981"/>
            <a:ext cx="0" cy="25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直線コネクタ 1044">
            <a:extLst>
              <a:ext uri="{FF2B5EF4-FFF2-40B4-BE49-F238E27FC236}">
                <a16:creationId xmlns:a16="http://schemas.microsoft.com/office/drawing/2014/main" id="{27010D11-6F9C-411A-9A79-EF5D237DA018}"/>
              </a:ext>
            </a:extLst>
          </p:cNvPr>
          <p:cNvCxnSpPr/>
          <p:nvPr/>
        </p:nvCxnSpPr>
        <p:spPr>
          <a:xfrm flipV="1">
            <a:off x="5617574" y="2555981"/>
            <a:ext cx="0" cy="25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90C21B5-8433-4AF6-8011-9ACCC6765CF6}"/>
              </a:ext>
            </a:extLst>
          </p:cNvPr>
          <p:cNvCxnSpPr>
            <a:cxnSpLocks/>
          </p:cNvCxnSpPr>
          <p:nvPr/>
        </p:nvCxnSpPr>
        <p:spPr>
          <a:xfrm>
            <a:off x="5614562" y="4545883"/>
            <a:ext cx="994164" cy="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テキスト ボックス 1045">
            <a:extLst>
              <a:ext uri="{FF2B5EF4-FFF2-40B4-BE49-F238E27FC236}">
                <a16:creationId xmlns:a16="http://schemas.microsoft.com/office/drawing/2014/main" id="{FD94C003-CD66-460E-8D70-D75FB59FCC11}"/>
              </a:ext>
            </a:extLst>
          </p:cNvPr>
          <p:cNvSpPr txBox="1"/>
          <p:nvPr/>
        </p:nvSpPr>
        <p:spPr>
          <a:xfrm flipH="1">
            <a:off x="2292420" y="3368086"/>
            <a:ext cx="19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99D74A43-C237-4025-B12F-A8C0A45D2F85}"/>
              </a:ext>
            </a:extLst>
          </p:cNvPr>
          <p:cNvSpPr txBox="1"/>
          <p:nvPr/>
        </p:nvSpPr>
        <p:spPr>
          <a:xfrm flipH="1">
            <a:off x="3357360" y="3350467"/>
            <a:ext cx="19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5AD61752-A2B7-480F-B9B5-AE691E995D97}"/>
              </a:ext>
            </a:extLst>
          </p:cNvPr>
          <p:cNvSpPr txBox="1"/>
          <p:nvPr/>
        </p:nvSpPr>
        <p:spPr>
          <a:xfrm>
            <a:off x="3189113" y="4768581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669384F1-3295-4FBE-A590-7C76DEE63003}"/>
              </a:ext>
            </a:extLst>
          </p:cNvPr>
          <p:cNvSpPr txBox="1"/>
          <p:nvPr/>
        </p:nvSpPr>
        <p:spPr>
          <a:xfrm>
            <a:off x="4099160" y="4764222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203884A5-39CA-4471-8237-3C65155E12EA}"/>
              </a:ext>
            </a:extLst>
          </p:cNvPr>
          <p:cNvSpPr txBox="1"/>
          <p:nvPr/>
        </p:nvSpPr>
        <p:spPr>
          <a:xfrm>
            <a:off x="3223951" y="5029833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HV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01BA7618-E677-4CDA-A473-FAE5EA6CCEF8}"/>
              </a:ext>
            </a:extLst>
          </p:cNvPr>
          <p:cNvSpPr txBox="1"/>
          <p:nvPr/>
        </p:nvSpPr>
        <p:spPr>
          <a:xfrm>
            <a:off x="4194962" y="5034184"/>
            <a:ext cx="551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LV</a:t>
            </a:r>
          </a:p>
        </p:txBody>
      </p: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011096CC-9127-4F4C-9F78-EE00E9CF2195}"/>
              </a:ext>
            </a:extLst>
          </p:cNvPr>
          <p:cNvCxnSpPr>
            <a:cxnSpLocks/>
          </p:cNvCxnSpPr>
          <p:nvPr/>
        </p:nvCxnSpPr>
        <p:spPr>
          <a:xfrm>
            <a:off x="2628901" y="4789719"/>
            <a:ext cx="498568" cy="6538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9C10256-D2E9-4166-A322-3110185E2271}"/>
              </a:ext>
            </a:extLst>
          </p:cNvPr>
          <p:cNvCxnSpPr>
            <a:cxnSpLocks/>
          </p:cNvCxnSpPr>
          <p:nvPr/>
        </p:nvCxnSpPr>
        <p:spPr>
          <a:xfrm>
            <a:off x="5128265" y="5279236"/>
            <a:ext cx="1203355" cy="8816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AE43DBE-44ED-49C8-BDDD-315780BE81B0}"/>
              </a:ext>
            </a:extLst>
          </p:cNvPr>
          <p:cNvCxnSpPr>
            <a:cxnSpLocks/>
          </p:cNvCxnSpPr>
          <p:nvPr/>
        </p:nvCxnSpPr>
        <p:spPr>
          <a:xfrm flipV="1">
            <a:off x="3632569" y="3805657"/>
            <a:ext cx="0" cy="478972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99286653-0EB4-4E01-AB04-A70A4B02E40D}"/>
              </a:ext>
            </a:extLst>
          </p:cNvPr>
          <p:cNvSpPr txBox="1"/>
          <p:nvPr/>
        </p:nvSpPr>
        <p:spPr>
          <a:xfrm>
            <a:off x="4768564" y="408245"/>
            <a:ext cx="197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Microchip RN4020</a:t>
            </a:r>
          </a:p>
          <a:p>
            <a:r>
              <a:rPr lang="en-US" b="1" dirty="0">
                <a:solidFill>
                  <a:srgbClr val="00B050"/>
                </a:solidFill>
              </a:rPr>
              <a:t>(3.3V system)</a:t>
            </a: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7DA0D5DE-2811-4A58-AE2B-C0BF82ED7337}"/>
              </a:ext>
            </a:extLst>
          </p:cNvPr>
          <p:cNvSpPr txBox="1"/>
          <p:nvPr/>
        </p:nvSpPr>
        <p:spPr>
          <a:xfrm>
            <a:off x="1467739" y="5633709"/>
            <a:ext cx="115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UART</a:t>
            </a: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35BEEB6D-1F53-414E-AB9E-56C5A2F7A2E0}"/>
              </a:ext>
            </a:extLst>
          </p:cNvPr>
          <p:cNvSpPr txBox="1"/>
          <p:nvPr/>
        </p:nvSpPr>
        <p:spPr>
          <a:xfrm>
            <a:off x="7646811" y="4007330"/>
            <a:ext cx="15635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UART-USB</a:t>
            </a:r>
          </a:p>
          <a:p>
            <a:r>
              <a:rPr lang="en-US" b="1" dirty="0">
                <a:solidFill>
                  <a:srgbClr val="00B050"/>
                </a:solidFill>
              </a:rPr>
              <a:t>Converter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(for management)</a:t>
            </a:r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29A079D1-1273-4310-A526-67DF9ADA28B0}"/>
              </a:ext>
            </a:extLst>
          </p:cNvPr>
          <p:cNvCxnSpPr>
            <a:cxnSpLocks/>
          </p:cNvCxnSpPr>
          <p:nvPr/>
        </p:nvCxnSpPr>
        <p:spPr>
          <a:xfrm flipH="1" flipV="1">
            <a:off x="5374794" y="5049840"/>
            <a:ext cx="1666" cy="475768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148F71E4-DB0D-48AD-AAD1-FFBC3F570CCB}"/>
              </a:ext>
            </a:extLst>
          </p:cNvPr>
          <p:cNvCxnSpPr>
            <a:cxnSpLocks/>
          </p:cNvCxnSpPr>
          <p:nvPr/>
        </p:nvCxnSpPr>
        <p:spPr>
          <a:xfrm flipV="1">
            <a:off x="5377545" y="5033561"/>
            <a:ext cx="747600" cy="4354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9012AE98-507F-48E5-983B-2891676F65B7}"/>
              </a:ext>
            </a:extLst>
          </p:cNvPr>
          <p:cNvCxnSpPr>
            <a:cxnSpLocks/>
          </p:cNvCxnSpPr>
          <p:nvPr/>
        </p:nvCxnSpPr>
        <p:spPr>
          <a:xfrm flipV="1">
            <a:off x="5613759" y="4777031"/>
            <a:ext cx="3" cy="998939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3FEDB80-B243-4480-B03E-9FE83F1C530A}"/>
              </a:ext>
            </a:extLst>
          </p:cNvPr>
          <p:cNvCxnSpPr/>
          <p:nvPr/>
        </p:nvCxnSpPr>
        <p:spPr>
          <a:xfrm flipH="1" flipV="1">
            <a:off x="5033557" y="5164195"/>
            <a:ext cx="2466" cy="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B98326E9-C697-4710-A8C5-676269AE0B70}"/>
              </a:ext>
            </a:extLst>
          </p:cNvPr>
          <p:cNvCxnSpPr>
            <a:cxnSpLocks/>
          </p:cNvCxnSpPr>
          <p:nvPr/>
        </p:nvCxnSpPr>
        <p:spPr>
          <a:xfrm>
            <a:off x="5608323" y="4789728"/>
            <a:ext cx="252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4E3A59C6-A8C7-49F0-83DC-739A96B4CDEB}"/>
              </a:ext>
            </a:extLst>
          </p:cNvPr>
          <p:cNvCxnSpPr>
            <a:cxnSpLocks/>
          </p:cNvCxnSpPr>
          <p:nvPr/>
        </p:nvCxnSpPr>
        <p:spPr>
          <a:xfrm flipV="1">
            <a:off x="5867394" y="5517448"/>
            <a:ext cx="0" cy="265060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DCD1D00-ED92-494B-BB0E-DAE1D6D65FAF}"/>
              </a:ext>
            </a:extLst>
          </p:cNvPr>
          <p:cNvCxnSpPr>
            <a:cxnSpLocks/>
          </p:cNvCxnSpPr>
          <p:nvPr/>
        </p:nvCxnSpPr>
        <p:spPr>
          <a:xfrm>
            <a:off x="5869578" y="5538663"/>
            <a:ext cx="475124" cy="3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F50C9D8-4CC4-418E-98D6-C4BB449DE793}"/>
              </a:ext>
            </a:extLst>
          </p:cNvPr>
          <p:cNvSpPr/>
          <p:nvPr/>
        </p:nvSpPr>
        <p:spPr>
          <a:xfrm rot="5400000">
            <a:off x="5123927" y="5541968"/>
            <a:ext cx="492973" cy="23181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D239C43B-9845-43A0-BDCB-60E57BC69044}"/>
              </a:ext>
            </a:extLst>
          </p:cNvPr>
          <p:cNvSpPr txBox="1"/>
          <p:nvPr/>
        </p:nvSpPr>
        <p:spPr>
          <a:xfrm>
            <a:off x="5161878" y="5852947"/>
            <a:ext cx="54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JP</a:t>
            </a:r>
          </a:p>
        </p:txBody>
      </p: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8E399821-5C12-4EA6-BE8D-A53ACA8D940F}"/>
              </a:ext>
            </a:extLst>
          </p:cNvPr>
          <p:cNvCxnSpPr>
            <a:cxnSpLocks/>
          </p:cNvCxnSpPr>
          <p:nvPr/>
        </p:nvCxnSpPr>
        <p:spPr>
          <a:xfrm flipV="1">
            <a:off x="5362295" y="5786854"/>
            <a:ext cx="246028" cy="1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6D695B9C-E5D6-4CFA-A69B-0007059DD58C}"/>
              </a:ext>
            </a:extLst>
          </p:cNvPr>
          <p:cNvSpPr/>
          <p:nvPr/>
        </p:nvSpPr>
        <p:spPr>
          <a:xfrm>
            <a:off x="5937775" y="5454879"/>
            <a:ext cx="332267" cy="17009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8B2C6F4E-81E7-43C1-89A2-ADEB7FDDF00D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41118" y="5643721"/>
            <a:ext cx="0" cy="265060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051C801F-1405-43EE-A282-6465046E6285}"/>
              </a:ext>
            </a:extLst>
          </p:cNvPr>
          <p:cNvSpPr txBox="1"/>
          <p:nvPr/>
        </p:nvSpPr>
        <p:spPr>
          <a:xfrm>
            <a:off x="5558648" y="5167494"/>
            <a:ext cx="7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Diode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3CC4956-02B0-4131-9F64-5B42F3594A3D}"/>
              </a:ext>
            </a:extLst>
          </p:cNvPr>
          <p:cNvSpPr/>
          <p:nvPr/>
        </p:nvSpPr>
        <p:spPr>
          <a:xfrm>
            <a:off x="4705513" y="5685660"/>
            <a:ext cx="332267" cy="17009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2BC79C59-D14A-4217-A1F0-7261E1268332}"/>
              </a:ext>
            </a:extLst>
          </p:cNvPr>
          <p:cNvCxnSpPr>
            <a:cxnSpLocks/>
          </p:cNvCxnSpPr>
          <p:nvPr/>
        </p:nvCxnSpPr>
        <p:spPr>
          <a:xfrm>
            <a:off x="4377144" y="5533784"/>
            <a:ext cx="994954" cy="923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E11D4B33-3A4D-465A-BEE9-F501D3414DC5}"/>
              </a:ext>
            </a:extLst>
          </p:cNvPr>
          <p:cNvSpPr txBox="1"/>
          <p:nvPr/>
        </p:nvSpPr>
        <p:spPr>
          <a:xfrm>
            <a:off x="4517972" y="5833692"/>
            <a:ext cx="7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Diode</a:t>
            </a:r>
          </a:p>
        </p:txBody>
      </p:sp>
      <p:sp>
        <p:nvSpPr>
          <p:cNvPr id="59" name="二等辺三角形 58">
            <a:extLst>
              <a:ext uri="{FF2B5EF4-FFF2-40B4-BE49-F238E27FC236}">
                <a16:creationId xmlns:a16="http://schemas.microsoft.com/office/drawing/2014/main" id="{4665129A-B1DC-4B59-99DD-1B0C378200E0}"/>
              </a:ext>
            </a:extLst>
          </p:cNvPr>
          <p:cNvSpPr/>
          <p:nvPr/>
        </p:nvSpPr>
        <p:spPr>
          <a:xfrm rot="16200000" flipH="1">
            <a:off x="6000275" y="5474379"/>
            <a:ext cx="165876" cy="121931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二等辺三角形 136">
            <a:extLst>
              <a:ext uri="{FF2B5EF4-FFF2-40B4-BE49-F238E27FC236}">
                <a16:creationId xmlns:a16="http://schemas.microsoft.com/office/drawing/2014/main" id="{F36A1C89-4A10-4767-80AB-CE9F4E33BE83}"/>
              </a:ext>
            </a:extLst>
          </p:cNvPr>
          <p:cNvSpPr/>
          <p:nvPr/>
        </p:nvSpPr>
        <p:spPr>
          <a:xfrm rot="5400000">
            <a:off x="4794140" y="5713868"/>
            <a:ext cx="165876" cy="121931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9D2607EA-CC1C-4B94-A5B0-515E7B5F9AE7}"/>
              </a:ext>
            </a:extLst>
          </p:cNvPr>
          <p:cNvCxnSpPr>
            <a:cxnSpLocks/>
          </p:cNvCxnSpPr>
          <p:nvPr/>
        </p:nvCxnSpPr>
        <p:spPr>
          <a:xfrm>
            <a:off x="4365867" y="5784679"/>
            <a:ext cx="279064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CD616B98-4024-4041-ACEB-CC4DCC2A090F}"/>
              </a:ext>
            </a:extLst>
          </p:cNvPr>
          <p:cNvCxnSpPr>
            <a:cxnSpLocks/>
          </p:cNvCxnSpPr>
          <p:nvPr/>
        </p:nvCxnSpPr>
        <p:spPr>
          <a:xfrm>
            <a:off x="4646025" y="5769442"/>
            <a:ext cx="475124" cy="3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45D9FC-CACC-463A-92DD-B9935C558833}"/>
              </a:ext>
            </a:extLst>
          </p:cNvPr>
          <p:cNvSpPr/>
          <p:nvPr/>
        </p:nvSpPr>
        <p:spPr>
          <a:xfrm>
            <a:off x="109691" y="4356446"/>
            <a:ext cx="1083461" cy="15915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693BB65-D680-4D5B-8D2F-EF4F3DF5DDE7}"/>
              </a:ext>
            </a:extLst>
          </p:cNvPr>
          <p:cNvSpPr txBox="1"/>
          <p:nvPr/>
        </p:nvSpPr>
        <p:spPr>
          <a:xfrm>
            <a:off x="35154" y="3156116"/>
            <a:ext cx="1375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PIC16F1</a:t>
            </a:r>
          </a:p>
          <a:p>
            <a:r>
              <a:rPr lang="en-US" b="1" dirty="0">
                <a:solidFill>
                  <a:srgbClr val="00B050"/>
                </a:solidFill>
              </a:rPr>
              <a:t>Arduino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Etc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(5V system)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E2DABAEE-6EBE-44F2-A98A-B88C34CC375B}"/>
              </a:ext>
            </a:extLst>
          </p:cNvPr>
          <p:cNvSpPr/>
          <p:nvPr/>
        </p:nvSpPr>
        <p:spPr>
          <a:xfrm>
            <a:off x="7818057" y="4920353"/>
            <a:ext cx="1199534" cy="1021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B513E9CE-ED3E-4854-AA30-57CB4DDD6A12}"/>
              </a:ext>
            </a:extLst>
          </p:cNvPr>
          <p:cNvCxnSpPr>
            <a:cxnSpLocks/>
          </p:cNvCxnSpPr>
          <p:nvPr/>
        </p:nvCxnSpPr>
        <p:spPr>
          <a:xfrm>
            <a:off x="4614458" y="4049504"/>
            <a:ext cx="265611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D38E4B59-FE3A-4810-8175-D27F15CCC532}"/>
              </a:ext>
            </a:extLst>
          </p:cNvPr>
          <p:cNvCxnSpPr>
            <a:cxnSpLocks/>
          </p:cNvCxnSpPr>
          <p:nvPr/>
        </p:nvCxnSpPr>
        <p:spPr>
          <a:xfrm flipH="1" flipV="1">
            <a:off x="4880068" y="4049498"/>
            <a:ext cx="4350" cy="1236616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F4F58584-BAF4-49FF-B62E-874342458DC1}"/>
              </a:ext>
            </a:extLst>
          </p:cNvPr>
          <p:cNvSpPr/>
          <p:nvPr/>
        </p:nvSpPr>
        <p:spPr>
          <a:xfrm>
            <a:off x="7880174" y="4998729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59618274-0C81-4F2E-B684-843078E92FFF}"/>
              </a:ext>
            </a:extLst>
          </p:cNvPr>
          <p:cNvSpPr/>
          <p:nvPr/>
        </p:nvSpPr>
        <p:spPr>
          <a:xfrm>
            <a:off x="7884525" y="5229507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23D0972C-F614-494C-8915-EBCD4345BFC9}"/>
              </a:ext>
            </a:extLst>
          </p:cNvPr>
          <p:cNvSpPr/>
          <p:nvPr/>
        </p:nvSpPr>
        <p:spPr>
          <a:xfrm>
            <a:off x="7880171" y="5468992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426F80DC-B9A5-4C43-86C9-8249A97865A6}"/>
              </a:ext>
            </a:extLst>
          </p:cNvPr>
          <p:cNvSpPr/>
          <p:nvPr/>
        </p:nvSpPr>
        <p:spPr>
          <a:xfrm>
            <a:off x="7880167" y="5721544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3F8CA439-6542-4FB9-A611-0EFE85F540F1}"/>
              </a:ext>
            </a:extLst>
          </p:cNvPr>
          <p:cNvSpPr txBox="1"/>
          <p:nvPr/>
        </p:nvSpPr>
        <p:spPr>
          <a:xfrm>
            <a:off x="7447884" y="5926972"/>
            <a:ext cx="121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Pin header</a:t>
            </a: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B285DC0A-B80E-4D88-B62C-5BE399FE4AB6}"/>
              </a:ext>
            </a:extLst>
          </p:cNvPr>
          <p:cNvSpPr/>
          <p:nvPr/>
        </p:nvSpPr>
        <p:spPr>
          <a:xfrm>
            <a:off x="935080" y="4933415"/>
            <a:ext cx="243841" cy="101454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6BBBB1D4-0443-4DC8-9ADB-BEA337D7A0D3}"/>
              </a:ext>
            </a:extLst>
          </p:cNvPr>
          <p:cNvSpPr txBox="1"/>
          <p:nvPr/>
        </p:nvSpPr>
        <p:spPr>
          <a:xfrm>
            <a:off x="1142586" y="4899198"/>
            <a:ext cx="383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C51E61A0-9BD5-428B-9973-56EA117DD197}"/>
              </a:ext>
            </a:extLst>
          </p:cNvPr>
          <p:cNvSpPr txBox="1"/>
          <p:nvPr/>
        </p:nvSpPr>
        <p:spPr>
          <a:xfrm>
            <a:off x="1129519" y="5147397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1EBBCE96-57ED-458E-97C5-426B7AB97A03}"/>
              </a:ext>
            </a:extLst>
          </p:cNvPr>
          <p:cNvSpPr txBox="1"/>
          <p:nvPr/>
        </p:nvSpPr>
        <p:spPr>
          <a:xfrm>
            <a:off x="1142586" y="5403677"/>
            <a:ext cx="428200" cy="28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RX</a:t>
            </a: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FDAF7CAA-99D5-44BA-AD45-1F712D93F326}"/>
              </a:ext>
            </a:extLst>
          </p:cNvPr>
          <p:cNvSpPr txBox="1"/>
          <p:nvPr/>
        </p:nvSpPr>
        <p:spPr>
          <a:xfrm>
            <a:off x="1138227" y="5643794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TX</a:t>
            </a:r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5019EF0E-F28E-4B10-A35F-16035B7D5A6E}"/>
              </a:ext>
            </a:extLst>
          </p:cNvPr>
          <p:cNvSpPr/>
          <p:nvPr/>
        </p:nvSpPr>
        <p:spPr>
          <a:xfrm>
            <a:off x="987307" y="4994371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C7B65D7B-2375-4537-91DE-840100E49647}"/>
              </a:ext>
            </a:extLst>
          </p:cNvPr>
          <p:cNvSpPr/>
          <p:nvPr/>
        </p:nvSpPr>
        <p:spPr>
          <a:xfrm>
            <a:off x="991658" y="5225149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13DF6953-CC3B-4521-9769-934528572460}"/>
              </a:ext>
            </a:extLst>
          </p:cNvPr>
          <p:cNvSpPr/>
          <p:nvPr/>
        </p:nvSpPr>
        <p:spPr>
          <a:xfrm>
            <a:off x="987304" y="5464634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楕円 142">
            <a:extLst>
              <a:ext uri="{FF2B5EF4-FFF2-40B4-BE49-F238E27FC236}">
                <a16:creationId xmlns:a16="http://schemas.microsoft.com/office/drawing/2014/main" id="{BCB892A3-B3DD-4BCC-B520-B1D35569DB62}"/>
              </a:ext>
            </a:extLst>
          </p:cNvPr>
          <p:cNvSpPr/>
          <p:nvPr/>
        </p:nvSpPr>
        <p:spPr>
          <a:xfrm>
            <a:off x="987300" y="5717186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BFCE4AD4-F2F0-4139-9E9C-9CA8429CFCB5}"/>
              </a:ext>
            </a:extLst>
          </p:cNvPr>
          <p:cNvSpPr txBox="1"/>
          <p:nvPr/>
        </p:nvSpPr>
        <p:spPr>
          <a:xfrm>
            <a:off x="484154" y="5918978"/>
            <a:ext cx="121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Pin socket</a:t>
            </a: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54211A34-CDF5-4623-A56E-C75B25816C4C}"/>
              </a:ext>
            </a:extLst>
          </p:cNvPr>
          <p:cNvSpPr txBox="1"/>
          <p:nvPr/>
        </p:nvSpPr>
        <p:spPr>
          <a:xfrm>
            <a:off x="6872852" y="5151756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87EA5668-D89B-449C-89FC-E906BE6944CB}"/>
              </a:ext>
            </a:extLst>
          </p:cNvPr>
          <p:cNvSpPr txBox="1"/>
          <p:nvPr/>
        </p:nvSpPr>
        <p:spPr>
          <a:xfrm>
            <a:off x="6877210" y="4903559"/>
            <a:ext cx="383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149" name="矢印: 左右 148">
            <a:extLst>
              <a:ext uri="{FF2B5EF4-FFF2-40B4-BE49-F238E27FC236}">
                <a16:creationId xmlns:a16="http://schemas.microsoft.com/office/drawing/2014/main" id="{167DD4A9-E59D-4E09-A184-7B16F46966AB}"/>
              </a:ext>
            </a:extLst>
          </p:cNvPr>
          <p:cNvSpPr/>
          <p:nvPr/>
        </p:nvSpPr>
        <p:spPr>
          <a:xfrm>
            <a:off x="1542767" y="5361869"/>
            <a:ext cx="520491" cy="3254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矢印: 左右 149">
            <a:extLst>
              <a:ext uri="{FF2B5EF4-FFF2-40B4-BE49-F238E27FC236}">
                <a16:creationId xmlns:a16="http://schemas.microsoft.com/office/drawing/2014/main" id="{DAC22EEE-D0F9-4DD3-8892-7604F05D7026}"/>
              </a:ext>
            </a:extLst>
          </p:cNvPr>
          <p:cNvSpPr/>
          <p:nvPr/>
        </p:nvSpPr>
        <p:spPr>
          <a:xfrm>
            <a:off x="7120625" y="5357515"/>
            <a:ext cx="520491" cy="3254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5A8CABE3-392B-4E8B-A524-5FD39C3BD870}"/>
              </a:ext>
            </a:extLst>
          </p:cNvPr>
          <p:cNvSpPr txBox="1"/>
          <p:nvPr/>
        </p:nvSpPr>
        <p:spPr>
          <a:xfrm>
            <a:off x="7036891" y="5629355"/>
            <a:ext cx="115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UART</a:t>
            </a:r>
          </a:p>
        </p:txBody>
      </p:sp>
      <p:sp>
        <p:nvSpPr>
          <p:cNvPr id="154" name="矢印: 左右 153">
            <a:extLst>
              <a:ext uri="{FF2B5EF4-FFF2-40B4-BE49-F238E27FC236}">
                <a16:creationId xmlns:a16="http://schemas.microsoft.com/office/drawing/2014/main" id="{D5CC96EA-2F1A-4051-85C3-8FCA35BFA322}"/>
              </a:ext>
            </a:extLst>
          </p:cNvPr>
          <p:cNvSpPr/>
          <p:nvPr/>
        </p:nvSpPr>
        <p:spPr>
          <a:xfrm rot="5400000">
            <a:off x="5485054" y="1734435"/>
            <a:ext cx="520491" cy="3254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7F052C08-6253-4A9C-9A2C-61569882CD39}"/>
              </a:ext>
            </a:extLst>
          </p:cNvPr>
          <p:cNvSpPr/>
          <p:nvPr/>
        </p:nvSpPr>
        <p:spPr>
          <a:xfrm rot="5400000">
            <a:off x="5631163" y="705386"/>
            <a:ext cx="243847" cy="145868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楕円 159">
            <a:extLst>
              <a:ext uri="{FF2B5EF4-FFF2-40B4-BE49-F238E27FC236}">
                <a16:creationId xmlns:a16="http://schemas.microsoft.com/office/drawing/2014/main" id="{B5986BA8-9D3B-4A36-BB81-E107BA43BE4E}"/>
              </a:ext>
            </a:extLst>
          </p:cNvPr>
          <p:cNvSpPr/>
          <p:nvPr/>
        </p:nvSpPr>
        <p:spPr>
          <a:xfrm>
            <a:off x="5106487" y="1380305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楕円 160">
            <a:extLst>
              <a:ext uri="{FF2B5EF4-FFF2-40B4-BE49-F238E27FC236}">
                <a16:creationId xmlns:a16="http://schemas.microsoft.com/office/drawing/2014/main" id="{E9454A34-D0F5-41C1-981A-6EA415FFF129}"/>
              </a:ext>
            </a:extLst>
          </p:cNvPr>
          <p:cNvSpPr/>
          <p:nvPr/>
        </p:nvSpPr>
        <p:spPr>
          <a:xfrm>
            <a:off x="5337267" y="1375949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楕円 162">
            <a:extLst>
              <a:ext uri="{FF2B5EF4-FFF2-40B4-BE49-F238E27FC236}">
                <a16:creationId xmlns:a16="http://schemas.microsoft.com/office/drawing/2014/main" id="{759BEAE4-E3A3-4DDC-966B-E1BBEE3C208B}"/>
              </a:ext>
            </a:extLst>
          </p:cNvPr>
          <p:cNvSpPr/>
          <p:nvPr/>
        </p:nvSpPr>
        <p:spPr>
          <a:xfrm>
            <a:off x="5568049" y="1380301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楕円 163">
            <a:extLst>
              <a:ext uri="{FF2B5EF4-FFF2-40B4-BE49-F238E27FC236}">
                <a16:creationId xmlns:a16="http://schemas.microsoft.com/office/drawing/2014/main" id="{69590DF2-D596-4C5D-8E70-0D5D455CA95B}"/>
              </a:ext>
            </a:extLst>
          </p:cNvPr>
          <p:cNvSpPr/>
          <p:nvPr/>
        </p:nvSpPr>
        <p:spPr>
          <a:xfrm>
            <a:off x="5798827" y="1375945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楕円 164">
            <a:extLst>
              <a:ext uri="{FF2B5EF4-FFF2-40B4-BE49-F238E27FC236}">
                <a16:creationId xmlns:a16="http://schemas.microsoft.com/office/drawing/2014/main" id="{DF097E7C-21E3-4F87-8871-402CFB81C4B5}"/>
              </a:ext>
            </a:extLst>
          </p:cNvPr>
          <p:cNvSpPr/>
          <p:nvPr/>
        </p:nvSpPr>
        <p:spPr>
          <a:xfrm>
            <a:off x="6029610" y="1380295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楕円 165">
            <a:extLst>
              <a:ext uri="{FF2B5EF4-FFF2-40B4-BE49-F238E27FC236}">
                <a16:creationId xmlns:a16="http://schemas.microsoft.com/office/drawing/2014/main" id="{B20EB82F-F565-4B42-A97B-F026DA7F532A}"/>
              </a:ext>
            </a:extLst>
          </p:cNvPr>
          <p:cNvSpPr/>
          <p:nvPr/>
        </p:nvSpPr>
        <p:spPr>
          <a:xfrm>
            <a:off x="6269097" y="1375941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67E5BE9A-CF43-42B9-893C-851D00407F54}"/>
              </a:ext>
            </a:extLst>
          </p:cNvPr>
          <p:cNvSpPr txBox="1"/>
          <p:nvPr/>
        </p:nvSpPr>
        <p:spPr>
          <a:xfrm>
            <a:off x="5470776" y="1093549"/>
            <a:ext cx="383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1BC31478-D328-436C-8EF6-0676EC5DF3AA}"/>
              </a:ext>
            </a:extLst>
          </p:cNvPr>
          <p:cNvSpPr txBox="1"/>
          <p:nvPr/>
        </p:nvSpPr>
        <p:spPr>
          <a:xfrm>
            <a:off x="4943901" y="1089197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D257DA38-B3DD-4597-A6BD-11BB819933D3}"/>
              </a:ext>
            </a:extLst>
          </p:cNvPr>
          <p:cNvSpPr txBox="1"/>
          <p:nvPr/>
        </p:nvSpPr>
        <p:spPr>
          <a:xfrm>
            <a:off x="4421644" y="1507356"/>
            <a:ext cx="121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Pin header</a:t>
            </a: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65D03ACA-9C9F-44AD-A860-8669CAAB13B9}"/>
              </a:ext>
            </a:extLst>
          </p:cNvPr>
          <p:cNvSpPr txBox="1"/>
          <p:nvPr/>
        </p:nvSpPr>
        <p:spPr>
          <a:xfrm>
            <a:off x="5912615" y="1738710"/>
            <a:ext cx="115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UART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FC90EC75-8F34-40C2-8AC6-FA84A112B875}"/>
              </a:ext>
            </a:extLst>
          </p:cNvPr>
          <p:cNvSpPr/>
          <p:nvPr/>
        </p:nvSpPr>
        <p:spPr>
          <a:xfrm>
            <a:off x="7827928" y="4937765"/>
            <a:ext cx="243841" cy="101454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5FD418B0-10E9-4FAD-A339-92B449EC1B6A}"/>
              </a:ext>
            </a:extLst>
          </p:cNvPr>
          <p:cNvSpPr txBox="1"/>
          <p:nvPr/>
        </p:nvSpPr>
        <p:spPr>
          <a:xfrm>
            <a:off x="3372002" y="3244593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A1AE0468-BA4E-48E3-A817-F92970D494BC}"/>
              </a:ext>
            </a:extLst>
          </p:cNvPr>
          <p:cNvSpPr txBox="1"/>
          <p:nvPr/>
        </p:nvSpPr>
        <p:spPr>
          <a:xfrm>
            <a:off x="2566449" y="3257637"/>
            <a:ext cx="383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</p:spTree>
    <p:extLst>
      <p:ext uri="{BB962C8B-B14F-4D97-AF65-F5344CB8AC3E}">
        <p14:creationId xmlns:p14="http://schemas.microsoft.com/office/powerpoint/2010/main" val="204428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842</TotalTime>
  <Words>85</Words>
  <Application>Microsoft Office PowerPoint</Application>
  <PresentationFormat>画面に合わせる (4:3)</PresentationFormat>
  <Paragraphs>54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34</cp:revision>
  <dcterms:created xsi:type="dcterms:W3CDTF">2017-08-31T09:04:13Z</dcterms:created>
  <dcterms:modified xsi:type="dcterms:W3CDTF">2017-09-07T19:07:17Z</dcterms:modified>
</cp:coreProperties>
</file>