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33695" y="3806"/>
            <a:ext cx="488142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240145" y="578194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565565" y="5781943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872514" y="5781943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3796144" y="431797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838817" y="4112941"/>
            <a:ext cx="3633067" cy="11047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Driver</a:t>
            </a:r>
          </a:p>
          <a:p>
            <a:pPr algn="ctr"/>
            <a:r>
              <a:rPr lang="en-US" sz="1600" dirty="0"/>
              <a:t>Service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724890" y="3710691"/>
            <a:ext cx="1122219" cy="30202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2387600" y="4373400"/>
            <a:ext cx="1122218" cy="1694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479803" y="4929891"/>
            <a:ext cx="780473" cy="92363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964586F-3489-4816-A2C4-69A9052907C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67563" y="4659725"/>
            <a:ext cx="971254" cy="55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5975066" y="1893193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261930" y="4320295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11" idx="2"/>
          </p:cNvCxnSpPr>
          <p:nvPr/>
        </p:nvCxnSpPr>
        <p:spPr>
          <a:xfrm rot="5400000">
            <a:off x="8119554" y="4539584"/>
            <a:ext cx="213885" cy="1142289"/>
          </a:xfrm>
          <a:prstGeom prst="bentConnector3">
            <a:avLst>
              <a:gd name="adj1" fmla="val 30620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6FE3A89-FB84-4FCE-A878-D492EC390711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H="1" flipV="1">
            <a:off x="5891084" y="2553711"/>
            <a:ext cx="205038" cy="3323497"/>
          </a:xfrm>
          <a:prstGeom prst="bentConnector3">
            <a:avLst>
              <a:gd name="adj1" fmla="val -14302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59668" y="2557584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EEDB4AD6-8CE6-461F-A4BD-1703AA08629B}"/>
              </a:ext>
            </a:extLst>
          </p:cNvPr>
          <p:cNvCxnSpPr>
            <a:cxnSpLocks/>
            <a:stCxn id="11" idx="3"/>
            <a:endCxn id="104" idx="3"/>
          </p:cNvCxnSpPr>
          <p:nvPr/>
        </p:nvCxnSpPr>
        <p:spPr>
          <a:xfrm flipH="1" flipV="1">
            <a:off x="9333349" y="4662041"/>
            <a:ext cx="138535" cy="32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361688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26471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D0E3141-7BEA-4281-8A07-1231F6C60FF6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9333349" y="3255555"/>
            <a:ext cx="1426319" cy="1406486"/>
          </a:xfrm>
          <a:prstGeom prst="bentConnector3">
            <a:avLst>
              <a:gd name="adj1" fmla="val 6359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7350C5B-C46E-41FE-A073-0214128D40E0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8792152" y="2576684"/>
            <a:ext cx="5486" cy="15297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9B8B5D2-C3EB-4FB3-B85E-59F414099BA2}"/>
              </a:ext>
            </a:extLst>
          </p:cNvPr>
          <p:cNvSpPr/>
          <p:nvPr/>
        </p:nvSpPr>
        <p:spPr>
          <a:xfrm>
            <a:off x="8261928" y="1893193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Visualizer</a:t>
            </a:r>
          </a:p>
          <a:p>
            <a:pPr algn="ctr"/>
            <a:r>
              <a:rPr lang="en-US" sz="1600" dirty="0"/>
              <a:t>Activity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667BDC5-148A-4565-9AF7-2CA79FC29E12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510775" y="2576684"/>
            <a:ext cx="1" cy="15297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EB6D741-5FB5-4FE0-BFE5-9AA590FD2F9D}"/>
              </a:ext>
            </a:extLst>
          </p:cNvPr>
          <p:cNvSpPr txBox="1"/>
          <p:nvPr/>
        </p:nvSpPr>
        <p:spPr>
          <a:xfrm>
            <a:off x="6788731" y="2974119"/>
            <a:ext cx="132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Handler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8A352759-A2DA-4E43-8330-B2BC8F541EAF}"/>
              </a:ext>
            </a:extLst>
          </p:cNvPr>
          <p:cNvGrpSpPr/>
          <p:nvPr/>
        </p:nvGrpSpPr>
        <p:grpSpPr>
          <a:xfrm>
            <a:off x="6640947" y="2729353"/>
            <a:ext cx="152400" cy="743522"/>
            <a:chOff x="6640947" y="3117278"/>
            <a:chExt cx="152400" cy="743522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10ABAD3-53B8-40A7-BFE0-9DC702FC42A0}"/>
                </a:ext>
              </a:extLst>
            </p:cNvPr>
            <p:cNvGrpSpPr/>
            <p:nvPr/>
          </p:nvGrpSpPr>
          <p:grpSpPr>
            <a:xfrm>
              <a:off x="6640947" y="3209641"/>
              <a:ext cx="152400" cy="585098"/>
              <a:chOff x="7296727" y="3265057"/>
              <a:chExt cx="152400" cy="585098"/>
            </a:xfrm>
          </p:grpSpPr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82B73D5D-4A21-4F7C-A63F-804DAFBAD2F1}"/>
                  </a:ext>
                </a:extLst>
              </p:cNvPr>
              <p:cNvCxnSpPr/>
              <p:nvPr/>
            </p:nvCxnSpPr>
            <p:spPr>
              <a:xfrm>
                <a:off x="7296727" y="3269673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4A133587-F03D-4C79-877F-0778F0A55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127" y="3265057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117F33AB-FD8E-47CC-91BE-25255A581918}"/>
                  </a:ext>
                </a:extLst>
              </p:cNvPr>
              <p:cNvSpPr/>
              <p:nvPr/>
            </p:nvSpPr>
            <p:spPr>
              <a:xfrm>
                <a:off x="7296727" y="365760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0A10ED4B-C5C4-4ED1-8958-93D5F46CE110}"/>
                  </a:ext>
                </a:extLst>
              </p:cNvPr>
              <p:cNvSpPr/>
              <p:nvPr/>
            </p:nvSpPr>
            <p:spPr>
              <a:xfrm>
                <a:off x="7301351" y="351444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D8B3B849-54CB-4924-A63A-A98BD535C0F0}"/>
                  </a:ext>
                </a:extLst>
              </p:cNvPr>
              <p:cNvSpPr/>
              <p:nvPr/>
            </p:nvSpPr>
            <p:spPr>
              <a:xfrm>
                <a:off x="7305969" y="3371277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702E7349-4180-4211-B4C1-0AC52859A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4841" y="3117278"/>
              <a:ext cx="4621" cy="743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B9B497D-13F9-4D53-9454-FFC8BEA41684}"/>
              </a:ext>
            </a:extLst>
          </p:cNvPr>
          <p:cNvGrpSpPr/>
          <p:nvPr/>
        </p:nvGrpSpPr>
        <p:grpSpPr>
          <a:xfrm>
            <a:off x="8926943" y="2706269"/>
            <a:ext cx="152400" cy="743522"/>
            <a:chOff x="6640947" y="3117278"/>
            <a:chExt cx="152400" cy="743522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94523455-5653-460B-B38F-E23C37C18DB3}"/>
                </a:ext>
              </a:extLst>
            </p:cNvPr>
            <p:cNvGrpSpPr/>
            <p:nvPr/>
          </p:nvGrpSpPr>
          <p:grpSpPr>
            <a:xfrm>
              <a:off x="6640947" y="3209641"/>
              <a:ext cx="152400" cy="585098"/>
              <a:chOff x="7296727" y="3265057"/>
              <a:chExt cx="152400" cy="585098"/>
            </a:xfrm>
          </p:grpSpPr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E916AB10-5490-456F-AEEF-6A1FF048CF7A}"/>
                  </a:ext>
                </a:extLst>
              </p:cNvPr>
              <p:cNvCxnSpPr/>
              <p:nvPr/>
            </p:nvCxnSpPr>
            <p:spPr>
              <a:xfrm>
                <a:off x="7296727" y="3269673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24E6AB5E-E9DF-4BCA-A6A9-E1B776DC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127" y="3265057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01D3BEE4-0393-45DF-8752-3D7DDD93CFF8}"/>
                  </a:ext>
                </a:extLst>
              </p:cNvPr>
              <p:cNvSpPr/>
              <p:nvPr/>
            </p:nvSpPr>
            <p:spPr>
              <a:xfrm>
                <a:off x="7296727" y="365760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35174877-FC43-48FC-AB2A-0EB10E3200D1}"/>
                  </a:ext>
                </a:extLst>
              </p:cNvPr>
              <p:cNvSpPr/>
              <p:nvPr/>
            </p:nvSpPr>
            <p:spPr>
              <a:xfrm>
                <a:off x="7301351" y="351444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E3401291-5F7C-4247-91B8-8117B8C719E1}"/>
                  </a:ext>
                </a:extLst>
              </p:cNvPr>
              <p:cNvSpPr/>
              <p:nvPr/>
            </p:nvSpPr>
            <p:spPr>
              <a:xfrm>
                <a:off x="7305969" y="3371277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577C372A-8EFB-421C-95DC-AB64C467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4841" y="3117278"/>
              <a:ext cx="4621" cy="743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AAF24EC-23FB-420E-B996-45E55A19DA81}"/>
              </a:ext>
            </a:extLst>
          </p:cNvPr>
          <p:cNvSpPr txBox="1"/>
          <p:nvPr/>
        </p:nvSpPr>
        <p:spPr>
          <a:xfrm>
            <a:off x="9065499" y="2969498"/>
            <a:ext cx="132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Handler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E1AEB9C-DAF2-4FAB-8062-01C0A871A4C3}"/>
              </a:ext>
            </a:extLst>
          </p:cNvPr>
          <p:cNvSpPr txBox="1"/>
          <p:nvPr/>
        </p:nvSpPr>
        <p:spPr>
          <a:xfrm>
            <a:off x="8141854" y="2858669"/>
            <a:ext cx="132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Bound</a:t>
            </a:r>
          </a:p>
          <a:p>
            <a:r>
              <a:rPr lang="en-US" sz="1400" dirty="0"/>
              <a:t>Service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2FAB5BD-C483-404F-A18A-790E3D0EFB70}"/>
              </a:ext>
            </a:extLst>
          </p:cNvPr>
          <p:cNvSpPr txBox="1"/>
          <p:nvPr/>
        </p:nvSpPr>
        <p:spPr>
          <a:xfrm>
            <a:off x="5845188" y="2616654"/>
            <a:ext cx="87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Bound</a:t>
            </a:r>
          </a:p>
          <a:p>
            <a:r>
              <a:rPr lang="en-US" sz="14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16</cp:revision>
  <dcterms:created xsi:type="dcterms:W3CDTF">2017-07-22T02:34:46Z</dcterms:created>
  <dcterms:modified xsi:type="dcterms:W3CDTF">2017-08-10T06:08:18Z</dcterms:modified>
</cp:coreProperties>
</file>