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5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21AF9-B05D-4F67-9CC8-C5DAE62B7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2932A9B-3E5A-4480-8B3B-3680A97CB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D0EC8E-AA09-4EE3-9DF2-F416297B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537AFB-1C38-41CC-85BB-AC94B87B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EC875D-DD2F-4D9C-BB7B-39A56D07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8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20BCB9-C9A5-4677-A5AB-FDBA4ACD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60C534-7F41-4287-ADD6-B3EA11C46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C6A396-0D4E-48EE-AD03-E125AA8B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9A2690-72AB-464F-B541-09523BFE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0FEA0B-E2DE-4D1F-AA7E-800326A5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3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2BCA9D0-C496-44CA-A113-BABB2BC6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3323E5-817A-4FDD-84AE-196A3A9C8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714C86-B077-4978-BDAF-73C157F50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ADA9CA-1459-44FA-A318-2C5A6E6B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CB9C01-AB0F-4186-8D42-0AF2179E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B9E0D5-A62C-497A-8D5D-A6210F9D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4D3377-8029-4A5B-9EBF-1E602147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BFCC6A-63EB-410C-A500-FB65797F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F23B84-FF1D-40BE-BA4D-AD02377D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B6E716-AC83-4797-A95D-E5C9C16D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0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F138DE-6C4D-4F03-B161-6ADB43649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A36ABC-7DD9-4971-9058-F86E97E48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A28DAD-FEFF-4033-97F6-04FC0AF7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2BAF1D-37AB-402B-9EA6-FDFB208D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5D571B-0816-4406-B5A3-3BEDCE90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3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A0FEDF-7F0A-4B3D-8CDB-020DEE61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A11633-44B3-409E-BB5A-169CE963F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3E3268-6FFA-4F8D-9FCC-36156E03A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7EDEEB-94C4-49FE-A60B-12DBE112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D23547-F1D6-43E6-A932-F104AFB8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58FDF9-C8CB-4920-99F2-C13DF6CA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5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7D00C5-F4CD-492B-B416-244E2A84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B965DF-6ED6-4783-A314-E7240709E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EEF20F-0576-43C2-B4C2-55FEACE38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9CA6AC0-533A-4896-85F0-E0ACD1D2D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A3115EA-9A4F-4D78-A894-4E7F18B2A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07E768-335F-48DC-A5A5-63B05430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0D28E80-7071-4085-8C29-0DA86C52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9DDE1E-ED9D-458F-B069-915FCD80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BAEA89-7B74-40D6-A280-376AC6A4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84C2BC-3FF3-442B-827C-272483E7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088F56-1968-4D9B-88AB-0F04ED25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970415-D15D-43E3-B961-EA0B818E4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3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81B6F73-F599-47B4-8175-3EF63F32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8394FF-1AF6-4136-891C-5BD30478F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704639-C74D-4589-82F4-5B0AB6FB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3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F252B9-A8A2-4242-9ADC-01109D86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F9917F-6DCB-437F-91CF-E6D5DDE1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9020DE-6A8E-43F2-9EDB-7AF2EEB37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E0FBDE-9148-4363-A3AC-866C2173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102256-B42F-471C-A781-CAC7C9C8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67DE92-7032-48B5-86D6-C6848814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6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1F84F3-E294-4DE8-9391-53CBC137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2F270E-34C9-45ED-AC1F-38D7E480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2891C1-B0E2-4693-A94A-F5E86A460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6C49EC-6194-48D7-9E18-1A0AC7BE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F9182C-9DC4-4274-804B-C7295CE8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A5EB7B-E636-4265-9A78-F09FCA7F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2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4E4F571-292E-4542-87F6-882D4925A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CC387F-C15D-413C-A734-0C88C81B8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DD77D9-8FE8-4F2A-90B4-07E6DB852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1BFE4-158D-434D-A090-6C8C9FD0148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6803AC-B19B-4E28-8E2D-37639EE71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4D20D7-CEA1-40D5-8C0B-8B3BFAB33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C6BD425F-5D4A-460A-899A-AA73BD14A020}"/>
              </a:ext>
            </a:extLst>
          </p:cNvPr>
          <p:cNvSpPr/>
          <p:nvPr/>
        </p:nvSpPr>
        <p:spPr>
          <a:xfrm>
            <a:off x="10497112" y="3"/>
            <a:ext cx="1685652" cy="6857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1A461AA1-6AA5-4A87-B796-C4CF298AE8D5}"/>
              </a:ext>
            </a:extLst>
          </p:cNvPr>
          <p:cNvSpPr/>
          <p:nvPr/>
        </p:nvSpPr>
        <p:spPr>
          <a:xfrm>
            <a:off x="5133695" y="3806"/>
            <a:ext cx="5368055" cy="6857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717E3A49-19B3-4FDB-A799-65899A6B2380}"/>
              </a:ext>
            </a:extLst>
          </p:cNvPr>
          <p:cNvSpPr/>
          <p:nvPr/>
        </p:nvSpPr>
        <p:spPr>
          <a:xfrm>
            <a:off x="0" y="0"/>
            <a:ext cx="5140030" cy="6857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844EF63-E2B0-49F5-A362-5179EC1E60F3}"/>
              </a:ext>
            </a:extLst>
          </p:cNvPr>
          <p:cNvSpPr/>
          <p:nvPr/>
        </p:nvSpPr>
        <p:spPr>
          <a:xfrm>
            <a:off x="114723" y="6049789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Sensor</a:t>
            </a:r>
          </a:p>
          <a:p>
            <a:pPr algn="ctr"/>
            <a:r>
              <a:rPr lang="en-US" sz="1100" dirty="0"/>
              <a:t>(PIC16F1829)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443BBB0-5F28-4AE0-B314-640A96B95D3F}"/>
              </a:ext>
            </a:extLst>
          </p:cNvPr>
          <p:cNvSpPr/>
          <p:nvPr/>
        </p:nvSpPr>
        <p:spPr>
          <a:xfrm>
            <a:off x="1371603" y="6049789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Sensor</a:t>
            </a:r>
          </a:p>
          <a:p>
            <a:pPr algn="ctr"/>
            <a:r>
              <a:rPr lang="en-US" sz="1100" dirty="0"/>
              <a:t>(PIC16F1829)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8E0748E-C430-4879-B24A-B4BF59F9E3EB}"/>
              </a:ext>
            </a:extLst>
          </p:cNvPr>
          <p:cNvSpPr/>
          <p:nvPr/>
        </p:nvSpPr>
        <p:spPr>
          <a:xfrm>
            <a:off x="2632370" y="6049789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Actuator</a:t>
            </a:r>
          </a:p>
          <a:p>
            <a:pPr algn="ctr"/>
            <a:r>
              <a:rPr lang="en-US" sz="1100" dirty="0"/>
              <a:t>(PIC16F1829)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1D211B8-17C6-4F35-AB1C-5BB1F8591C90}"/>
              </a:ext>
            </a:extLst>
          </p:cNvPr>
          <p:cNvSpPr/>
          <p:nvPr/>
        </p:nvSpPr>
        <p:spPr>
          <a:xfrm>
            <a:off x="2793149" y="4601997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Scheduler</a:t>
            </a:r>
          </a:p>
          <a:p>
            <a:pPr algn="ctr"/>
            <a:r>
              <a:rPr lang="en-US" sz="1100" dirty="0"/>
              <a:t>(PIC16F1829)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4A5DB66-2B2E-44ED-A5B9-C025EF67B632}"/>
              </a:ext>
            </a:extLst>
          </p:cNvPr>
          <p:cNvSpPr/>
          <p:nvPr/>
        </p:nvSpPr>
        <p:spPr>
          <a:xfrm>
            <a:off x="5314175" y="4380786"/>
            <a:ext cx="5039782" cy="210313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94E2760E-4FE6-464E-B89E-4153372CFF45}"/>
              </a:ext>
            </a:extLst>
          </p:cNvPr>
          <p:cNvCxnSpPr>
            <a:stCxn id="4" idx="0"/>
            <a:endCxn id="10" idx="1"/>
          </p:cNvCxnSpPr>
          <p:nvPr/>
        </p:nvCxnSpPr>
        <p:spPr>
          <a:xfrm rot="5400000" flipH="1" flipV="1">
            <a:off x="1168768" y="4425408"/>
            <a:ext cx="1106046" cy="214271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B38534ED-80AE-4747-84E2-89F4E5236BA6}"/>
              </a:ext>
            </a:extLst>
          </p:cNvPr>
          <p:cNvCxnSpPr>
            <a:cxnSpLocks/>
            <a:stCxn id="7" idx="0"/>
            <a:endCxn id="10" idx="1"/>
          </p:cNvCxnSpPr>
          <p:nvPr/>
        </p:nvCxnSpPr>
        <p:spPr>
          <a:xfrm rot="5400000" flipH="1" flipV="1">
            <a:off x="1797208" y="5053848"/>
            <a:ext cx="1106046" cy="88583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D4493AA3-CC5B-49A0-8349-F612EAEA3D2D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rot="5400000">
            <a:off x="2866320" y="5587249"/>
            <a:ext cx="764301" cy="16077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コネクタ: カギ線 111">
            <a:extLst>
              <a:ext uri="{FF2B5EF4-FFF2-40B4-BE49-F238E27FC236}">
                <a16:creationId xmlns:a16="http://schemas.microsoft.com/office/drawing/2014/main" id="{4C5BE679-DB06-4181-B4E2-F6653E12EDF4}"/>
              </a:ext>
            </a:extLst>
          </p:cNvPr>
          <p:cNvCxnSpPr>
            <a:cxnSpLocks/>
            <a:stCxn id="104" idx="2"/>
            <a:endCxn id="53" idx="2"/>
          </p:cNvCxnSpPr>
          <p:nvPr/>
        </p:nvCxnSpPr>
        <p:spPr>
          <a:xfrm rot="5400000" flipH="1">
            <a:off x="7730846" y="4094003"/>
            <a:ext cx="4615" cy="2387588"/>
          </a:xfrm>
          <a:prstGeom prst="bentConnector3">
            <a:avLst>
              <a:gd name="adj1" fmla="val -1055727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フローチャート: 磁気ディスク 146">
            <a:extLst>
              <a:ext uri="{FF2B5EF4-FFF2-40B4-BE49-F238E27FC236}">
                <a16:creationId xmlns:a16="http://schemas.microsoft.com/office/drawing/2014/main" id="{4FE8FB7B-CBD1-4015-B29E-00FCC5AA55BC}"/>
              </a:ext>
            </a:extLst>
          </p:cNvPr>
          <p:cNvSpPr/>
          <p:nvPr/>
        </p:nvSpPr>
        <p:spPr>
          <a:xfrm>
            <a:off x="10852028" y="2834667"/>
            <a:ext cx="1071419" cy="1315029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Cloud</a:t>
            </a:r>
          </a:p>
          <a:p>
            <a:pPr algn="ctr"/>
            <a:r>
              <a:rPr lang="en-US" sz="1600" dirty="0"/>
              <a:t>Database</a:t>
            </a: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D9C8CF1F-F3AA-4883-B155-02508B4EA2E5}"/>
              </a:ext>
            </a:extLst>
          </p:cNvPr>
          <p:cNvSpPr txBox="1"/>
          <p:nvPr/>
        </p:nvSpPr>
        <p:spPr>
          <a:xfrm>
            <a:off x="5574126" y="43981"/>
            <a:ext cx="4484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Android/ARM Cortex-A</a:t>
            </a: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8CB41737-6A88-475D-98F0-BAFB268283D2}"/>
              </a:ext>
            </a:extLst>
          </p:cNvPr>
          <p:cNvSpPr txBox="1"/>
          <p:nvPr/>
        </p:nvSpPr>
        <p:spPr>
          <a:xfrm>
            <a:off x="1272732" y="43981"/>
            <a:ext cx="2763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PIC16F1829</a:t>
            </a: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80349E0F-F8D6-4B25-B075-B95FE03A828D}"/>
              </a:ext>
            </a:extLst>
          </p:cNvPr>
          <p:cNvSpPr txBox="1"/>
          <p:nvPr/>
        </p:nvSpPr>
        <p:spPr>
          <a:xfrm>
            <a:off x="10667998" y="41775"/>
            <a:ext cx="144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Cloud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8F83F95-20E5-4299-9D92-AC47DF3D3811}"/>
              </a:ext>
            </a:extLst>
          </p:cNvPr>
          <p:cNvSpPr txBox="1"/>
          <p:nvPr/>
        </p:nvSpPr>
        <p:spPr>
          <a:xfrm>
            <a:off x="138547" y="858673"/>
            <a:ext cx="4876800" cy="584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sensor-network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0F7E2BD-C673-4662-BD4C-609F2FA2ADDB}"/>
              </a:ext>
            </a:extLst>
          </p:cNvPr>
          <p:cNvSpPr txBox="1"/>
          <p:nvPr/>
        </p:nvSpPr>
        <p:spPr>
          <a:xfrm>
            <a:off x="5514094" y="856992"/>
            <a:ext cx="4626572" cy="584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sensor-network-android</a:t>
            </a: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F31D0585-2BDE-4051-9F34-F35A470A92DE}"/>
              </a:ext>
            </a:extLst>
          </p:cNvPr>
          <p:cNvSpPr/>
          <p:nvPr/>
        </p:nvSpPr>
        <p:spPr>
          <a:xfrm>
            <a:off x="6003650" y="4601998"/>
            <a:ext cx="1071419" cy="68349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FTDI</a:t>
            </a:r>
          </a:p>
          <a:p>
            <a:pPr algn="ctr"/>
            <a:r>
              <a:rPr lang="en-US" sz="1400" dirty="0"/>
              <a:t>Device</a:t>
            </a:r>
          </a:p>
          <a:p>
            <a:pPr algn="ctr"/>
            <a:r>
              <a:rPr lang="en-US" sz="1400" dirty="0"/>
              <a:t>Driver</a:t>
            </a: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53B64BA9-BDB3-4876-9E44-16CE8B9EE380}"/>
              </a:ext>
            </a:extLst>
          </p:cNvPr>
          <p:cNvCxnSpPr>
            <a:cxnSpLocks/>
            <a:stCxn id="53" idx="3"/>
            <a:endCxn id="104" idx="1"/>
          </p:cNvCxnSpPr>
          <p:nvPr/>
        </p:nvCxnSpPr>
        <p:spPr>
          <a:xfrm>
            <a:off x="7075069" y="4943744"/>
            <a:ext cx="1316169" cy="46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3582AE87-88A1-4946-8FBB-EB08A29F070F}"/>
              </a:ext>
            </a:extLst>
          </p:cNvPr>
          <p:cNvCxnSpPr>
            <a:cxnSpLocks/>
            <a:stCxn id="104" idx="3"/>
            <a:endCxn id="147" idx="2"/>
          </p:cNvCxnSpPr>
          <p:nvPr/>
        </p:nvCxnSpPr>
        <p:spPr>
          <a:xfrm flipV="1">
            <a:off x="9462657" y="3492182"/>
            <a:ext cx="1389371" cy="1456177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0BDB5498-B4DC-4100-9721-CE957DB76461}"/>
              </a:ext>
            </a:extLst>
          </p:cNvPr>
          <p:cNvSpPr/>
          <p:nvPr/>
        </p:nvSpPr>
        <p:spPr>
          <a:xfrm>
            <a:off x="5306036" y="1906363"/>
            <a:ext cx="1063043" cy="68349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Map</a:t>
            </a:r>
          </a:p>
          <a:p>
            <a:pPr algn="ctr"/>
            <a:r>
              <a:rPr lang="en-US" sz="1600" dirty="0"/>
              <a:t>Activity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DF7E2C8-4128-4B6D-BCE6-E17503F9E1DA}"/>
              </a:ext>
            </a:extLst>
          </p:cNvPr>
          <p:cNvSpPr txBox="1"/>
          <p:nvPr/>
        </p:nvSpPr>
        <p:spPr>
          <a:xfrm>
            <a:off x="6526537" y="5994233"/>
            <a:ext cx="240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Sensor Network Service</a:t>
            </a: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59B80265-7D67-4E81-AC6C-B56FB8329797}"/>
              </a:ext>
            </a:extLst>
          </p:cNvPr>
          <p:cNvSpPr/>
          <p:nvPr/>
        </p:nvSpPr>
        <p:spPr>
          <a:xfrm>
            <a:off x="5186967" y="5072442"/>
            <a:ext cx="1071419" cy="683491"/>
          </a:xfrm>
          <a:prstGeom prst="roundRect">
            <a:avLst/>
          </a:prstGeom>
          <a:solidFill>
            <a:srgbClr val="00B0F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Sensor</a:t>
            </a:r>
          </a:p>
          <a:p>
            <a:pPr algn="ctr"/>
            <a:r>
              <a:rPr lang="en-US" sz="1400" dirty="0"/>
              <a:t>Network</a:t>
            </a:r>
          </a:p>
          <a:p>
            <a:pPr algn="ctr"/>
            <a:r>
              <a:rPr lang="en-US" sz="1400" dirty="0"/>
              <a:t>Simulator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866CA6C-D6B5-4681-945A-E6033E0509DA}"/>
              </a:ext>
            </a:extLst>
          </p:cNvPr>
          <p:cNvSpPr txBox="1"/>
          <p:nvPr/>
        </p:nvSpPr>
        <p:spPr>
          <a:xfrm>
            <a:off x="6625659" y="3113111"/>
            <a:ext cx="735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Service call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B9CE3F0-07E8-47DF-A6EB-56AFDBAEB589}"/>
              </a:ext>
            </a:extLst>
          </p:cNvPr>
          <p:cNvSpPr txBox="1"/>
          <p:nvPr/>
        </p:nvSpPr>
        <p:spPr>
          <a:xfrm>
            <a:off x="6408607" y="1963183"/>
            <a:ext cx="735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Intent</a:t>
            </a: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69B8B5D2-C3EB-4FB3-B85E-59F414099BA2}"/>
              </a:ext>
            </a:extLst>
          </p:cNvPr>
          <p:cNvSpPr/>
          <p:nvPr/>
        </p:nvSpPr>
        <p:spPr>
          <a:xfrm>
            <a:off x="9194786" y="1911664"/>
            <a:ext cx="1071419" cy="68349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Cycling</a:t>
            </a:r>
          </a:p>
          <a:p>
            <a:pPr algn="ctr"/>
            <a:r>
              <a:rPr lang="en-US" sz="1600" dirty="0"/>
              <a:t>Activity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1BB8BFB3-5E97-4FA2-83CA-E8B07FF818A1}"/>
              </a:ext>
            </a:extLst>
          </p:cNvPr>
          <p:cNvSpPr/>
          <p:nvPr/>
        </p:nvSpPr>
        <p:spPr>
          <a:xfrm>
            <a:off x="7000906" y="1910978"/>
            <a:ext cx="1063043" cy="68349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CLI</a:t>
            </a:r>
          </a:p>
          <a:p>
            <a:pPr algn="ctr"/>
            <a:r>
              <a:rPr lang="en-US" sz="1600" dirty="0"/>
              <a:t>Activity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1252894-E16A-4995-9FD0-6A16674545A9}"/>
              </a:ext>
            </a:extLst>
          </p:cNvPr>
          <p:cNvCxnSpPr>
            <a:cxnSpLocks/>
            <a:stCxn id="60" idx="1"/>
            <a:endCxn id="38" idx="3"/>
          </p:cNvCxnSpPr>
          <p:nvPr/>
        </p:nvCxnSpPr>
        <p:spPr>
          <a:xfrm flipH="1" flipV="1">
            <a:off x="6369079" y="2248109"/>
            <a:ext cx="631827" cy="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1C552671-286A-4492-9AFE-F80EAFF7DA0D}"/>
              </a:ext>
            </a:extLst>
          </p:cNvPr>
          <p:cNvCxnSpPr>
            <a:cxnSpLocks/>
            <a:stCxn id="60" idx="3"/>
            <a:endCxn id="61" idx="1"/>
          </p:cNvCxnSpPr>
          <p:nvPr/>
        </p:nvCxnSpPr>
        <p:spPr>
          <a:xfrm>
            <a:off x="8063949" y="2252724"/>
            <a:ext cx="1130837" cy="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F3012DD9-6B76-43AA-ABF1-126961A1CEB6}"/>
              </a:ext>
            </a:extLst>
          </p:cNvPr>
          <p:cNvCxnSpPr>
            <a:cxnSpLocks/>
          </p:cNvCxnSpPr>
          <p:nvPr/>
        </p:nvCxnSpPr>
        <p:spPr>
          <a:xfrm>
            <a:off x="7296727" y="2594468"/>
            <a:ext cx="0" cy="178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四角形: 角を丸くする 97">
            <a:extLst>
              <a:ext uri="{FF2B5EF4-FFF2-40B4-BE49-F238E27FC236}">
                <a16:creationId xmlns:a16="http://schemas.microsoft.com/office/drawing/2014/main" id="{D2AF2122-C821-4403-80A5-7B4825873A83}"/>
              </a:ext>
            </a:extLst>
          </p:cNvPr>
          <p:cNvSpPr/>
          <p:nvPr/>
        </p:nvSpPr>
        <p:spPr>
          <a:xfrm>
            <a:off x="3868620" y="4611232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FTDI chip</a:t>
            </a:r>
          </a:p>
          <a:p>
            <a:pPr algn="ctr"/>
            <a:r>
              <a:rPr lang="en-US" sz="1050" dirty="0"/>
              <a:t>(UART/USB converter)</a:t>
            </a:r>
          </a:p>
        </p:txBody>
      </p: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9A9EC92F-502B-419E-9150-7CBB6122B5A6}"/>
              </a:ext>
            </a:extLst>
          </p:cNvPr>
          <p:cNvCxnSpPr>
            <a:cxnSpLocks/>
            <a:stCxn id="98" idx="3"/>
            <a:endCxn id="53" idx="1"/>
          </p:cNvCxnSpPr>
          <p:nvPr/>
        </p:nvCxnSpPr>
        <p:spPr>
          <a:xfrm flipV="1">
            <a:off x="4940039" y="4943744"/>
            <a:ext cx="1063611" cy="9234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92E67B60-4C52-4444-8F47-45E07839DAC4}"/>
              </a:ext>
            </a:extLst>
          </p:cNvPr>
          <p:cNvSpPr/>
          <p:nvPr/>
        </p:nvSpPr>
        <p:spPr>
          <a:xfrm>
            <a:off x="7424916" y="3212294"/>
            <a:ext cx="1160277" cy="737009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/>
              <a:t>EventBus</a:t>
            </a:r>
            <a:endParaRPr lang="en-US" sz="1100" dirty="0"/>
          </a:p>
          <a:p>
            <a:pPr algn="ctr"/>
            <a:r>
              <a:rPr lang="en-US" sz="1100" dirty="0" err="1"/>
              <a:t>SensorData</a:t>
            </a:r>
            <a:endParaRPr lang="en-US" sz="1100" dirty="0"/>
          </a:p>
        </p:txBody>
      </p:sp>
      <p:cxnSp>
        <p:nvCxnSpPr>
          <p:cNvPr id="57" name="コネクタ: カギ線 56">
            <a:extLst>
              <a:ext uri="{FF2B5EF4-FFF2-40B4-BE49-F238E27FC236}">
                <a16:creationId xmlns:a16="http://schemas.microsoft.com/office/drawing/2014/main" id="{579F8433-5F5D-490A-9852-91618F82F901}"/>
              </a:ext>
            </a:extLst>
          </p:cNvPr>
          <p:cNvCxnSpPr>
            <a:cxnSpLocks/>
            <a:stCxn id="53" idx="3"/>
            <a:endCxn id="15" idx="4"/>
          </p:cNvCxnSpPr>
          <p:nvPr/>
        </p:nvCxnSpPr>
        <p:spPr>
          <a:xfrm flipV="1">
            <a:off x="7075069" y="3949303"/>
            <a:ext cx="929986" cy="99444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コネクタ: カギ線 77">
            <a:extLst>
              <a:ext uri="{FF2B5EF4-FFF2-40B4-BE49-F238E27FC236}">
                <a16:creationId xmlns:a16="http://schemas.microsoft.com/office/drawing/2014/main" id="{AA888AAB-2BCE-46C2-B8E4-A93B7E3958D3}"/>
              </a:ext>
            </a:extLst>
          </p:cNvPr>
          <p:cNvCxnSpPr>
            <a:cxnSpLocks/>
            <a:stCxn id="15" idx="0"/>
            <a:endCxn id="60" idx="2"/>
          </p:cNvCxnSpPr>
          <p:nvPr/>
        </p:nvCxnSpPr>
        <p:spPr>
          <a:xfrm rot="16200000" flipV="1">
            <a:off x="7459830" y="2667068"/>
            <a:ext cx="617825" cy="472627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コネクタ: カギ線 78">
            <a:extLst>
              <a:ext uri="{FF2B5EF4-FFF2-40B4-BE49-F238E27FC236}">
                <a16:creationId xmlns:a16="http://schemas.microsoft.com/office/drawing/2014/main" id="{DBCEE091-83C0-4DE0-89F7-C3B129FF3DD5}"/>
              </a:ext>
            </a:extLst>
          </p:cNvPr>
          <p:cNvCxnSpPr>
            <a:cxnSpLocks/>
            <a:stCxn id="64" idx="0"/>
            <a:endCxn id="61" idx="2"/>
          </p:cNvCxnSpPr>
          <p:nvPr/>
        </p:nvCxnSpPr>
        <p:spPr>
          <a:xfrm rot="5400000" flipH="1" flipV="1">
            <a:off x="9293956" y="2770216"/>
            <a:ext cx="611600" cy="26147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9E4F433-6099-44C6-BF08-788CFEAB5692}"/>
              </a:ext>
            </a:extLst>
          </p:cNvPr>
          <p:cNvSpPr txBox="1"/>
          <p:nvPr/>
        </p:nvSpPr>
        <p:spPr>
          <a:xfrm>
            <a:off x="8057306" y="1940095"/>
            <a:ext cx="735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Intent</a:t>
            </a: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057002C3-63F8-45BC-89E8-8239764234F1}"/>
              </a:ext>
            </a:extLst>
          </p:cNvPr>
          <p:cNvSpPr/>
          <p:nvPr/>
        </p:nvSpPr>
        <p:spPr>
          <a:xfrm>
            <a:off x="9162465" y="5193118"/>
            <a:ext cx="1071419" cy="68349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Cycling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B166ABCF-257D-4EBF-AE85-34FD2E0BB91A}"/>
              </a:ext>
            </a:extLst>
          </p:cNvPr>
          <p:cNvSpPr/>
          <p:nvPr/>
        </p:nvSpPr>
        <p:spPr>
          <a:xfrm>
            <a:off x="9051635" y="1801091"/>
            <a:ext cx="1330029" cy="4193142"/>
          </a:xfrm>
          <a:prstGeom prst="roundRect">
            <a:avLst>
              <a:gd name="adj" fmla="val 9723"/>
            </a:avLst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0BA2E67-B334-450C-A08D-5C836524494B}"/>
              </a:ext>
            </a:extLst>
          </p:cNvPr>
          <p:cNvSpPr txBox="1"/>
          <p:nvPr/>
        </p:nvSpPr>
        <p:spPr>
          <a:xfrm>
            <a:off x="9320534" y="1440939"/>
            <a:ext cx="182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plugIn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230501E3-41E6-4153-8FF3-194A84230D8D}"/>
              </a:ext>
            </a:extLst>
          </p:cNvPr>
          <p:cNvSpPr/>
          <p:nvPr/>
        </p:nvSpPr>
        <p:spPr>
          <a:xfrm>
            <a:off x="8888878" y="3206755"/>
            <a:ext cx="1160277" cy="737009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err="1"/>
              <a:t>EventBus</a:t>
            </a:r>
            <a:endParaRPr lang="en-US" sz="1050" dirty="0"/>
          </a:p>
          <a:p>
            <a:pPr algn="ctr"/>
            <a:r>
              <a:rPr lang="en-US" sz="1050" dirty="0" err="1"/>
              <a:t>ProcessedData</a:t>
            </a:r>
            <a:endParaRPr lang="en-US" sz="1050" dirty="0"/>
          </a:p>
        </p:txBody>
      </p:sp>
      <p:sp>
        <p:nvSpPr>
          <p:cNvPr id="104" name="四角形: 角を丸くする 103">
            <a:extLst>
              <a:ext uri="{FF2B5EF4-FFF2-40B4-BE49-F238E27FC236}">
                <a16:creationId xmlns:a16="http://schemas.microsoft.com/office/drawing/2014/main" id="{F1C92791-1A60-49DB-946A-3437A109F333}"/>
              </a:ext>
            </a:extLst>
          </p:cNvPr>
          <p:cNvSpPr/>
          <p:nvPr/>
        </p:nvSpPr>
        <p:spPr>
          <a:xfrm>
            <a:off x="8391238" y="4606613"/>
            <a:ext cx="1071419" cy="68349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Edge computing</a:t>
            </a:r>
          </a:p>
        </p:txBody>
      </p: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AC1F3186-ED30-4A9E-8154-724E38DCB5E1}"/>
              </a:ext>
            </a:extLst>
          </p:cNvPr>
          <p:cNvCxnSpPr>
            <a:cxnSpLocks/>
            <a:stCxn id="104" idx="0"/>
            <a:endCxn id="64" idx="4"/>
          </p:cNvCxnSpPr>
          <p:nvPr/>
        </p:nvCxnSpPr>
        <p:spPr>
          <a:xfrm rot="5400000" flipH="1" flipV="1">
            <a:off x="8866558" y="4004155"/>
            <a:ext cx="662849" cy="54206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D5E5E615-C6CA-4303-9D48-6DD5B51E6E0E}"/>
              </a:ext>
            </a:extLst>
          </p:cNvPr>
          <p:cNvSpPr/>
          <p:nvPr/>
        </p:nvSpPr>
        <p:spPr>
          <a:xfrm>
            <a:off x="3854766" y="5299339"/>
            <a:ext cx="1071419" cy="683491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UART/BLE converter</a:t>
            </a:r>
          </a:p>
          <a:p>
            <a:pPr algn="ctr"/>
            <a:r>
              <a:rPr lang="en-US" sz="1050" dirty="0"/>
              <a:t>to be added in the future</a:t>
            </a: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9BF195D3-FD5F-4A38-BEEE-15FBAAC15216}"/>
              </a:ext>
            </a:extLst>
          </p:cNvPr>
          <p:cNvSpPr/>
          <p:nvPr/>
        </p:nvSpPr>
        <p:spPr>
          <a:xfrm>
            <a:off x="5414518" y="5726208"/>
            <a:ext cx="1071419" cy="683491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BLE device driver to be added in the future</a:t>
            </a:r>
          </a:p>
        </p:txBody>
      </p:sp>
    </p:spTree>
    <p:extLst>
      <p:ext uri="{BB962C8B-B14F-4D97-AF65-F5344CB8AC3E}">
        <p14:creationId xmlns:p14="http://schemas.microsoft.com/office/powerpoint/2010/main" val="720584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80</Words>
  <Application>Microsoft Office PowerPoint</Application>
  <PresentationFormat>ワイド画面</PresentationFormat>
  <Paragraphs>43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29</cp:revision>
  <dcterms:created xsi:type="dcterms:W3CDTF">2017-07-22T02:34:46Z</dcterms:created>
  <dcterms:modified xsi:type="dcterms:W3CDTF">2017-08-15T00:19:05Z</dcterms:modified>
</cp:coreProperties>
</file>