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3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86116AF0-F879-4F64-A399-6F88351FAF57}"/>
              </a:ext>
            </a:extLst>
          </p:cNvPr>
          <p:cNvSpPr/>
          <p:nvPr/>
        </p:nvSpPr>
        <p:spPr>
          <a:xfrm>
            <a:off x="3623847" y="2606623"/>
            <a:ext cx="1122216" cy="338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D5306352-C770-42CB-B4BE-82953516E132}"/>
              </a:ext>
            </a:extLst>
          </p:cNvPr>
          <p:cNvSpPr/>
          <p:nvPr/>
        </p:nvSpPr>
        <p:spPr>
          <a:xfrm>
            <a:off x="1086994" y="1100878"/>
            <a:ext cx="2005528" cy="1844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micro-B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5C77964D-6BF6-4116-B3BF-8F5EB98E3710}"/>
              </a:ext>
            </a:extLst>
          </p:cNvPr>
          <p:cNvSpPr/>
          <p:nvPr/>
        </p:nvSpPr>
        <p:spPr>
          <a:xfrm>
            <a:off x="3999925" y="3261623"/>
            <a:ext cx="711049" cy="326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51B9797-B145-4424-9777-DBDF195C0CD4}"/>
              </a:ext>
            </a:extLst>
          </p:cNvPr>
          <p:cNvSpPr/>
          <p:nvPr/>
        </p:nvSpPr>
        <p:spPr>
          <a:xfrm>
            <a:off x="3647230" y="1933304"/>
            <a:ext cx="720642" cy="3303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793ADC55-E724-4DFA-AA7B-01A2CD8B1AAC}"/>
              </a:ext>
            </a:extLst>
          </p:cNvPr>
          <p:cNvSpPr/>
          <p:nvPr/>
        </p:nvSpPr>
        <p:spPr>
          <a:xfrm>
            <a:off x="1116629" y="4765511"/>
            <a:ext cx="450270" cy="15009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02B7D053-524F-4A96-ADEE-CC839D0F8C69}"/>
              </a:ext>
            </a:extLst>
          </p:cNvPr>
          <p:cNvSpPr/>
          <p:nvPr/>
        </p:nvSpPr>
        <p:spPr>
          <a:xfrm>
            <a:off x="7487030" y="4780651"/>
            <a:ext cx="417150" cy="1495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CB686B61-0405-484D-9BF2-0557A32B0304}"/>
              </a:ext>
            </a:extLst>
          </p:cNvPr>
          <p:cNvSpPr/>
          <p:nvPr/>
        </p:nvSpPr>
        <p:spPr>
          <a:xfrm>
            <a:off x="2503397" y="4003508"/>
            <a:ext cx="1695922" cy="2262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76B35112-B473-4A36-AE15-54EFFF9056E5}"/>
              </a:ext>
            </a:extLst>
          </p:cNvPr>
          <p:cNvSpPr/>
          <p:nvPr/>
        </p:nvSpPr>
        <p:spPr>
          <a:xfrm>
            <a:off x="1197443" y="4871724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A8D43B20-F5AD-4391-8F00-1E36A1614566}"/>
              </a:ext>
            </a:extLst>
          </p:cNvPr>
          <p:cNvSpPr/>
          <p:nvPr/>
        </p:nvSpPr>
        <p:spPr>
          <a:xfrm>
            <a:off x="1192828" y="521808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F3841BE4-AA3D-4C03-A3D6-F62686EA2E37}"/>
              </a:ext>
            </a:extLst>
          </p:cNvPr>
          <p:cNvSpPr/>
          <p:nvPr/>
        </p:nvSpPr>
        <p:spPr>
          <a:xfrm>
            <a:off x="1197448" y="5555213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71FD4005-E666-495B-B5A6-D6247E657FE5}"/>
              </a:ext>
            </a:extLst>
          </p:cNvPr>
          <p:cNvSpPr/>
          <p:nvPr/>
        </p:nvSpPr>
        <p:spPr>
          <a:xfrm>
            <a:off x="1202066" y="592004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47447D39-51F7-42FA-82B1-4F227D7B12DD}"/>
              </a:ext>
            </a:extLst>
          </p:cNvPr>
          <p:cNvSpPr/>
          <p:nvPr/>
        </p:nvSpPr>
        <p:spPr>
          <a:xfrm>
            <a:off x="4726721" y="1100877"/>
            <a:ext cx="2401453" cy="384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7FA0E4E5-6239-4289-9AA4-7A303D696876}"/>
              </a:ext>
            </a:extLst>
          </p:cNvPr>
          <p:cNvSpPr/>
          <p:nvPr/>
        </p:nvSpPr>
        <p:spPr>
          <a:xfrm>
            <a:off x="7572456" y="4868091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D1514412-8BEA-4AB2-B88D-523964122CF0}"/>
              </a:ext>
            </a:extLst>
          </p:cNvPr>
          <p:cNvSpPr/>
          <p:nvPr/>
        </p:nvSpPr>
        <p:spPr>
          <a:xfrm>
            <a:off x="7567841" y="5214454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6B377137-18F7-4260-B39E-037221F4E81B}"/>
              </a:ext>
            </a:extLst>
          </p:cNvPr>
          <p:cNvSpPr/>
          <p:nvPr/>
        </p:nvSpPr>
        <p:spPr>
          <a:xfrm>
            <a:off x="7572461" y="5551580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4F3CD334-56B5-4AF7-B681-41A376B40C5C}"/>
              </a:ext>
            </a:extLst>
          </p:cNvPr>
          <p:cNvSpPr/>
          <p:nvPr/>
        </p:nvSpPr>
        <p:spPr>
          <a:xfrm>
            <a:off x="7577079" y="5933832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F2CCFBF8-326D-4B16-BB3C-002240B5D8D5}"/>
              </a:ext>
            </a:extLst>
          </p:cNvPr>
          <p:cNvSpPr/>
          <p:nvPr/>
        </p:nvSpPr>
        <p:spPr>
          <a:xfrm>
            <a:off x="2508006" y="486710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39B1186B-2BA8-4014-A1A5-45D4FAAB6AAA}"/>
              </a:ext>
            </a:extLst>
          </p:cNvPr>
          <p:cNvSpPr/>
          <p:nvPr/>
        </p:nvSpPr>
        <p:spPr>
          <a:xfrm>
            <a:off x="2503391" y="5213471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4F332A70-05AF-44DC-B440-BDF0D2D53B18}"/>
              </a:ext>
            </a:extLst>
          </p:cNvPr>
          <p:cNvSpPr/>
          <p:nvPr/>
        </p:nvSpPr>
        <p:spPr>
          <a:xfrm>
            <a:off x="2517248" y="5550596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BE852D6-2B5E-4F5A-9DEB-CB76AD258731}"/>
              </a:ext>
            </a:extLst>
          </p:cNvPr>
          <p:cNvCxnSpPr>
            <a:cxnSpLocks/>
            <a:stCxn id="317" idx="6"/>
            <a:endCxn id="327" idx="2"/>
          </p:cNvCxnSpPr>
          <p:nvPr/>
        </p:nvCxnSpPr>
        <p:spPr>
          <a:xfrm flipV="1">
            <a:off x="1483775" y="5675287"/>
            <a:ext cx="1033473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楕円 328">
            <a:extLst>
              <a:ext uri="{FF2B5EF4-FFF2-40B4-BE49-F238E27FC236}">
                <a16:creationId xmlns:a16="http://schemas.microsoft.com/office/drawing/2014/main" id="{A0FF7FDD-3F4A-4781-BB71-D348A945FC8F}"/>
              </a:ext>
            </a:extLst>
          </p:cNvPr>
          <p:cNvSpPr/>
          <p:nvPr/>
        </p:nvSpPr>
        <p:spPr>
          <a:xfrm>
            <a:off x="2503395" y="59154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F0AD0733-BD88-4209-8101-9F0311F2DA19}"/>
              </a:ext>
            </a:extLst>
          </p:cNvPr>
          <p:cNvCxnSpPr>
            <a:stCxn id="318" idx="6"/>
            <a:endCxn id="329" idx="2"/>
          </p:cNvCxnSpPr>
          <p:nvPr/>
        </p:nvCxnSpPr>
        <p:spPr>
          <a:xfrm flipV="1">
            <a:off x="1488393" y="6040120"/>
            <a:ext cx="1015002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>
            <a:extLst>
              <a:ext uri="{FF2B5EF4-FFF2-40B4-BE49-F238E27FC236}">
                <a16:creationId xmlns:a16="http://schemas.microsoft.com/office/drawing/2014/main" id="{223595C9-E216-4C35-9DE0-2C051C0C914A}"/>
              </a:ext>
            </a:extLst>
          </p:cNvPr>
          <p:cNvSpPr/>
          <p:nvPr/>
        </p:nvSpPr>
        <p:spPr>
          <a:xfrm>
            <a:off x="4814470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C60243CF-E6B2-49A1-A6CF-64960F3BAA0B}"/>
              </a:ext>
            </a:extLst>
          </p:cNvPr>
          <p:cNvSpPr/>
          <p:nvPr/>
        </p:nvSpPr>
        <p:spPr>
          <a:xfrm>
            <a:off x="5225492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1C25A811-9159-4446-8BB9-239F1B1D5B1F}"/>
              </a:ext>
            </a:extLst>
          </p:cNvPr>
          <p:cNvSpPr/>
          <p:nvPr/>
        </p:nvSpPr>
        <p:spPr>
          <a:xfrm>
            <a:off x="5608796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707E973A-7F81-4904-9A75-F2734467E82C}"/>
              </a:ext>
            </a:extLst>
          </p:cNvPr>
          <p:cNvSpPr/>
          <p:nvPr/>
        </p:nvSpPr>
        <p:spPr>
          <a:xfrm>
            <a:off x="6012890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A394E4BA-1091-41AA-B756-6DAAB9B56CEC}"/>
              </a:ext>
            </a:extLst>
          </p:cNvPr>
          <p:cNvSpPr/>
          <p:nvPr/>
        </p:nvSpPr>
        <p:spPr>
          <a:xfrm>
            <a:off x="6389263" y="1155951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E6449717-D28C-4E60-B3D8-DE9730996B9E}"/>
              </a:ext>
            </a:extLst>
          </p:cNvPr>
          <p:cNvSpPr/>
          <p:nvPr/>
        </p:nvSpPr>
        <p:spPr>
          <a:xfrm>
            <a:off x="6793357" y="1155951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9FF10B1F-8E03-4ECF-A860-44784D405597}"/>
              </a:ext>
            </a:extLst>
          </p:cNvPr>
          <p:cNvSpPr txBox="1"/>
          <p:nvPr/>
        </p:nvSpPr>
        <p:spPr>
          <a:xfrm>
            <a:off x="4723425" y="1148717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89B1AFD4-8B75-429F-9362-AB10AE161CAC}"/>
              </a:ext>
            </a:extLst>
          </p:cNvPr>
          <p:cNvSpPr txBox="1"/>
          <p:nvPr/>
        </p:nvSpPr>
        <p:spPr>
          <a:xfrm>
            <a:off x="5576062" y="1143505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4DDEC66B-C056-45B5-8495-45C92D97C410}"/>
              </a:ext>
            </a:extLst>
          </p:cNvPr>
          <p:cNvSpPr txBox="1"/>
          <p:nvPr/>
        </p:nvSpPr>
        <p:spPr>
          <a:xfrm>
            <a:off x="5970574" y="1149248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62F481E-BEC4-4EE8-8014-52D0ADA2CC5D}"/>
              </a:ext>
            </a:extLst>
          </p:cNvPr>
          <p:cNvSpPr txBox="1"/>
          <p:nvPr/>
        </p:nvSpPr>
        <p:spPr>
          <a:xfrm>
            <a:off x="6345169" y="112946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881B09F1-D403-406B-9CA8-AFD8A62FB5C8}"/>
              </a:ext>
            </a:extLst>
          </p:cNvPr>
          <p:cNvSpPr/>
          <p:nvPr/>
        </p:nvSpPr>
        <p:spPr>
          <a:xfrm>
            <a:off x="3917612" y="4871727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楕円 341">
            <a:extLst>
              <a:ext uri="{FF2B5EF4-FFF2-40B4-BE49-F238E27FC236}">
                <a16:creationId xmlns:a16="http://schemas.microsoft.com/office/drawing/2014/main" id="{0DD610A2-C855-4A4E-B814-9C3720A88517}"/>
              </a:ext>
            </a:extLst>
          </p:cNvPr>
          <p:cNvSpPr/>
          <p:nvPr/>
        </p:nvSpPr>
        <p:spPr>
          <a:xfrm>
            <a:off x="3904819" y="5218090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B6A9F925-FD01-4F98-8C74-787F4F0F5312}"/>
              </a:ext>
            </a:extLst>
          </p:cNvPr>
          <p:cNvSpPr/>
          <p:nvPr/>
        </p:nvSpPr>
        <p:spPr>
          <a:xfrm>
            <a:off x="3917620" y="555521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8C0AAD74-0182-4397-B45C-D469F2D8CB35}"/>
              </a:ext>
            </a:extLst>
          </p:cNvPr>
          <p:cNvSpPr/>
          <p:nvPr/>
        </p:nvSpPr>
        <p:spPr>
          <a:xfrm>
            <a:off x="3913522" y="592004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5" name="コネクタ: カギ線 344">
            <a:extLst>
              <a:ext uri="{FF2B5EF4-FFF2-40B4-BE49-F238E27FC236}">
                <a16:creationId xmlns:a16="http://schemas.microsoft.com/office/drawing/2014/main" id="{F6FAB30F-1151-40EB-8731-DFB12E653DB8}"/>
              </a:ext>
            </a:extLst>
          </p:cNvPr>
          <p:cNvCxnSpPr>
            <a:cxnSpLocks/>
            <a:stCxn id="324" idx="2"/>
            <a:endCxn id="405" idx="4"/>
          </p:cNvCxnSpPr>
          <p:nvPr/>
        </p:nvCxnSpPr>
        <p:spPr>
          <a:xfrm rot="10800000">
            <a:off x="5415623" y="5443501"/>
            <a:ext cx="2161457" cy="6145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楕円 345">
            <a:extLst>
              <a:ext uri="{FF2B5EF4-FFF2-40B4-BE49-F238E27FC236}">
                <a16:creationId xmlns:a16="http://schemas.microsoft.com/office/drawing/2014/main" id="{D1FD9FED-F68E-4B1A-965A-159703CEB377}"/>
              </a:ext>
            </a:extLst>
          </p:cNvPr>
          <p:cNvSpPr/>
          <p:nvPr/>
        </p:nvSpPr>
        <p:spPr>
          <a:xfrm>
            <a:off x="3687730" y="264651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FF10BF4-23D9-4F65-9C50-9BBFC7E2B0C6}"/>
              </a:ext>
            </a:extLst>
          </p:cNvPr>
          <p:cNvSpPr/>
          <p:nvPr/>
        </p:nvSpPr>
        <p:spPr>
          <a:xfrm>
            <a:off x="4024854" y="2660371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B4F4D0F6-AF36-438F-9997-F4A781B46937}"/>
              </a:ext>
            </a:extLst>
          </p:cNvPr>
          <p:cNvSpPr/>
          <p:nvPr/>
        </p:nvSpPr>
        <p:spPr>
          <a:xfrm>
            <a:off x="4361978" y="2655753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06CA642-F32C-46A4-BD6C-6CE6D2873646}"/>
              </a:ext>
            </a:extLst>
          </p:cNvPr>
          <p:cNvSpPr/>
          <p:nvPr/>
        </p:nvSpPr>
        <p:spPr>
          <a:xfrm>
            <a:off x="4367894" y="330040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91C1C845-6175-4D44-A766-A504296819B4}"/>
              </a:ext>
            </a:extLst>
          </p:cNvPr>
          <p:cNvSpPr/>
          <p:nvPr/>
        </p:nvSpPr>
        <p:spPr>
          <a:xfrm>
            <a:off x="4025872" y="3303657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4" name="コネクタ: カギ線 353">
            <a:extLst>
              <a:ext uri="{FF2B5EF4-FFF2-40B4-BE49-F238E27FC236}">
                <a16:creationId xmlns:a16="http://schemas.microsoft.com/office/drawing/2014/main" id="{03DB7888-480C-4410-8100-7181827873EE}"/>
              </a:ext>
            </a:extLst>
          </p:cNvPr>
          <p:cNvCxnSpPr>
            <a:cxnSpLocks/>
            <a:stCxn id="413" idx="6"/>
            <a:endCxn id="418" idx="0"/>
          </p:cNvCxnSpPr>
          <p:nvPr/>
        </p:nvCxnSpPr>
        <p:spPr>
          <a:xfrm>
            <a:off x="4311527" y="3788688"/>
            <a:ext cx="650109" cy="1078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566E4F75-657F-4502-B2F3-AFFC2C6610E3}"/>
              </a:ext>
            </a:extLst>
          </p:cNvPr>
          <p:cNvSpPr txBox="1"/>
          <p:nvPr/>
        </p:nvSpPr>
        <p:spPr>
          <a:xfrm>
            <a:off x="4707696" y="2427336"/>
            <a:ext cx="28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Three-terminal regulator</a:t>
            </a:r>
          </a:p>
          <a:p>
            <a:r>
              <a:rPr lang="en-US" dirty="0"/>
              <a:t>TA48M033D</a:t>
            </a:r>
          </a:p>
        </p:txBody>
      </p:sp>
      <p:sp>
        <p:nvSpPr>
          <p:cNvPr id="367" name="テキスト ボックス 366">
            <a:extLst>
              <a:ext uri="{FF2B5EF4-FFF2-40B4-BE49-F238E27FC236}">
                <a16:creationId xmlns:a16="http://schemas.microsoft.com/office/drawing/2014/main" id="{4705CE01-12BE-4A25-9DE1-2CAE1AE35728}"/>
              </a:ext>
            </a:extLst>
          </p:cNvPr>
          <p:cNvSpPr txBox="1"/>
          <p:nvPr/>
        </p:nvSpPr>
        <p:spPr>
          <a:xfrm>
            <a:off x="3878885" y="1694040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0A0D0BA1-7DAA-43D7-A2D8-B91CDF59EB5E}"/>
              </a:ext>
            </a:extLst>
          </p:cNvPr>
          <p:cNvSpPr txBox="1"/>
          <p:nvPr/>
        </p:nvSpPr>
        <p:spPr>
          <a:xfrm>
            <a:off x="4467639" y="3047927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A86308FB-66BE-44CD-A1A8-0725CFC81253}"/>
              </a:ext>
            </a:extLst>
          </p:cNvPr>
          <p:cNvSpPr txBox="1"/>
          <p:nvPr/>
        </p:nvSpPr>
        <p:spPr>
          <a:xfrm>
            <a:off x="2829210" y="6231574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level converter</a:t>
            </a:r>
          </a:p>
        </p:txBody>
      </p:sp>
      <p:sp>
        <p:nvSpPr>
          <p:cNvPr id="371" name="楕円 370">
            <a:extLst>
              <a:ext uri="{FF2B5EF4-FFF2-40B4-BE49-F238E27FC236}">
                <a16:creationId xmlns:a16="http://schemas.microsoft.com/office/drawing/2014/main" id="{74326F14-C154-4BE6-B60B-0E792489A0A7}"/>
              </a:ext>
            </a:extLst>
          </p:cNvPr>
          <p:cNvSpPr/>
          <p:nvPr/>
        </p:nvSpPr>
        <p:spPr>
          <a:xfrm>
            <a:off x="2503389" y="4502273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楕円 371">
            <a:extLst>
              <a:ext uri="{FF2B5EF4-FFF2-40B4-BE49-F238E27FC236}">
                <a16:creationId xmlns:a16="http://schemas.microsoft.com/office/drawing/2014/main" id="{6448E813-7EEC-4C27-A1F2-12E9CAC8AE40}"/>
              </a:ext>
            </a:extLst>
          </p:cNvPr>
          <p:cNvSpPr/>
          <p:nvPr/>
        </p:nvSpPr>
        <p:spPr>
          <a:xfrm>
            <a:off x="2517247" y="414667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楕円 372">
            <a:extLst>
              <a:ext uri="{FF2B5EF4-FFF2-40B4-BE49-F238E27FC236}">
                <a16:creationId xmlns:a16="http://schemas.microsoft.com/office/drawing/2014/main" id="{1DBF1EB8-1590-4E68-A5DD-EBEB14580F4E}"/>
              </a:ext>
            </a:extLst>
          </p:cNvPr>
          <p:cNvSpPr/>
          <p:nvPr/>
        </p:nvSpPr>
        <p:spPr>
          <a:xfrm>
            <a:off x="3913510" y="45161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楕円 373">
            <a:extLst>
              <a:ext uri="{FF2B5EF4-FFF2-40B4-BE49-F238E27FC236}">
                <a16:creationId xmlns:a16="http://schemas.microsoft.com/office/drawing/2014/main" id="{3E779D40-0588-4F49-AFA4-0FBC02250405}"/>
              </a:ext>
            </a:extLst>
          </p:cNvPr>
          <p:cNvSpPr/>
          <p:nvPr/>
        </p:nvSpPr>
        <p:spPr>
          <a:xfrm>
            <a:off x="3908902" y="416053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0D5CF0F1-F399-49AD-97F5-5C9A27A64DC2}"/>
              </a:ext>
            </a:extLst>
          </p:cNvPr>
          <p:cNvSpPr txBox="1"/>
          <p:nvPr/>
        </p:nvSpPr>
        <p:spPr>
          <a:xfrm>
            <a:off x="2743029" y="5213614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06615B1D-22D7-4732-833B-70D0C218FF51}"/>
              </a:ext>
            </a:extLst>
          </p:cNvPr>
          <p:cNvSpPr txBox="1"/>
          <p:nvPr/>
        </p:nvSpPr>
        <p:spPr>
          <a:xfrm>
            <a:off x="3611086" y="5218233"/>
            <a:ext cx="39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589DD974-A52F-4871-AF1D-DC2CDB0F1697}"/>
              </a:ext>
            </a:extLst>
          </p:cNvPr>
          <p:cNvSpPr txBox="1"/>
          <p:nvPr/>
        </p:nvSpPr>
        <p:spPr>
          <a:xfrm>
            <a:off x="2723963" y="479798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8" name="テキスト ボックス 377">
            <a:extLst>
              <a:ext uri="{FF2B5EF4-FFF2-40B4-BE49-F238E27FC236}">
                <a16:creationId xmlns:a16="http://schemas.microsoft.com/office/drawing/2014/main" id="{79E324B3-B5A8-4C8B-82A1-2E1FABE73704}"/>
              </a:ext>
            </a:extLst>
          </p:cNvPr>
          <p:cNvSpPr txBox="1"/>
          <p:nvPr/>
        </p:nvSpPr>
        <p:spPr>
          <a:xfrm>
            <a:off x="3490433" y="4793371"/>
            <a:ext cx="50103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84FAB224-D13B-4032-AA9A-133853A83163}"/>
              </a:ext>
            </a:extLst>
          </p:cNvPr>
          <p:cNvSpPr txBox="1"/>
          <p:nvPr/>
        </p:nvSpPr>
        <p:spPr>
          <a:xfrm>
            <a:off x="2746461" y="5559976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HV2</a:t>
            </a:r>
          </a:p>
        </p:txBody>
      </p:sp>
      <p:sp>
        <p:nvSpPr>
          <p:cNvPr id="380" name="テキスト ボックス 379">
            <a:extLst>
              <a:ext uri="{FF2B5EF4-FFF2-40B4-BE49-F238E27FC236}">
                <a16:creationId xmlns:a16="http://schemas.microsoft.com/office/drawing/2014/main" id="{273B326A-3315-40D1-8644-FBE7AE152392}"/>
              </a:ext>
            </a:extLst>
          </p:cNvPr>
          <p:cNvSpPr txBox="1"/>
          <p:nvPr/>
        </p:nvSpPr>
        <p:spPr>
          <a:xfrm>
            <a:off x="2733206" y="590633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HV1</a:t>
            </a:r>
          </a:p>
        </p:txBody>
      </p:sp>
      <p:sp>
        <p:nvSpPr>
          <p:cNvPr id="381" name="テキスト ボックス 380">
            <a:extLst>
              <a:ext uri="{FF2B5EF4-FFF2-40B4-BE49-F238E27FC236}">
                <a16:creationId xmlns:a16="http://schemas.microsoft.com/office/drawing/2014/main" id="{D9CE52D5-1575-4539-A835-E3DF56548EC8}"/>
              </a:ext>
            </a:extLst>
          </p:cNvPr>
          <p:cNvSpPr txBox="1"/>
          <p:nvPr/>
        </p:nvSpPr>
        <p:spPr>
          <a:xfrm>
            <a:off x="3570796" y="5555358"/>
            <a:ext cx="4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LV2</a:t>
            </a:r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6490D407-AF3F-43CB-9AC7-5D3622DA8E0D}"/>
              </a:ext>
            </a:extLst>
          </p:cNvPr>
          <p:cNvSpPr txBox="1"/>
          <p:nvPr/>
        </p:nvSpPr>
        <p:spPr>
          <a:xfrm>
            <a:off x="3586374" y="5910958"/>
            <a:ext cx="4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LV1</a:t>
            </a: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AEA0AD2C-DD4F-4CA3-98DC-FCB0074F017A}"/>
              </a:ext>
            </a:extLst>
          </p:cNvPr>
          <p:cNvSpPr txBox="1"/>
          <p:nvPr/>
        </p:nvSpPr>
        <p:spPr>
          <a:xfrm>
            <a:off x="2743040" y="44919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HV3</a:t>
            </a:r>
          </a:p>
        </p:txBody>
      </p: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0697CE37-8073-4AD3-82F1-06362C17EA11}"/>
              </a:ext>
            </a:extLst>
          </p:cNvPr>
          <p:cNvSpPr txBox="1"/>
          <p:nvPr/>
        </p:nvSpPr>
        <p:spPr>
          <a:xfrm>
            <a:off x="2747659" y="41363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HV4</a:t>
            </a: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10E31949-1824-494A-842F-568E44151B8E}"/>
              </a:ext>
            </a:extLst>
          </p:cNvPr>
          <p:cNvSpPr txBox="1"/>
          <p:nvPr/>
        </p:nvSpPr>
        <p:spPr>
          <a:xfrm>
            <a:off x="3574425" y="415144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LV4</a:t>
            </a: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04CEBD15-886B-427C-B4B3-D63900EE9789}"/>
              </a:ext>
            </a:extLst>
          </p:cNvPr>
          <p:cNvSpPr txBox="1"/>
          <p:nvPr/>
        </p:nvSpPr>
        <p:spPr>
          <a:xfrm>
            <a:off x="3578272" y="4501950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LV3</a:t>
            </a:r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32C7E4C7-C210-418C-850F-6531363E9451}"/>
              </a:ext>
            </a:extLst>
          </p:cNvPr>
          <p:cNvSpPr txBox="1"/>
          <p:nvPr/>
        </p:nvSpPr>
        <p:spPr>
          <a:xfrm>
            <a:off x="7259759" y="1733792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terminal</a:t>
            </a:r>
          </a:p>
          <a:p>
            <a:r>
              <a:rPr lang="en-US" dirty="0"/>
              <a:t>(power supply)</a:t>
            </a: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C73B2D3E-DC46-4917-BA19-08441897FF30}"/>
              </a:ext>
            </a:extLst>
          </p:cNvPr>
          <p:cNvSpPr txBox="1"/>
          <p:nvPr/>
        </p:nvSpPr>
        <p:spPr>
          <a:xfrm>
            <a:off x="5225492" y="6477855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1E1A68A2-27A4-4A45-8159-3C2B0E5B63F0}"/>
              </a:ext>
            </a:extLst>
          </p:cNvPr>
          <p:cNvSpPr txBox="1"/>
          <p:nvPr/>
        </p:nvSpPr>
        <p:spPr>
          <a:xfrm>
            <a:off x="921350" y="6303354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C4342872-1A91-493E-AE53-B7F41A7DD3E7}"/>
              </a:ext>
            </a:extLst>
          </p:cNvPr>
          <p:cNvSpPr/>
          <p:nvPr/>
        </p:nvSpPr>
        <p:spPr>
          <a:xfrm>
            <a:off x="1013719" y="1033128"/>
            <a:ext cx="6998363" cy="565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テキスト ボックス 390">
            <a:extLst>
              <a:ext uri="{FF2B5EF4-FFF2-40B4-BE49-F238E27FC236}">
                <a16:creationId xmlns:a16="http://schemas.microsoft.com/office/drawing/2014/main" id="{71C0433A-F3D3-4F2C-9C94-035EEBC834DE}"/>
              </a:ext>
            </a:extLst>
          </p:cNvPr>
          <p:cNvSpPr txBox="1"/>
          <p:nvPr/>
        </p:nvSpPr>
        <p:spPr>
          <a:xfrm>
            <a:off x="7494848" y="5217033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E977962A-5E0A-49F3-87DD-9532995AC589}"/>
              </a:ext>
            </a:extLst>
          </p:cNvPr>
          <p:cNvSpPr txBox="1"/>
          <p:nvPr/>
        </p:nvSpPr>
        <p:spPr>
          <a:xfrm>
            <a:off x="7531608" y="5537280"/>
            <a:ext cx="36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5F456FF7-13A2-4541-995E-9A074BBD7CA2}"/>
              </a:ext>
            </a:extLst>
          </p:cNvPr>
          <p:cNvSpPr txBox="1"/>
          <p:nvPr/>
        </p:nvSpPr>
        <p:spPr>
          <a:xfrm>
            <a:off x="7535078" y="5903199"/>
            <a:ext cx="765847" cy="27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35ABEC33-D757-4260-A829-DF0EFAFBBBE1}"/>
              </a:ext>
            </a:extLst>
          </p:cNvPr>
          <p:cNvSpPr txBox="1"/>
          <p:nvPr/>
        </p:nvSpPr>
        <p:spPr>
          <a:xfrm>
            <a:off x="3556363" y="2385891"/>
            <a:ext cx="44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12DA0463-A377-4427-BBDE-3ACD76767236}"/>
              </a:ext>
            </a:extLst>
          </p:cNvPr>
          <p:cNvSpPr txBox="1"/>
          <p:nvPr/>
        </p:nvSpPr>
        <p:spPr>
          <a:xfrm>
            <a:off x="7540146" y="4860005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920E32B2-62B3-41BA-A17A-D7E8A960B086}"/>
              </a:ext>
            </a:extLst>
          </p:cNvPr>
          <p:cNvSpPr txBox="1"/>
          <p:nvPr/>
        </p:nvSpPr>
        <p:spPr>
          <a:xfrm>
            <a:off x="3798649" y="2374502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840FD56F-2799-4BAD-A1FE-1CEF4770DB34}"/>
              </a:ext>
            </a:extLst>
          </p:cNvPr>
          <p:cNvSpPr txBox="1"/>
          <p:nvPr/>
        </p:nvSpPr>
        <p:spPr>
          <a:xfrm>
            <a:off x="4327349" y="2378714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cxnSp>
        <p:nvCxnSpPr>
          <p:cNvPr id="398" name="コネクタ: カギ線 397">
            <a:extLst>
              <a:ext uri="{FF2B5EF4-FFF2-40B4-BE49-F238E27FC236}">
                <a16:creationId xmlns:a16="http://schemas.microsoft.com/office/drawing/2014/main" id="{58EA154B-54C7-4A0F-B449-2B1287D792DC}"/>
              </a:ext>
            </a:extLst>
          </p:cNvPr>
          <p:cNvCxnSpPr>
            <a:cxnSpLocks/>
            <a:stCxn id="429" idx="2"/>
            <a:endCxn id="416" idx="0"/>
          </p:cNvCxnSpPr>
          <p:nvPr/>
        </p:nvCxnSpPr>
        <p:spPr>
          <a:xfrm rot="10800000" flipV="1">
            <a:off x="2198176" y="3425912"/>
            <a:ext cx="1489036" cy="1789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コネクタ: カギ線 398">
            <a:extLst>
              <a:ext uri="{FF2B5EF4-FFF2-40B4-BE49-F238E27FC236}">
                <a16:creationId xmlns:a16="http://schemas.microsoft.com/office/drawing/2014/main" id="{5114A1DD-3013-45F6-91BF-FE73FC93E21D}"/>
              </a:ext>
            </a:extLst>
          </p:cNvPr>
          <p:cNvCxnSpPr>
            <a:cxnSpLocks/>
            <a:stCxn id="341" idx="2"/>
            <a:endCxn id="325" idx="6"/>
          </p:cNvCxnSpPr>
          <p:nvPr/>
        </p:nvCxnSpPr>
        <p:spPr>
          <a:xfrm rot="10800000">
            <a:off x="2794334" y="4991800"/>
            <a:ext cx="1123279" cy="4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コネクタ: カギ線 402">
            <a:extLst>
              <a:ext uri="{FF2B5EF4-FFF2-40B4-BE49-F238E27FC236}">
                <a16:creationId xmlns:a16="http://schemas.microsoft.com/office/drawing/2014/main" id="{30F9026E-5511-4D76-802E-97CB7020F317}"/>
              </a:ext>
            </a:extLst>
          </p:cNvPr>
          <p:cNvCxnSpPr>
            <a:cxnSpLocks/>
            <a:stCxn id="418" idx="6"/>
            <a:endCxn id="156" idx="2"/>
          </p:cNvCxnSpPr>
          <p:nvPr/>
        </p:nvCxnSpPr>
        <p:spPr>
          <a:xfrm>
            <a:off x="5104799" y="4991608"/>
            <a:ext cx="1687018" cy="3479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楕円 403">
            <a:extLst>
              <a:ext uri="{FF2B5EF4-FFF2-40B4-BE49-F238E27FC236}">
                <a16:creationId xmlns:a16="http://schemas.microsoft.com/office/drawing/2014/main" id="{07C2F45D-C538-4058-9F8E-BC91C2DDFD73}"/>
              </a:ext>
            </a:extLst>
          </p:cNvPr>
          <p:cNvSpPr/>
          <p:nvPr/>
        </p:nvSpPr>
        <p:spPr>
          <a:xfrm>
            <a:off x="6003916" y="555060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4CD11A71-DF71-4D54-AAF8-301256FC907F}"/>
              </a:ext>
            </a:extLst>
          </p:cNvPr>
          <p:cNvSpPr/>
          <p:nvPr/>
        </p:nvSpPr>
        <p:spPr>
          <a:xfrm>
            <a:off x="5272458" y="5194119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6" name="コネクタ: カギ線 405">
            <a:extLst>
              <a:ext uri="{FF2B5EF4-FFF2-40B4-BE49-F238E27FC236}">
                <a16:creationId xmlns:a16="http://schemas.microsoft.com/office/drawing/2014/main" id="{DB9E1085-46AC-4847-A417-CF2B9266CCC6}"/>
              </a:ext>
            </a:extLst>
          </p:cNvPr>
          <p:cNvCxnSpPr>
            <a:cxnSpLocks/>
            <a:stCxn id="343" idx="6"/>
            <a:endCxn id="405" idx="2"/>
          </p:cNvCxnSpPr>
          <p:nvPr/>
        </p:nvCxnSpPr>
        <p:spPr>
          <a:xfrm flipV="1">
            <a:off x="4203947" y="5318810"/>
            <a:ext cx="1068511" cy="361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BB464C56-25DF-48C8-B2BE-E050FA58D3C3}"/>
              </a:ext>
            </a:extLst>
          </p:cNvPr>
          <p:cNvCxnSpPr>
            <a:stCxn id="404" idx="0"/>
            <a:endCxn id="334" idx="4"/>
          </p:cNvCxnSpPr>
          <p:nvPr/>
        </p:nvCxnSpPr>
        <p:spPr>
          <a:xfrm flipV="1">
            <a:off x="6147080" y="1418660"/>
            <a:ext cx="8974" cy="413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28D7EC8A-32B9-44A2-96D8-27671B39C9C3}"/>
              </a:ext>
            </a:extLst>
          </p:cNvPr>
          <p:cNvSpPr txBox="1"/>
          <p:nvPr/>
        </p:nvSpPr>
        <p:spPr>
          <a:xfrm>
            <a:off x="1080781" y="4712491"/>
            <a:ext cx="41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4D87D795-A8E1-4583-B2FE-65B1FD5F89EE}"/>
              </a:ext>
            </a:extLst>
          </p:cNvPr>
          <p:cNvSpPr txBox="1"/>
          <p:nvPr/>
        </p:nvSpPr>
        <p:spPr>
          <a:xfrm>
            <a:off x="1039669" y="5123174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410" name="コネクタ: カギ線 409">
            <a:extLst>
              <a:ext uri="{FF2B5EF4-FFF2-40B4-BE49-F238E27FC236}">
                <a16:creationId xmlns:a16="http://schemas.microsoft.com/office/drawing/2014/main" id="{865409F8-E9A7-4BB2-9CD6-7952D935C288}"/>
              </a:ext>
            </a:extLst>
          </p:cNvPr>
          <p:cNvCxnSpPr>
            <a:cxnSpLocks/>
            <a:stCxn id="404" idx="2"/>
            <a:endCxn id="141" idx="6"/>
          </p:cNvCxnSpPr>
          <p:nvPr/>
        </p:nvCxnSpPr>
        <p:spPr>
          <a:xfrm rot="10800000" flipV="1">
            <a:off x="4631322" y="5675298"/>
            <a:ext cx="1372594" cy="370684"/>
          </a:xfrm>
          <a:prstGeom prst="bentConnector3">
            <a:avLst>
              <a:gd name="adj1" fmla="val 753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楕円 412">
            <a:extLst>
              <a:ext uri="{FF2B5EF4-FFF2-40B4-BE49-F238E27FC236}">
                <a16:creationId xmlns:a16="http://schemas.microsoft.com/office/drawing/2014/main" id="{BE15B80E-07AA-48DE-A460-22047927716C}"/>
              </a:ext>
            </a:extLst>
          </p:cNvPr>
          <p:cNvSpPr/>
          <p:nvPr/>
        </p:nvSpPr>
        <p:spPr>
          <a:xfrm>
            <a:off x="4025200" y="3663997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26345981-4924-47BB-AFB1-5D24CD9FD083}"/>
              </a:ext>
            </a:extLst>
          </p:cNvPr>
          <p:cNvCxnSpPr>
            <a:cxnSpLocks/>
            <a:stCxn id="413" idx="2"/>
            <a:endCxn id="128" idx="0"/>
          </p:cNvCxnSpPr>
          <p:nvPr/>
        </p:nvCxnSpPr>
        <p:spPr>
          <a:xfrm rot="10800000" flipV="1">
            <a:off x="1836764" y="3788688"/>
            <a:ext cx="2188437" cy="143117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コネクタ: カギ線 414">
            <a:extLst>
              <a:ext uri="{FF2B5EF4-FFF2-40B4-BE49-F238E27FC236}">
                <a16:creationId xmlns:a16="http://schemas.microsoft.com/office/drawing/2014/main" id="{3871376E-EA29-4C9C-99A5-9F690810DE7F}"/>
              </a:ext>
            </a:extLst>
          </p:cNvPr>
          <p:cNvCxnSpPr>
            <a:cxnSpLocks/>
            <a:stCxn id="350" idx="4"/>
            <a:endCxn id="413" idx="0"/>
          </p:cNvCxnSpPr>
          <p:nvPr/>
        </p:nvCxnSpPr>
        <p:spPr>
          <a:xfrm rot="5400000">
            <a:off x="4113221" y="3608182"/>
            <a:ext cx="110958" cy="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楕円 415">
            <a:extLst>
              <a:ext uri="{FF2B5EF4-FFF2-40B4-BE49-F238E27FC236}">
                <a16:creationId xmlns:a16="http://schemas.microsoft.com/office/drawing/2014/main" id="{572301C3-1193-4603-AC5F-3BCC4B09FFB8}"/>
              </a:ext>
            </a:extLst>
          </p:cNvPr>
          <p:cNvSpPr/>
          <p:nvPr/>
        </p:nvSpPr>
        <p:spPr>
          <a:xfrm>
            <a:off x="2055012" y="521551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コネクタ: カギ線 416">
            <a:extLst>
              <a:ext uri="{FF2B5EF4-FFF2-40B4-BE49-F238E27FC236}">
                <a16:creationId xmlns:a16="http://schemas.microsoft.com/office/drawing/2014/main" id="{74684A4C-3670-497E-BF39-BF1D81038FD6}"/>
              </a:ext>
            </a:extLst>
          </p:cNvPr>
          <p:cNvCxnSpPr>
            <a:cxnSpLocks/>
            <a:stCxn id="315" idx="6"/>
            <a:endCxn id="416" idx="0"/>
          </p:cNvCxnSpPr>
          <p:nvPr/>
        </p:nvCxnSpPr>
        <p:spPr>
          <a:xfrm>
            <a:off x="1483770" y="4996415"/>
            <a:ext cx="714406" cy="219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楕円 417">
            <a:extLst>
              <a:ext uri="{FF2B5EF4-FFF2-40B4-BE49-F238E27FC236}">
                <a16:creationId xmlns:a16="http://schemas.microsoft.com/office/drawing/2014/main" id="{DC4839AC-D598-4072-88E1-0F72F0A50DD3}"/>
              </a:ext>
            </a:extLst>
          </p:cNvPr>
          <p:cNvSpPr/>
          <p:nvPr/>
        </p:nvSpPr>
        <p:spPr>
          <a:xfrm>
            <a:off x="4818472" y="486691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FB538F50-4718-4839-82C6-E1996AB70ADF}"/>
              </a:ext>
            </a:extLst>
          </p:cNvPr>
          <p:cNvCxnSpPr>
            <a:stCxn id="341" idx="6"/>
            <a:endCxn id="418" idx="2"/>
          </p:cNvCxnSpPr>
          <p:nvPr/>
        </p:nvCxnSpPr>
        <p:spPr>
          <a:xfrm flipV="1">
            <a:off x="4203939" y="4991608"/>
            <a:ext cx="614533" cy="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5C94C1B4-78DA-48CD-A60F-909670077D06}"/>
              </a:ext>
            </a:extLst>
          </p:cNvPr>
          <p:cNvCxnSpPr>
            <a:stCxn id="331" idx="4"/>
            <a:endCxn id="418" idx="0"/>
          </p:cNvCxnSpPr>
          <p:nvPr/>
        </p:nvCxnSpPr>
        <p:spPr>
          <a:xfrm>
            <a:off x="4957634" y="1418660"/>
            <a:ext cx="4002" cy="34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5A2DEBA7-1434-4265-AAF2-E3BE9ADBB9D1}"/>
              </a:ext>
            </a:extLst>
          </p:cNvPr>
          <p:cNvSpPr/>
          <p:nvPr/>
        </p:nvSpPr>
        <p:spPr>
          <a:xfrm>
            <a:off x="4726721" y="315590"/>
            <a:ext cx="2401453" cy="675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Microchip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RN4020</a:t>
            </a:r>
          </a:p>
        </p:txBody>
      </p:sp>
      <p:sp>
        <p:nvSpPr>
          <p:cNvPr id="423" name="楕円 422">
            <a:extLst>
              <a:ext uri="{FF2B5EF4-FFF2-40B4-BE49-F238E27FC236}">
                <a16:creationId xmlns:a16="http://schemas.microsoft.com/office/drawing/2014/main" id="{F8ECAC2F-2531-4788-9F06-A5E7BAB4DAEC}"/>
              </a:ext>
            </a:extLst>
          </p:cNvPr>
          <p:cNvSpPr/>
          <p:nvPr/>
        </p:nvSpPr>
        <p:spPr>
          <a:xfrm>
            <a:off x="5612362" y="4421014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7BCC8681-2B7A-4429-8747-8497155A262D}"/>
              </a:ext>
            </a:extLst>
          </p:cNvPr>
          <p:cNvCxnSpPr>
            <a:stCxn id="423" idx="0"/>
            <a:endCxn id="333" idx="4"/>
          </p:cNvCxnSpPr>
          <p:nvPr/>
        </p:nvCxnSpPr>
        <p:spPr>
          <a:xfrm flipH="1" flipV="1">
            <a:off x="5751960" y="1418660"/>
            <a:ext cx="3566" cy="300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9E64A77-9C45-44C4-BF88-C0B9D4F13987}"/>
              </a:ext>
            </a:extLst>
          </p:cNvPr>
          <p:cNvSpPr txBox="1"/>
          <p:nvPr/>
        </p:nvSpPr>
        <p:spPr>
          <a:xfrm>
            <a:off x="927347" y="73076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17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D97EC333-F612-432A-9041-14194B0A49E6}"/>
              </a:ext>
            </a:extLst>
          </p:cNvPr>
          <p:cNvSpPr txBox="1"/>
          <p:nvPr/>
        </p:nvSpPr>
        <p:spPr>
          <a:xfrm rot="16200000">
            <a:off x="-35837" y="40481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14</a:t>
            </a:r>
            <a:r>
              <a:rPr lang="en-US" dirty="0"/>
              <a:t>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4D4567EE-4D30-4482-B3C8-0A4139AC33FC}"/>
              </a:ext>
            </a:extLst>
          </p:cNvPr>
          <p:cNvCxnSpPr>
            <a:cxnSpLocks/>
            <a:stCxn id="404" idx="6"/>
            <a:endCxn id="159" idx="2"/>
          </p:cNvCxnSpPr>
          <p:nvPr/>
        </p:nvCxnSpPr>
        <p:spPr>
          <a:xfrm flipV="1">
            <a:off x="6290243" y="5674853"/>
            <a:ext cx="505929" cy="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27831000-4736-46D1-A66D-4AD011CC555A}"/>
              </a:ext>
            </a:extLst>
          </p:cNvPr>
          <p:cNvCxnSpPr>
            <a:stCxn id="416" idx="6"/>
            <a:endCxn id="326" idx="2"/>
          </p:cNvCxnSpPr>
          <p:nvPr/>
        </p:nvCxnSpPr>
        <p:spPr>
          <a:xfrm flipV="1">
            <a:off x="2341339" y="5338162"/>
            <a:ext cx="162052" cy="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6E698ACE-BF51-4E32-B32E-B100526327C7}"/>
              </a:ext>
            </a:extLst>
          </p:cNvPr>
          <p:cNvSpPr/>
          <p:nvPr/>
        </p:nvSpPr>
        <p:spPr>
          <a:xfrm>
            <a:off x="3687212" y="3301222"/>
            <a:ext cx="286327" cy="24938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44CF1EFD-481E-4026-AFD7-D18B5E027834}"/>
              </a:ext>
            </a:extLst>
          </p:cNvPr>
          <p:cNvSpPr/>
          <p:nvPr/>
        </p:nvSpPr>
        <p:spPr>
          <a:xfrm>
            <a:off x="6391512" y="593645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117BB0FE-B7D1-4FC7-B9CD-402258E1B667}"/>
              </a:ext>
            </a:extLst>
          </p:cNvPr>
          <p:cNvCxnSpPr>
            <a:cxnSpLocks/>
            <a:stCxn id="335" idx="4"/>
            <a:endCxn id="439" idx="0"/>
          </p:cNvCxnSpPr>
          <p:nvPr/>
        </p:nvCxnSpPr>
        <p:spPr>
          <a:xfrm>
            <a:off x="6532427" y="1405333"/>
            <a:ext cx="2249" cy="453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楕円 127">
            <a:extLst>
              <a:ext uri="{FF2B5EF4-FFF2-40B4-BE49-F238E27FC236}">
                <a16:creationId xmlns:a16="http://schemas.microsoft.com/office/drawing/2014/main" id="{FAB0E2F3-97C1-48DF-91F8-042E6B6D2A28}"/>
              </a:ext>
            </a:extLst>
          </p:cNvPr>
          <p:cNvSpPr/>
          <p:nvPr/>
        </p:nvSpPr>
        <p:spPr>
          <a:xfrm>
            <a:off x="1693599" y="521986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FA6A2FC-6E02-43C3-A00B-ADC165A3C63E}"/>
              </a:ext>
            </a:extLst>
          </p:cNvPr>
          <p:cNvCxnSpPr>
            <a:stCxn id="316" idx="6"/>
            <a:endCxn id="128" idx="2"/>
          </p:cNvCxnSpPr>
          <p:nvPr/>
        </p:nvCxnSpPr>
        <p:spPr>
          <a:xfrm>
            <a:off x="1479155" y="5342778"/>
            <a:ext cx="214444" cy="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楕円 140">
            <a:extLst>
              <a:ext uri="{FF2B5EF4-FFF2-40B4-BE49-F238E27FC236}">
                <a16:creationId xmlns:a16="http://schemas.microsoft.com/office/drawing/2014/main" id="{5E530670-0CA3-4285-84D4-6EE2C5226224}"/>
              </a:ext>
            </a:extLst>
          </p:cNvPr>
          <p:cNvSpPr/>
          <p:nvPr/>
        </p:nvSpPr>
        <p:spPr>
          <a:xfrm>
            <a:off x="4344995" y="5921291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87D5E73-7063-4D61-A476-86E1B8724C6A}"/>
              </a:ext>
            </a:extLst>
          </p:cNvPr>
          <p:cNvCxnSpPr>
            <a:stCxn id="344" idx="6"/>
            <a:endCxn id="141" idx="2"/>
          </p:cNvCxnSpPr>
          <p:nvPr/>
        </p:nvCxnSpPr>
        <p:spPr>
          <a:xfrm>
            <a:off x="4199849" y="6044739"/>
            <a:ext cx="145146" cy="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7ADE0316-6378-4730-9952-D1AAD472B67B}"/>
              </a:ext>
            </a:extLst>
          </p:cNvPr>
          <p:cNvSpPr/>
          <p:nvPr/>
        </p:nvSpPr>
        <p:spPr>
          <a:xfrm>
            <a:off x="6791817" y="521488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0E1DBB86-4D08-4C6C-B524-65548335CB8E}"/>
              </a:ext>
            </a:extLst>
          </p:cNvPr>
          <p:cNvSpPr/>
          <p:nvPr/>
        </p:nvSpPr>
        <p:spPr>
          <a:xfrm>
            <a:off x="6796172" y="5550162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3C0C95E1-6069-4ADE-A40B-0945AB02525A}"/>
              </a:ext>
            </a:extLst>
          </p:cNvPr>
          <p:cNvCxnSpPr>
            <a:cxnSpLocks/>
            <a:stCxn id="159" idx="6"/>
            <a:endCxn id="323" idx="2"/>
          </p:cNvCxnSpPr>
          <p:nvPr/>
        </p:nvCxnSpPr>
        <p:spPr>
          <a:xfrm>
            <a:off x="7082499" y="5674853"/>
            <a:ext cx="489962" cy="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10C45578-672E-4B40-A5C6-5A4CA5A64426}"/>
              </a:ext>
            </a:extLst>
          </p:cNvPr>
          <p:cNvCxnSpPr>
            <a:cxnSpLocks/>
            <a:stCxn id="156" idx="6"/>
            <a:endCxn id="322" idx="2"/>
          </p:cNvCxnSpPr>
          <p:nvPr/>
        </p:nvCxnSpPr>
        <p:spPr>
          <a:xfrm flipV="1">
            <a:off x="7078144" y="5338655"/>
            <a:ext cx="489697" cy="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>
            <a:extLst>
              <a:ext uri="{FF2B5EF4-FFF2-40B4-BE49-F238E27FC236}">
                <a16:creationId xmlns:a16="http://schemas.microsoft.com/office/drawing/2014/main" id="{9BD0352C-0885-48EF-B271-AEDE8CF6CCBB}"/>
              </a:ext>
            </a:extLst>
          </p:cNvPr>
          <p:cNvSpPr/>
          <p:nvPr/>
        </p:nvSpPr>
        <p:spPr>
          <a:xfrm>
            <a:off x="7562668" y="441756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5C0CA14A-FA4D-4417-A4C0-591C08FA37D2}"/>
              </a:ext>
            </a:extLst>
          </p:cNvPr>
          <p:cNvCxnSpPr>
            <a:cxnSpLocks/>
            <a:stCxn id="321" idx="0"/>
            <a:endCxn id="172" idx="4"/>
          </p:cNvCxnSpPr>
          <p:nvPr/>
        </p:nvCxnSpPr>
        <p:spPr>
          <a:xfrm flipV="1">
            <a:off x="7705089" y="4666947"/>
            <a:ext cx="743" cy="20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>
            <a:extLst>
              <a:ext uri="{FF2B5EF4-FFF2-40B4-BE49-F238E27FC236}">
                <a16:creationId xmlns:a16="http://schemas.microsoft.com/office/drawing/2014/main" id="{6F3479D7-C2EC-40E7-8764-09179B98C98A}"/>
              </a:ext>
            </a:extLst>
          </p:cNvPr>
          <p:cNvSpPr/>
          <p:nvPr/>
        </p:nvSpPr>
        <p:spPr>
          <a:xfrm>
            <a:off x="4358051" y="521153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137E7914-AC74-4465-91EF-D738924390FF}"/>
              </a:ext>
            </a:extLst>
          </p:cNvPr>
          <p:cNvCxnSpPr>
            <a:stCxn id="342" idx="6"/>
            <a:endCxn id="185" idx="2"/>
          </p:cNvCxnSpPr>
          <p:nvPr/>
        </p:nvCxnSpPr>
        <p:spPr>
          <a:xfrm flipV="1">
            <a:off x="4191146" y="5336224"/>
            <a:ext cx="166905" cy="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6C3441C-D31A-4B25-90E3-6EDF72191F9B}"/>
              </a:ext>
            </a:extLst>
          </p:cNvPr>
          <p:cNvCxnSpPr>
            <a:stCxn id="185" idx="0"/>
            <a:endCxn id="349" idx="4"/>
          </p:cNvCxnSpPr>
          <p:nvPr/>
        </p:nvCxnSpPr>
        <p:spPr>
          <a:xfrm flipV="1">
            <a:off x="4501215" y="3549786"/>
            <a:ext cx="9843" cy="1661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楕円 208">
            <a:extLst>
              <a:ext uri="{FF2B5EF4-FFF2-40B4-BE49-F238E27FC236}">
                <a16:creationId xmlns:a16="http://schemas.microsoft.com/office/drawing/2014/main" id="{BB6F0936-D834-4F1B-AE1E-C87EE910FE65}"/>
              </a:ext>
            </a:extLst>
          </p:cNvPr>
          <p:cNvSpPr/>
          <p:nvPr/>
        </p:nvSpPr>
        <p:spPr>
          <a:xfrm>
            <a:off x="5608003" y="159507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66466783-34C9-4C01-8ECF-4D79D38A9897}"/>
              </a:ext>
            </a:extLst>
          </p:cNvPr>
          <p:cNvSpPr/>
          <p:nvPr/>
        </p:nvSpPr>
        <p:spPr>
          <a:xfrm>
            <a:off x="3690103" y="1591528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5C2C1CA-64B8-4052-A523-583AF02903EC}"/>
              </a:ext>
            </a:extLst>
          </p:cNvPr>
          <p:cNvCxnSpPr>
            <a:stCxn id="209" idx="2"/>
            <a:endCxn id="214" idx="6"/>
          </p:cNvCxnSpPr>
          <p:nvPr/>
        </p:nvCxnSpPr>
        <p:spPr>
          <a:xfrm flipH="1" flipV="1">
            <a:off x="3976430" y="1716219"/>
            <a:ext cx="1631573" cy="3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4E727C0-AD25-4F96-B45D-B82FE96A6B79}"/>
              </a:ext>
            </a:extLst>
          </p:cNvPr>
          <p:cNvCxnSpPr>
            <a:cxnSpLocks/>
            <a:stCxn id="214" idx="4"/>
            <a:endCxn id="346" idx="0"/>
          </p:cNvCxnSpPr>
          <p:nvPr/>
        </p:nvCxnSpPr>
        <p:spPr>
          <a:xfrm flipH="1">
            <a:off x="3830894" y="1840910"/>
            <a:ext cx="2373" cy="80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803F292-DA1F-49F8-84B7-89A49FAAC5BB}"/>
              </a:ext>
            </a:extLst>
          </p:cNvPr>
          <p:cNvCxnSpPr>
            <a:stCxn id="423" idx="6"/>
            <a:endCxn id="172" idx="2"/>
          </p:cNvCxnSpPr>
          <p:nvPr/>
        </p:nvCxnSpPr>
        <p:spPr>
          <a:xfrm flipV="1">
            <a:off x="5898689" y="4542256"/>
            <a:ext cx="1663979" cy="3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2738201-934C-4882-88EB-F8F95626B308}"/>
              </a:ext>
            </a:extLst>
          </p:cNvPr>
          <p:cNvCxnSpPr>
            <a:cxnSpLocks/>
            <a:stCxn id="349" idx="0"/>
            <a:endCxn id="348" idx="4"/>
          </p:cNvCxnSpPr>
          <p:nvPr/>
        </p:nvCxnSpPr>
        <p:spPr>
          <a:xfrm flipH="1" flipV="1">
            <a:off x="4505142" y="2905135"/>
            <a:ext cx="5916" cy="3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98D867B-5031-46D1-85A9-E4429F038580}"/>
              </a:ext>
            </a:extLst>
          </p:cNvPr>
          <p:cNvCxnSpPr>
            <a:cxnSpLocks/>
            <a:stCxn id="350" idx="0"/>
            <a:endCxn id="347" idx="4"/>
          </p:cNvCxnSpPr>
          <p:nvPr/>
        </p:nvCxnSpPr>
        <p:spPr>
          <a:xfrm flipH="1" flipV="1">
            <a:off x="4168018" y="2909753"/>
            <a:ext cx="1018" cy="39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E367FC4-F13D-4DFD-99C8-67D76B115B0F}"/>
              </a:ext>
            </a:extLst>
          </p:cNvPr>
          <p:cNvCxnSpPr>
            <a:cxnSpLocks/>
            <a:stCxn id="429" idx="0"/>
            <a:endCxn id="346" idx="4"/>
          </p:cNvCxnSpPr>
          <p:nvPr/>
        </p:nvCxnSpPr>
        <p:spPr>
          <a:xfrm flipV="1">
            <a:off x="3830376" y="2895896"/>
            <a:ext cx="518" cy="4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楕円 186">
            <a:extLst>
              <a:ext uri="{FF2B5EF4-FFF2-40B4-BE49-F238E27FC236}">
                <a16:creationId xmlns:a16="http://schemas.microsoft.com/office/drawing/2014/main" id="{B52F0FDE-C474-446B-8ED3-CBAF8E1DB67D}"/>
              </a:ext>
            </a:extLst>
          </p:cNvPr>
          <p:cNvSpPr/>
          <p:nvPr/>
        </p:nvSpPr>
        <p:spPr>
          <a:xfrm>
            <a:off x="3694453" y="1970345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41D07831-0044-42E7-8468-EDFE66843B9D}"/>
              </a:ext>
            </a:extLst>
          </p:cNvPr>
          <p:cNvSpPr/>
          <p:nvPr/>
        </p:nvSpPr>
        <p:spPr>
          <a:xfrm>
            <a:off x="4038445" y="1974698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CA18230-0C7B-4921-9D47-021282CDF45A}"/>
              </a:ext>
            </a:extLst>
          </p:cNvPr>
          <p:cNvCxnSpPr>
            <a:cxnSpLocks/>
            <a:stCxn id="319" idx="0"/>
            <a:endCxn id="188" idx="4"/>
          </p:cNvCxnSpPr>
          <p:nvPr/>
        </p:nvCxnSpPr>
        <p:spPr>
          <a:xfrm flipH="1" flipV="1">
            <a:off x="4181609" y="2224080"/>
            <a:ext cx="3346" cy="38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楕円 206">
            <a:extLst>
              <a:ext uri="{FF2B5EF4-FFF2-40B4-BE49-F238E27FC236}">
                <a16:creationId xmlns:a16="http://schemas.microsoft.com/office/drawing/2014/main" id="{924A7BA5-FB01-438F-BF2F-0D93CBC9A573}"/>
              </a:ext>
            </a:extLst>
          </p:cNvPr>
          <p:cNvSpPr/>
          <p:nvPr/>
        </p:nvSpPr>
        <p:spPr>
          <a:xfrm>
            <a:off x="1140468" y="265957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6BC589CB-B2DD-4EC4-A30B-3BA34C7CAA39}"/>
              </a:ext>
            </a:extLst>
          </p:cNvPr>
          <p:cNvSpPr/>
          <p:nvPr/>
        </p:nvSpPr>
        <p:spPr>
          <a:xfrm>
            <a:off x="2712366" y="2655220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コネクタ: カギ線 151">
            <a:extLst>
              <a:ext uri="{FF2B5EF4-FFF2-40B4-BE49-F238E27FC236}">
                <a16:creationId xmlns:a16="http://schemas.microsoft.com/office/drawing/2014/main" id="{659DC49D-F1A6-4247-AFCE-4C8A0367835B}"/>
              </a:ext>
            </a:extLst>
          </p:cNvPr>
          <p:cNvCxnSpPr>
            <a:stCxn id="214" idx="2"/>
            <a:endCxn id="207" idx="0"/>
          </p:cNvCxnSpPr>
          <p:nvPr/>
        </p:nvCxnSpPr>
        <p:spPr>
          <a:xfrm rot="10800000" flipV="1">
            <a:off x="1283633" y="1716218"/>
            <a:ext cx="2406471" cy="943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楕円 219">
            <a:extLst>
              <a:ext uri="{FF2B5EF4-FFF2-40B4-BE49-F238E27FC236}">
                <a16:creationId xmlns:a16="http://schemas.microsoft.com/office/drawing/2014/main" id="{07A9E70C-66BC-45AB-A411-CC7C1CF8802F}"/>
              </a:ext>
            </a:extLst>
          </p:cNvPr>
          <p:cNvSpPr/>
          <p:nvPr/>
        </p:nvSpPr>
        <p:spPr>
          <a:xfrm>
            <a:off x="1706656" y="3055779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4F30B912-0AB1-4981-A8BB-199E3F750EE4}"/>
              </a:ext>
            </a:extLst>
          </p:cNvPr>
          <p:cNvSpPr/>
          <p:nvPr/>
        </p:nvSpPr>
        <p:spPr>
          <a:xfrm>
            <a:off x="1702574" y="3661879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A8C7CB38-4BDD-4C88-B309-9E7287DDE3B2}"/>
              </a:ext>
            </a:extLst>
          </p:cNvPr>
          <p:cNvCxnSpPr>
            <a:stCxn id="221" idx="0"/>
            <a:endCxn id="220" idx="4"/>
          </p:cNvCxnSpPr>
          <p:nvPr/>
        </p:nvCxnSpPr>
        <p:spPr>
          <a:xfrm flipV="1">
            <a:off x="1845738" y="3305161"/>
            <a:ext cx="4082" cy="35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543E73F3-4B5F-4307-9DE2-5352DB3A2310}"/>
              </a:ext>
            </a:extLst>
          </p:cNvPr>
          <p:cNvCxnSpPr>
            <a:stCxn id="208" idx="4"/>
            <a:endCxn id="220" idx="6"/>
          </p:cNvCxnSpPr>
          <p:nvPr/>
        </p:nvCxnSpPr>
        <p:spPr>
          <a:xfrm rot="5400000">
            <a:off x="2286323" y="2611263"/>
            <a:ext cx="275868" cy="8625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1E8DF12-47F8-4D4F-B531-DF569119011A}"/>
              </a:ext>
            </a:extLst>
          </p:cNvPr>
          <p:cNvSpPr txBox="1"/>
          <p:nvPr/>
        </p:nvSpPr>
        <p:spPr>
          <a:xfrm>
            <a:off x="1156300" y="259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C4722819-768F-4462-AFBC-C3A8D68B7A59}"/>
              </a:ext>
            </a:extLst>
          </p:cNvPr>
          <p:cNvSpPr txBox="1"/>
          <p:nvPr/>
        </p:nvSpPr>
        <p:spPr>
          <a:xfrm>
            <a:off x="2703147" y="2598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85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8913" y="106680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464525" y="1672046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464525" y="41801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17813" y="3657600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14940" y="2412274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079961" y="2042161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323108" y="1075493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22587" y="4184464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586446" y="4789714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590798" y="5020492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573383" y="4532815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69EDBE0-F7E3-4437-BFB2-BC97EFF1A4A2}"/>
              </a:ext>
            </a:extLst>
          </p:cNvPr>
          <p:cNvCxnSpPr>
            <a:cxnSpLocks/>
          </p:cNvCxnSpPr>
          <p:nvPr/>
        </p:nvCxnSpPr>
        <p:spPr>
          <a:xfrm flipV="1">
            <a:off x="2838994" y="3535680"/>
            <a:ext cx="0" cy="99713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H="1">
            <a:off x="2838994" y="3535680"/>
            <a:ext cx="148916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48599" y="2926080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28115" y="3058886"/>
            <a:ext cx="0" cy="49203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28115" y="3058886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>
            <a:off x="4319449" y="5033559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C63CDFB-2062-41E3-927D-5AAA7E3291BF}"/>
              </a:ext>
            </a:extLst>
          </p:cNvPr>
          <p:cNvCxnSpPr>
            <a:cxnSpLocks/>
          </p:cNvCxnSpPr>
          <p:nvPr/>
        </p:nvCxnSpPr>
        <p:spPr>
          <a:xfrm flipV="1">
            <a:off x="4567643" y="5024846"/>
            <a:ext cx="744582" cy="435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061176" y="4537166"/>
            <a:ext cx="496378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6056815" y="4776656"/>
            <a:ext cx="496378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5799909" y="5033560"/>
            <a:ext cx="766342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5799909" y="1802674"/>
            <a:ext cx="13059" cy="323523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CD1D00-ED92-494B-BB0E-DAE1D6D65FAF}"/>
              </a:ext>
            </a:extLst>
          </p:cNvPr>
          <p:cNvCxnSpPr>
            <a:cxnSpLocks/>
          </p:cNvCxnSpPr>
          <p:nvPr/>
        </p:nvCxnSpPr>
        <p:spPr>
          <a:xfrm>
            <a:off x="5573488" y="4789717"/>
            <a:ext cx="4963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F74E24F-3640-4017-8AE3-FDD93CF36495}"/>
              </a:ext>
            </a:extLst>
          </p:cNvPr>
          <p:cNvCxnSpPr>
            <a:cxnSpLocks/>
          </p:cNvCxnSpPr>
          <p:nvPr/>
        </p:nvCxnSpPr>
        <p:spPr>
          <a:xfrm flipH="1" flipV="1">
            <a:off x="5569126" y="1807026"/>
            <a:ext cx="4362" cy="298268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E6EF0DD-8674-446B-A506-CF338DFCDBB3}"/>
              </a:ext>
            </a:extLst>
          </p:cNvPr>
          <p:cNvCxnSpPr>
            <a:cxnSpLocks/>
          </p:cNvCxnSpPr>
          <p:nvPr/>
        </p:nvCxnSpPr>
        <p:spPr>
          <a:xfrm>
            <a:off x="5312229" y="4776656"/>
            <a:ext cx="265598" cy="870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8316956-779F-4B63-9FF6-2C3A8FB2C8CE}"/>
              </a:ext>
            </a:extLst>
          </p:cNvPr>
          <p:cNvCxnSpPr/>
          <p:nvPr/>
        </p:nvCxnSpPr>
        <p:spPr>
          <a:xfrm>
            <a:off x="5312225" y="4785361"/>
            <a:ext cx="0" cy="252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94194A-6EB9-41D8-AAB7-EB785C46C7B1}"/>
              </a:ext>
            </a:extLst>
          </p:cNvPr>
          <p:cNvCxnSpPr>
            <a:cxnSpLocks/>
          </p:cNvCxnSpPr>
          <p:nvPr/>
        </p:nvCxnSpPr>
        <p:spPr>
          <a:xfrm flipV="1">
            <a:off x="5077100" y="4785362"/>
            <a:ext cx="0" cy="269963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93CC485-EE06-4ABD-AC3B-B5A9B47BBBC6}"/>
              </a:ext>
            </a:extLst>
          </p:cNvPr>
          <p:cNvCxnSpPr>
            <a:cxnSpLocks/>
          </p:cNvCxnSpPr>
          <p:nvPr/>
        </p:nvCxnSpPr>
        <p:spPr>
          <a:xfrm flipV="1">
            <a:off x="5077100" y="5055325"/>
            <a:ext cx="7358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>
            <a:off x="4315093" y="454151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67FE3DF-92C6-4674-A439-CA17EA6AB0F3}"/>
              </a:ext>
            </a:extLst>
          </p:cNvPr>
          <p:cNvCxnSpPr>
            <a:cxnSpLocks/>
          </p:cNvCxnSpPr>
          <p:nvPr/>
        </p:nvCxnSpPr>
        <p:spPr>
          <a:xfrm flipV="1">
            <a:off x="4319442" y="4776656"/>
            <a:ext cx="757658" cy="4347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28153" y="3030587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576352" y="3300549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>
            <a:off x="4323807" y="4280263"/>
            <a:ext cx="49203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/>
          <p:nvPr/>
        </p:nvCxnSpPr>
        <p:spPr>
          <a:xfrm>
            <a:off x="4815840" y="4541517"/>
            <a:ext cx="1240975" cy="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4F46437-847E-44BB-B428-CCCC2C32CB02}"/>
              </a:ext>
            </a:extLst>
          </p:cNvPr>
          <p:cNvCxnSpPr/>
          <p:nvPr/>
        </p:nvCxnSpPr>
        <p:spPr>
          <a:xfrm flipV="1">
            <a:off x="4815840" y="4280263"/>
            <a:ext cx="0" cy="25255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561906" y="4032069"/>
            <a:ext cx="0" cy="25690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/>
          <p:nvPr/>
        </p:nvCxnSpPr>
        <p:spPr>
          <a:xfrm>
            <a:off x="5307877" y="4032069"/>
            <a:ext cx="1240975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6A1B9F1-1BD5-413B-A7BB-1EB4B18C7467}"/>
              </a:ext>
            </a:extLst>
          </p:cNvPr>
          <p:cNvCxnSpPr>
            <a:cxnSpLocks/>
          </p:cNvCxnSpPr>
          <p:nvPr/>
        </p:nvCxnSpPr>
        <p:spPr>
          <a:xfrm flipV="1">
            <a:off x="5307877" y="1802668"/>
            <a:ext cx="4350" cy="2229401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DCC235-8D7A-4D67-BE39-0B9C7BF5E7A6}"/>
              </a:ext>
            </a:extLst>
          </p:cNvPr>
          <p:cNvCxnSpPr>
            <a:cxnSpLocks/>
          </p:cNvCxnSpPr>
          <p:nvPr/>
        </p:nvCxnSpPr>
        <p:spPr>
          <a:xfrm flipV="1">
            <a:off x="4815840" y="1802668"/>
            <a:ext cx="0" cy="249501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4328157" y="3535681"/>
            <a:ext cx="49203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23807" y="3300549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17271" y="2793274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556759" y="280633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12914" y="2309947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064714" y="2296880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064714" y="2037806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588610" y="2037806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586446" y="2037806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9C947A67-CCB1-4E42-964A-691EE10CC4C0}"/>
              </a:ext>
            </a:extLst>
          </p:cNvPr>
          <p:cNvCxnSpPr>
            <a:cxnSpLocks/>
          </p:cNvCxnSpPr>
          <p:nvPr/>
        </p:nvCxnSpPr>
        <p:spPr>
          <a:xfrm flipH="1">
            <a:off x="4079966" y="2046515"/>
            <a:ext cx="1236620" cy="435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082834" y="3300549"/>
            <a:ext cx="0" cy="124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065426" y="453716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087182" y="3289667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069078" y="2806332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>
            <a:off x="2599505" y="4280263"/>
            <a:ext cx="483329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254566" y="5135207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464525" y="1070485"/>
            <a:ext cx="143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43927" y="5165681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5955441" y="5182383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4837739" y="1336974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70</Words>
  <Application>Microsoft Office PowerPoint</Application>
  <PresentationFormat>画面に合わせる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18</cp:revision>
  <dcterms:created xsi:type="dcterms:W3CDTF">2017-08-31T09:04:13Z</dcterms:created>
  <dcterms:modified xsi:type="dcterms:W3CDTF">2017-09-04T18:36:53Z</dcterms:modified>
</cp:coreProperties>
</file>