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21AF9-B05D-4F67-9CC8-C5DAE62B7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2932A9B-3E5A-4480-8B3B-3680A97CB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D0EC8E-AA09-4EE3-9DF2-F416297B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537AFB-1C38-41CC-85BB-AC94B87B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EC875D-DD2F-4D9C-BB7B-39A56D07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8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20BCB9-C9A5-4677-A5AB-FDBA4ACD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60C534-7F41-4287-ADD6-B3EA11C46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C6A396-0D4E-48EE-AD03-E125AA8B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9A2690-72AB-464F-B541-09523BFE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0FEA0B-E2DE-4D1F-AA7E-800326A5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3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2BCA9D0-C496-44CA-A113-BABB2BC6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3323E5-817A-4FDD-84AE-196A3A9C8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714C86-B077-4978-BDAF-73C157F50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ADA9CA-1459-44FA-A318-2C5A6E6B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CB9C01-AB0F-4186-8D42-0AF2179E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B9E0D5-A62C-497A-8D5D-A6210F9D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4D3377-8029-4A5B-9EBF-1E602147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BFCC6A-63EB-410C-A500-FB65797F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F23B84-FF1D-40BE-BA4D-AD02377D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B6E716-AC83-4797-A95D-E5C9C16D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0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F138DE-6C4D-4F03-B161-6ADB43649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A36ABC-7DD9-4971-9058-F86E97E48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A28DAD-FEFF-4033-97F6-04FC0AF7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2BAF1D-37AB-402B-9EA6-FDFB208D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5D571B-0816-4406-B5A3-3BEDCE90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3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A0FEDF-7F0A-4B3D-8CDB-020DEE61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A11633-44B3-409E-BB5A-169CE963F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3E3268-6FFA-4F8D-9FCC-36156E03A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7EDEEB-94C4-49FE-A60B-12DBE112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D23547-F1D6-43E6-A932-F104AFB8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58FDF9-C8CB-4920-99F2-C13DF6CA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5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7D00C5-F4CD-492B-B416-244E2A84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B965DF-6ED6-4783-A314-E7240709E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EEF20F-0576-43C2-B4C2-55FEACE38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9CA6AC0-533A-4896-85F0-E0ACD1D2D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A3115EA-9A4F-4D78-A894-4E7F18B2A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07E768-335F-48DC-A5A5-63B05430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0D28E80-7071-4085-8C29-0DA86C52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9DDE1E-ED9D-458F-B069-915FCD80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BAEA89-7B74-40D6-A280-376AC6A4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84C2BC-3FF3-442B-827C-272483E7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088F56-1968-4D9B-88AB-0F04ED25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970415-D15D-43E3-B961-EA0B818E4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3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81B6F73-F599-47B4-8175-3EF63F32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8394FF-1AF6-4136-891C-5BD30478F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704639-C74D-4589-82F4-5B0AB6FB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3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F252B9-A8A2-4242-9ADC-01109D86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F9917F-6DCB-437F-91CF-E6D5DDE1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9020DE-6A8E-43F2-9EDB-7AF2EEB37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E0FBDE-9148-4363-A3AC-866C2173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102256-B42F-471C-A781-CAC7C9C8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67DE92-7032-48B5-86D6-C6848814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6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1F84F3-E294-4DE8-9391-53CBC137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2F270E-34C9-45ED-AC1F-38D7E480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2891C1-B0E2-4693-A94A-F5E86A460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6C49EC-6194-48D7-9E18-1A0AC7BE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BFE4-158D-434D-A090-6C8C9FD0148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F9182C-9DC4-4274-804B-C7295CE8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A5EB7B-E636-4265-9A78-F09FCA7F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2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4E4F571-292E-4542-87F6-882D4925A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CC387F-C15D-413C-A734-0C88C81B8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DD77D9-8FE8-4F2A-90B4-07E6DB852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1BFE4-158D-434D-A090-6C8C9FD0148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6803AC-B19B-4E28-8E2D-37639EE71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4D20D7-CEA1-40D5-8C0B-8B3BFAB33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4CF3F-A797-4B28-B5D0-D0ABC6C7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C6BD425F-5D4A-460A-899A-AA73BD14A020}"/>
              </a:ext>
            </a:extLst>
          </p:cNvPr>
          <p:cNvSpPr/>
          <p:nvPr/>
        </p:nvSpPr>
        <p:spPr>
          <a:xfrm>
            <a:off x="10015969" y="3"/>
            <a:ext cx="2166795" cy="6857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1A461AA1-6AA5-4A87-B796-C4CF298AE8D5}"/>
              </a:ext>
            </a:extLst>
          </p:cNvPr>
          <p:cNvSpPr/>
          <p:nvPr/>
        </p:nvSpPr>
        <p:spPr>
          <a:xfrm>
            <a:off x="5140030" y="2"/>
            <a:ext cx="4881425" cy="6857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717E3A49-19B3-4FDB-A799-65899A6B2380}"/>
              </a:ext>
            </a:extLst>
          </p:cNvPr>
          <p:cNvSpPr/>
          <p:nvPr/>
        </p:nvSpPr>
        <p:spPr>
          <a:xfrm>
            <a:off x="0" y="0"/>
            <a:ext cx="5140030" cy="6857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844EF63-E2B0-49F5-A362-5179EC1E60F3}"/>
              </a:ext>
            </a:extLst>
          </p:cNvPr>
          <p:cNvSpPr/>
          <p:nvPr/>
        </p:nvSpPr>
        <p:spPr>
          <a:xfrm>
            <a:off x="240145" y="5735765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443BBB0-5F28-4AE0-B314-640A96B95D3F}"/>
              </a:ext>
            </a:extLst>
          </p:cNvPr>
          <p:cNvSpPr/>
          <p:nvPr/>
        </p:nvSpPr>
        <p:spPr>
          <a:xfrm>
            <a:off x="1565565" y="5735764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8E0748E-C430-4879-B24A-B4BF59F9E3EB}"/>
              </a:ext>
            </a:extLst>
          </p:cNvPr>
          <p:cNvSpPr/>
          <p:nvPr/>
        </p:nvSpPr>
        <p:spPr>
          <a:xfrm>
            <a:off x="2872514" y="5735764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Actuator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1D211B8-17C6-4F35-AB1C-5BB1F8591C90}"/>
              </a:ext>
            </a:extLst>
          </p:cNvPr>
          <p:cNvSpPr/>
          <p:nvPr/>
        </p:nvSpPr>
        <p:spPr>
          <a:xfrm>
            <a:off x="3796144" y="4271800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Scheduler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4A5DB66-2B2E-44ED-A5B9-C025EF67B632}"/>
              </a:ext>
            </a:extLst>
          </p:cNvPr>
          <p:cNvSpPr/>
          <p:nvPr/>
        </p:nvSpPr>
        <p:spPr>
          <a:xfrm>
            <a:off x="5352470" y="4271800"/>
            <a:ext cx="1071419" cy="68349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D00613D-CB79-41C8-B344-839F70C4C0E7}"/>
              </a:ext>
            </a:extLst>
          </p:cNvPr>
          <p:cNvSpPr/>
          <p:nvPr/>
        </p:nvSpPr>
        <p:spPr>
          <a:xfrm>
            <a:off x="8248074" y="2285996"/>
            <a:ext cx="1071419" cy="68349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client</a:t>
            </a: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72BEDD9-BF8E-4417-91BF-096163DD3E9C}"/>
              </a:ext>
            </a:extLst>
          </p:cNvPr>
          <p:cNvSpPr/>
          <p:nvPr/>
        </p:nvSpPr>
        <p:spPr>
          <a:xfrm>
            <a:off x="7084295" y="4336463"/>
            <a:ext cx="609600" cy="55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msg</a:t>
            </a:r>
            <a:endParaRPr lang="en-US" sz="1100" dirty="0"/>
          </a:p>
          <a:p>
            <a:pPr algn="ctr"/>
            <a:r>
              <a:rPr lang="en-US" sz="1100" dirty="0"/>
              <a:t>bus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E76A7B73-4D6E-4EFA-B5A1-43FAE3865F32}"/>
              </a:ext>
            </a:extLst>
          </p:cNvPr>
          <p:cNvSpPr/>
          <p:nvPr/>
        </p:nvSpPr>
        <p:spPr>
          <a:xfrm>
            <a:off x="9702802" y="2355267"/>
            <a:ext cx="609600" cy="55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msg</a:t>
            </a:r>
            <a:endParaRPr lang="en-US" sz="1050" dirty="0"/>
          </a:p>
          <a:p>
            <a:pPr algn="ctr"/>
            <a:r>
              <a:rPr lang="en-US" sz="1050" dirty="0"/>
              <a:t>bus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5CD6721-3E05-420A-9014-DA335E477CED}"/>
              </a:ext>
            </a:extLst>
          </p:cNvPr>
          <p:cNvSpPr/>
          <p:nvPr/>
        </p:nvSpPr>
        <p:spPr>
          <a:xfrm>
            <a:off x="10760372" y="2297541"/>
            <a:ext cx="1071419" cy="68349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  <a:p>
            <a:pPr algn="ctr"/>
            <a:r>
              <a:rPr lang="en-US" dirty="0"/>
              <a:t>server</a:t>
            </a: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94E2760E-4FE6-464E-B89E-4153372CFF45}"/>
              </a:ext>
            </a:extLst>
          </p:cNvPr>
          <p:cNvCxnSpPr>
            <a:stCxn id="4" idx="0"/>
            <a:endCxn id="10" idx="1"/>
          </p:cNvCxnSpPr>
          <p:nvPr/>
        </p:nvCxnSpPr>
        <p:spPr>
          <a:xfrm rot="5400000" flipH="1" flipV="1">
            <a:off x="1724890" y="3664512"/>
            <a:ext cx="1122219" cy="3020289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B38534ED-80AE-4747-84E2-89F4E5236BA6}"/>
              </a:ext>
            </a:extLst>
          </p:cNvPr>
          <p:cNvCxnSpPr>
            <a:cxnSpLocks/>
            <a:stCxn id="7" idx="0"/>
            <a:endCxn id="10" idx="1"/>
          </p:cNvCxnSpPr>
          <p:nvPr/>
        </p:nvCxnSpPr>
        <p:spPr>
          <a:xfrm rot="5400000" flipH="1" flipV="1">
            <a:off x="2387600" y="4327221"/>
            <a:ext cx="1122218" cy="1694869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D4493AA3-CC5B-49A0-8349-F612EAEA3D2D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rot="5400000">
            <a:off x="3479803" y="4883712"/>
            <a:ext cx="780473" cy="92363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3964586F-3489-4816-A2C4-69A9052907CC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867563" y="4613546"/>
            <a:ext cx="48490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4DA2DA9-FA55-428D-AB9A-A560474AAAE0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>
            <a:off x="6423889" y="4613546"/>
            <a:ext cx="660406" cy="23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F567CDF-FF7C-4F0F-9ED4-5010136D2DF6}"/>
              </a:ext>
            </a:extLst>
          </p:cNvPr>
          <p:cNvCxnSpPr>
            <a:cxnSpLocks/>
            <a:stCxn id="104" idx="0"/>
            <a:endCxn id="12" idx="2"/>
          </p:cNvCxnSpPr>
          <p:nvPr/>
        </p:nvCxnSpPr>
        <p:spPr>
          <a:xfrm flipH="1" flipV="1">
            <a:off x="8783784" y="2969487"/>
            <a:ext cx="13856" cy="13046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9090E84C-BCA6-4BB8-84E0-DDDC815BE2F0}"/>
              </a:ext>
            </a:extLst>
          </p:cNvPr>
          <p:cNvCxnSpPr>
            <a:cxnSpLocks/>
            <a:stCxn id="12" idx="3"/>
            <a:endCxn id="14" idx="2"/>
          </p:cNvCxnSpPr>
          <p:nvPr/>
        </p:nvCxnSpPr>
        <p:spPr>
          <a:xfrm>
            <a:off x="9319493" y="2627742"/>
            <a:ext cx="383309" cy="69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431831E-1E16-40A9-AB5D-106FC3C6DEA7}"/>
              </a:ext>
            </a:extLst>
          </p:cNvPr>
          <p:cNvCxnSpPr>
            <a:cxnSpLocks/>
            <a:stCxn id="14" idx="6"/>
            <a:endCxn id="15" idx="1"/>
          </p:cNvCxnSpPr>
          <p:nvPr/>
        </p:nvCxnSpPr>
        <p:spPr>
          <a:xfrm>
            <a:off x="10312402" y="2634668"/>
            <a:ext cx="447970" cy="46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1BB8BFB3-5E97-4FA2-83CA-E8B07FF818A1}"/>
              </a:ext>
            </a:extLst>
          </p:cNvPr>
          <p:cNvSpPr/>
          <p:nvPr/>
        </p:nvSpPr>
        <p:spPr>
          <a:xfrm>
            <a:off x="8248073" y="5800431"/>
            <a:ext cx="1071419" cy="68349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Visualizer</a:t>
            </a:r>
          </a:p>
        </p:txBody>
      </p: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45AC4427-9BD9-479D-95CC-50AC7FF3CBED}"/>
              </a:ext>
            </a:extLst>
          </p:cNvPr>
          <p:cNvCxnSpPr>
            <a:cxnSpLocks/>
            <a:stCxn id="119" idx="4"/>
            <a:endCxn id="60" idx="1"/>
          </p:cNvCxnSpPr>
          <p:nvPr/>
        </p:nvCxnSpPr>
        <p:spPr>
          <a:xfrm rot="16200000" flipH="1">
            <a:off x="7659255" y="5553359"/>
            <a:ext cx="327894" cy="84974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四角形: 角を丸くする 103">
            <a:extLst>
              <a:ext uri="{FF2B5EF4-FFF2-40B4-BE49-F238E27FC236}">
                <a16:creationId xmlns:a16="http://schemas.microsoft.com/office/drawing/2014/main" id="{F1C92791-1A60-49DB-946A-3437A109F333}"/>
              </a:ext>
            </a:extLst>
          </p:cNvPr>
          <p:cNvSpPr/>
          <p:nvPr/>
        </p:nvSpPr>
        <p:spPr>
          <a:xfrm>
            <a:off x="8261930" y="4274116"/>
            <a:ext cx="1071419" cy="68349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Edge computing</a:t>
            </a:r>
          </a:p>
        </p:txBody>
      </p:sp>
      <p:cxnSp>
        <p:nvCxnSpPr>
          <p:cNvPr id="112" name="コネクタ: カギ線 111">
            <a:extLst>
              <a:ext uri="{FF2B5EF4-FFF2-40B4-BE49-F238E27FC236}">
                <a16:creationId xmlns:a16="http://schemas.microsoft.com/office/drawing/2014/main" id="{4C5BE679-DB06-4181-B4E2-F6653E12EDF4}"/>
              </a:ext>
            </a:extLst>
          </p:cNvPr>
          <p:cNvCxnSpPr>
            <a:cxnSpLocks/>
            <a:stCxn id="104" idx="2"/>
            <a:endCxn id="119" idx="6"/>
          </p:cNvCxnSpPr>
          <p:nvPr/>
        </p:nvCxnSpPr>
        <p:spPr>
          <a:xfrm rot="5400000">
            <a:off x="7961748" y="4698991"/>
            <a:ext cx="577276" cy="1094509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楕円 118">
            <a:extLst>
              <a:ext uri="{FF2B5EF4-FFF2-40B4-BE49-F238E27FC236}">
                <a16:creationId xmlns:a16="http://schemas.microsoft.com/office/drawing/2014/main" id="{44A0F3AA-959E-4021-ADE8-F484426B9519}"/>
              </a:ext>
            </a:extLst>
          </p:cNvPr>
          <p:cNvSpPr/>
          <p:nvPr/>
        </p:nvSpPr>
        <p:spPr>
          <a:xfrm>
            <a:off x="7093531" y="5255482"/>
            <a:ext cx="609600" cy="558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msg</a:t>
            </a:r>
            <a:endParaRPr lang="en-US" sz="1000" dirty="0"/>
          </a:p>
          <a:p>
            <a:pPr algn="ctr"/>
            <a:r>
              <a:rPr lang="en-US" sz="1000" dirty="0"/>
              <a:t>bus</a:t>
            </a:r>
          </a:p>
        </p:txBody>
      </p:sp>
      <p:cxnSp>
        <p:nvCxnSpPr>
          <p:cNvPr id="124" name="コネクタ: カギ線 123">
            <a:extLst>
              <a:ext uri="{FF2B5EF4-FFF2-40B4-BE49-F238E27FC236}">
                <a16:creationId xmlns:a16="http://schemas.microsoft.com/office/drawing/2014/main" id="{D402C7A7-7FFF-4047-A751-59004AFD730B}"/>
              </a:ext>
            </a:extLst>
          </p:cNvPr>
          <p:cNvCxnSpPr>
            <a:cxnSpLocks/>
            <a:stCxn id="119" idx="2"/>
            <a:endCxn id="11" idx="2"/>
          </p:cNvCxnSpPr>
          <p:nvPr/>
        </p:nvCxnSpPr>
        <p:spPr>
          <a:xfrm rot="10800000">
            <a:off x="5888181" y="4955291"/>
            <a:ext cx="1205351" cy="57959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コネクタ: カギ線 126">
            <a:extLst>
              <a:ext uri="{FF2B5EF4-FFF2-40B4-BE49-F238E27FC236}">
                <a16:creationId xmlns:a16="http://schemas.microsoft.com/office/drawing/2014/main" id="{A6FE3A89-FB84-4FCE-A878-D492EC390711}"/>
              </a:ext>
            </a:extLst>
          </p:cNvPr>
          <p:cNvCxnSpPr>
            <a:cxnSpLocks/>
            <a:stCxn id="11" idx="0"/>
            <a:endCxn id="10" idx="0"/>
          </p:cNvCxnSpPr>
          <p:nvPr/>
        </p:nvCxnSpPr>
        <p:spPr>
          <a:xfrm rot="16200000" flipV="1">
            <a:off x="5110017" y="3493637"/>
            <a:ext cx="12700" cy="1556326"/>
          </a:xfrm>
          <a:prstGeom prst="bentConnector3">
            <a:avLst>
              <a:gd name="adj1" fmla="val 376363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フローチャート: 磁気ディスク 146">
            <a:extLst>
              <a:ext uri="{FF2B5EF4-FFF2-40B4-BE49-F238E27FC236}">
                <a16:creationId xmlns:a16="http://schemas.microsoft.com/office/drawing/2014/main" id="{4FE8FB7B-CBD1-4015-B29E-00FCC5AA55BC}"/>
              </a:ext>
            </a:extLst>
          </p:cNvPr>
          <p:cNvSpPr/>
          <p:nvPr/>
        </p:nvSpPr>
        <p:spPr>
          <a:xfrm>
            <a:off x="10760372" y="3314697"/>
            <a:ext cx="1071419" cy="1315029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Cloud</a:t>
            </a:r>
          </a:p>
          <a:p>
            <a:pPr algn="ctr"/>
            <a:r>
              <a:rPr lang="en-US" sz="1600" dirty="0"/>
              <a:t>Database</a:t>
            </a:r>
          </a:p>
        </p:txBody>
      </p:sp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EEDB4AD6-8CE6-461F-A4BD-1703AA08629B}"/>
              </a:ext>
            </a:extLst>
          </p:cNvPr>
          <p:cNvCxnSpPr>
            <a:cxnSpLocks/>
            <a:stCxn id="13" idx="6"/>
            <a:endCxn id="104" idx="1"/>
          </p:cNvCxnSpPr>
          <p:nvPr/>
        </p:nvCxnSpPr>
        <p:spPr>
          <a:xfrm flipV="1">
            <a:off x="7693895" y="4615862"/>
            <a:ext cx="568035" cy="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160">
            <a:extLst>
              <a:ext uri="{FF2B5EF4-FFF2-40B4-BE49-F238E27FC236}">
                <a16:creationId xmlns:a16="http://schemas.microsoft.com/office/drawing/2014/main" id="{D6BA235E-A670-47EA-B983-6018B8D5A2EE}"/>
              </a:ext>
            </a:extLst>
          </p:cNvPr>
          <p:cNvCxnSpPr>
            <a:cxnSpLocks/>
            <a:stCxn id="15" idx="2"/>
            <a:endCxn id="147" idx="1"/>
          </p:cNvCxnSpPr>
          <p:nvPr/>
        </p:nvCxnSpPr>
        <p:spPr>
          <a:xfrm>
            <a:off x="11296082" y="2981032"/>
            <a:ext cx="0" cy="3336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フローチャート: 磁気ディスク 171">
            <a:extLst>
              <a:ext uri="{FF2B5EF4-FFF2-40B4-BE49-F238E27FC236}">
                <a16:creationId xmlns:a16="http://schemas.microsoft.com/office/drawing/2014/main" id="{91F591DD-C970-48DB-8250-0E1A7740FFE0}"/>
              </a:ext>
            </a:extLst>
          </p:cNvPr>
          <p:cNvSpPr/>
          <p:nvPr/>
        </p:nvSpPr>
        <p:spPr>
          <a:xfrm>
            <a:off x="9155550" y="4764502"/>
            <a:ext cx="743513" cy="806469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SQLite</a:t>
            </a: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D9C8CF1F-F3AA-4883-B155-02508B4EA2E5}"/>
              </a:ext>
            </a:extLst>
          </p:cNvPr>
          <p:cNvSpPr txBox="1"/>
          <p:nvPr/>
        </p:nvSpPr>
        <p:spPr>
          <a:xfrm>
            <a:off x="5361688" y="43981"/>
            <a:ext cx="4484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Android/ARM Cortex-A</a:t>
            </a: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8CB41737-6A88-475D-98F0-BAFB268283D2}"/>
              </a:ext>
            </a:extLst>
          </p:cNvPr>
          <p:cNvSpPr txBox="1"/>
          <p:nvPr/>
        </p:nvSpPr>
        <p:spPr>
          <a:xfrm>
            <a:off x="1272732" y="43981"/>
            <a:ext cx="2763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PIC16F1829</a:t>
            </a: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80349E0F-F8D6-4B25-B075-B95FE03A828D}"/>
              </a:ext>
            </a:extLst>
          </p:cNvPr>
          <p:cNvSpPr txBox="1"/>
          <p:nvPr/>
        </p:nvSpPr>
        <p:spPr>
          <a:xfrm>
            <a:off x="10501750" y="41775"/>
            <a:ext cx="1849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Cloud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8F83F95-20E5-4299-9D92-AC47DF3D3811}"/>
              </a:ext>
            </a:extLst>
          </p:cNvPr>
          <p:cNvSpPr txBox="1"/>
          <p:nvPr/>
        </p:nvSpPr>
        <p:spPr>
          <a:xfrm>
            <a:off x="138547" y="858673"/>
            <a:ext cx="4876800" cy="584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sensor-network</a:t>
            </a: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F96616CB-8B39-445D-8FCF-A0666782F262}"/>
              </a:ext>
            </a:extLst>
          </p:cNvPr>
          <p:cNvSpPr/>
          <p:nvPr/>
        </p:nvSpPr>
        <p:spPr>
          <a:xfrm>
            <a:off x="7093510" y="1539069"/>
            <a:ext cx="1071419" cy="68349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Manager</a:t>
            </a: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E4A8CE6A-1625-4F27-92F8-53FA0D00D888}"/>
              </a:ext>
            </a:extLst>
          </p:cNvPr>
          <p:cNvSpPr/>
          <p:nvPr/>
        </p:nvSpPr>
        <p:spPr>
          <a:xfrm>
            <a:off x="7509168" y="2290621"/>
            <a:ext cx="304800" cy="563418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0F7E2BD-C673-4662-BD4C-609F2FA2ADDB}"/>
              </a:ext>
            </a:extLst>
          </p:cNvPr>
          <p:cNvSpPr txBox="1"/>
          <p:nvPr/>
        </p:nvSpPr>
        <p:spPr>
          <a:xfrm>
            <a:off x="5264714" y="856992"/>
            <a:ext cx="4626572" cy="584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sensor-network-android</a:t>
            </a: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A8EBF01F-82F5-4CAC-89CB-9310AF270159}"/>
              </a:ext>
            </a:extLst>
          </p:cNvPr>
          <p:cNvSpPr/>
          <p:nvPr/>
        </p:nvSpPr>
        <p:spPr>
          <a:xfrm>
            <a:off x="5355064" y="2887509"/>
            <a:ext cx="1071419" cy="6834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Built-in</a:t>
            </a:r>
          </a:p>
          <a:p>
            <a:pPr algn="ctr"/>
            <a:r>
              <a:rPr lang="en-US" dirty="0"/>
              <a:t>sensors</a:t>
            </a:r>
          </a:p>
        </p:txBody>
      </p: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B6B64586-6FD4-4028-9A57-DDC68524B590}"/>
              </a:ext>
            </a:extLst>
          </p:cNvPr>
          <p:cNvCxnSpPr>
            <a:cxnSpLocks/>
            <a:stCxn id="48" idx="3"/>
            <a:endCxn id="13" idx="0"/>
          </p:cNvCxnSpPr>
          <p:nvPr/>
        </p:nvCxnSpPr>
        <p:spPr>
          <a:xfrm>
            <a:off x="6426483" y="3229255"/>
            <a:ext cx="962612" cy="11072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584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32</Words>
  <Application>Microsoft Office PowerPoint</Application>
  <PresentationFormat>ワイド画面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8</cp:revision>
  <dcterms:created xsi:type="dcterms:W3CDTF">2017-07-22T02:34:46Z</dcterms:created>
  <dcterms:modified xsi:type="dcterms:W3CDTF">2017-07-28T23:04:09Z</dcterms:modified>
</cp:coreProperties>
</file>