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マスター字幕の書式設定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1964-002C-4174-813E-BDBDAD07A5B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5879-D3D0-4C67-BC35-B4ED9198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図 55" descr="壁, 容器, 室内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E99E139-AA24-4658-ADF2-C0B62956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6" y="1064618"/>
            <a:ext cx="6888480" cy="5894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4539DB3-4AE6-40A9-9E90-DC84C19A42D7}"/>
              </a:ext>
            </a:extLst>
          </p:cNvPr>
          <p:cNvGrpSpPr/>
          <p:nvPr/>
        </p:nvGrpSpPr>
        <p:grpSpPr>
          <a:xfrm rot="21306490">
            <a:off x="2329660" y="5219424"/>
            <a:ext cx="849091" cy="640387"/>
            <a:chOff x="5129349" y="4515392"/>
            <a:chExt cx="849091" cy="971011"/>
          </a:xfrm>
          <a:solidFill>
            <a:schemeClr val="bg1">
              <a:lumMod val="85000"/>
            </a:schemeClr>
          </a:solidFill>
        </p:grpSpPr>
        <p:sp>
          <p:nvSpPr>
            <p:cNvPr id="58" name="直方体 57">
              <a:extLst>
                <a:ext uri="{FF2B5EF4-FFF2-40B4-BE49-F238E27FC236}">
                  <a16:creationId xmlns:a16="http://schemas.microsoft.com/office/drawing/2014/main" id="{3D887708-B4A8-49D4-AD86-EBCC2EC83CA6}"/>
                </a:ext>
              </a:extLst>
            </p:cNvPr>
            <p:cNvSpPr/>
            <p:nvPr/>
          </p:nvSpPr>
          <p:spPr>
            <a:xfrm rot="9269697">
              <a:off x="5129349" y="4807135"/>
              <a:ext cx="104503" cy="679268"/>
            </a:xfrm>
            <a:prstGeom prst="cube">
              <a:avLst>
                <a:gd name="adj" fmla="val 33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直方体 58">
              <a:extLst>
                <a:ext uri="{FF2B5EF4-FFF2-40B4-BE49-F238E27FC236}">
                  <a16:creationId xmlns:a16="http://schemas.microsoft.com/office/drawing/2014/main" id="{B40AE837-A019-4F11-9E7A-AE6152B6F3BB}"/>
                </a:ext>
              </a:extLst>
            </p:cNvPr>
            <p:cNvSpPr/>
            <p:nvPr/>
          </p:nvSpPr>
          <p:spPr>
            <a:xfrm rot="9269697">
              <a:off x="5394959" y="4715692"/>
              <a:ext cx="104503" cy="679268"/>
            </a:xfrm>
            <a:prstGeom prst="cube">
              <a:avLst>
                <a:gd name="adj" fmla="val 33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直方体 59">
              <a:extLst>
                <a:ext uri="{FF2B5EF4-FFF2-40B4-BE49-F238E27FC236}">
                  <a16:creationId xmlns:a16="http://schemas.microsoft.com/office/drawing/2014/main" id="{F5D1E579-5ABC-4F67-8B0C-D50F0F5766F3}"/>
                </a:ext>
              </a:extLst>
            </p:cNvPr>
            <p:cNvSpPr/>
            <p:nvPr/>
          </p:nvSpPr>
          <p:spPr>
            <a:xfrm rot="9269697">
              <a:off x="5643158" y="4624248"/>
              <a:ext cx="104503" cy="679268"/>
            </a:xfrm>
            <a:prstGeom prst="cube">
              <a:avLst>
                <a:gd name="adj" fmla="val 33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直方体 60">
              <a:extLst>
                <a:ext uri="{FF2B5EF4-FFF2-40B4-BE49-F238E27FC236}">
                  <a16:creationId xmlns:a16="http://schemas.microsoft.com/office/drawing/2014/main" id="{FD2FE0FA-DBAF-48A6-8983-9030958CFB98}"/>
                </a:ext>
              </a:extLst>
            </p:cNvPr>
            <p:cNvSpPr/>
            <p:nvPr/>
          </p:nvSpPr>
          <p:spPr>
            <a:xfrm rot="9269697">
              <a:off x="5873937" y="4515392"/>
              <a:ext cx="104503" cy="679268"/>
            </a:xfrm>
            <a:prstGeom prst="cube">
              <a:avLst>
                <a:gd name="adj" fmla="val 33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B5FE3476-F4E8-4A24-B3EE-E60C8C462FA1}"/>
              </a:ext>
            </a:extLst>
          </p:cNvPr>
          <p:cNvGrpSpPr/>
          <p:nvPr/>
        </p:nvGrpSpPr>
        <p:grpSpPr>
          <a:xfrm rot="21306490">
            <a:off x="5187135" y="4106323"/>
            <a:ext cx="849091" cy="612870"/>
            <a:chOff x="5129349" y="4515392"/>
            <a:chExt cx="849091" cy="971011"/>
          </a:xfrm>
          <a:solidFill>
            <a:schemeClr val="bg1">
              <a:lumMod val="85000"/>
            </a:schemeClr>
          </a:solidFill>
        </p:grpSpPr>
        <p:sp>
          <p:nvSpPr>
            <p:cNvPr id="63" name="直方体 62">
              <a:extLst>
                <a:ext uri="{FF2B5EF4-FFF2-40B4-BE49-F238E27FC236}">
                  <a16:creationId xmlns:a16="http://schemas.microsoft.com/office/drawing/2014/main" id="{35012CC4-BB61-4ECE-88A7-8A4D80D70D8E}"/>
                </a:ext>
              </a:extLst>
            </p:cNvPr>
            <p:cNvSpPr/>
            <p:nvPr/>
          </p:nvSpPr>
          <p:spPr>
            <a:xfrm rot="9269697">
              <a:off x="5129349" y="4807135"/>
              <a:ext cx="104503" cy="679268"/>
            </a:xfrm>
            <a:prstGeom prst="cube">
              <a:avLst>
                <a:gd name="adj" fmla="val 33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直方体 63">
              <a:extLst>
                <a:ext uri="{FF2B5EF4-FFF2-40B4-BE49-F238E27FC236}">
                  <a16:creationId xmlns:a16="http://schemas.microsoft.com/office/drawing/2014/main" id="{91FDF42D-70A2-40AB-8665-BE5976986451}"/>
                </a:ext>
              </a:extLst>
            </p:cNvPr>
            <p:cNvSpPr/>
            <p:nvPr/>
          </p:nvSpPr>
          <p:spPr>
            <a:xfrm rot="9269697">
              <a:off x="5394959" y="4715692"/>
              <a:ext cx="104503" cy="679268"/>
            </a:xfrm>
            <a:prstGeom prst="cube">
              <a:avLst>
                <a:gd name="adj" fmla="val 33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直方体 64">
              <a:extLst>
                <a:ext uri="{FF2B5EF4-FFF2-40B4-BE49-F238E27FC236}">
                  <a16:creationId xmlns:a16="http://schemas.microsoft.com/office/drawing/2014/main" id="{83D630C8-44EF-46B6-AA1F-587219CC4E20}"/>
                </a:ext>
              </a:extLst>
            </p:cNvPr>
            <p:cNvSpPr/>
            <p:nvPr/>
          </p:nvSpPr>
          <p:spPr>
            <a:xfrm rot="9269697">
              <a:off x="5643158" y="4624248"/>
              <a:ext cx="104503" cy="679268"/>
            </a:xfrm>
            <a:prstGeom prst="cube">
              <a:avLst>
                <a:gd name="adj" fmla="val 33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直方体 65">
              <a:extLst>
                <a:ext uri="{FF2B5EF4-FFF2-40B4-BE49-F238E27FC236}">
                  <a16:creationId xmlns:a16="http://schemas.microsoft.com/office/drawing/2014/main" id="{E539447B-63A4-4816-8D49-33F9AD6CF8B4}"/>
                </a:ext>
              </a:extLst>
            </p:cNvPr>
            <p:cNvSpPr/>
            <p:nvPr/>
          </p:nvSpPr>
          <p:spPr>
            <a:xfrm rot="9269697">
              <a:off x="5873937" y="4515392"/>
              <a:ext cx="104503" cy="679268"/>
            </a:xfrm>
            <a:prstGeom prst="cube">
              <a:avLst>
                <a:gd name="adj" fmla="val 33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3BD0BD7-BD2F-4663-BFC1-1604686B1F35}"/>
              </a:ext>
            </a:extLst>
          </p:cNvPr>
          <p:cNvSpPr txBox="1"/>
          <p:nvPr/>
        </p:nvSpPr>
        <p:spPr>
          <a:xfrm>
            <a:off x="2733175" y="5689825"/>
            <a:ext cx="66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0988D43-C4CB-49A9-B51F-535CD54CE7B7}"/>
              </a:ext>
            </a:extLst>
          </p:cNvPr>
          <p:cNvSpPr txBox="1"/>
          <p:nvPr/>
        </p:nvSpPr>
        <p:spPr>
          <a:xfrm>
            <a:off x="3153641" y="5487078"/>
            <a:ext cx="9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6V~9V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2333D26-930D-4F01-93FC-03D7F1FA8E33}"/>
              </a:ext>
            </a:extLst>
          </p:cNvPr>
          <p:cNvSpPr txBox="1"/>
          <p:nvPr/>
        </p:nvSpPr>
        <p:spPr>
          <a:xfrm>
            <a:off x="2492566" y="5745245"/>
            <a:ext cx="66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TX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6411F91-104B-4099-8FE7-04B53AD9F831}"/>
              </a:ext>
            </a:extLst>
          </p:cNvPr>
          <p:cNvSpPr txBox="1"/>
          <p:nvPr/>
        </p:nvSpPr>
        <p:spPr>
          <a:xfrm>
            <a:off x="2240205" y="5852719"/>
            <a:ext cx="66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96D7074-260C-4742-8F55-00EECBE52E5D}"/>
              </a:ext>
            </a:extLst>
          </p:cNvPr>
          <p:cNvSpPr txBox="1"/>
          <p:nvPr/>
        </p:nvSpPr>
        <p:spPr>
          <a:xfrm>
            <a:off x="5666759" y="3694274"/>
            <a:ext cx="9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CANH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8096B54-4D1E-4393-A289-D7B0B62B8D2D}"/>
              </a:ext>
            </a:extLst>
          </p:cNvPr>
          <p:cNvSpPr txBox="1"/>
          <p:nvPr/>
        </p:nvSpPr>
        <p:spPr>
          <a:xfrm>
            <a:off x="5186823" y="3804488"/>
            <a:ext cx="9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CANL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8B8713-5FE8-4DFE-A270-BAF30033086F}"/>
              </a:ext>
            </a:extLst>
          </p:cNvPr>
          <p:cNvSpPr txBox="1"/>
          <p:nvPr/>
        </p:nvSpPr>
        <p:spPr>
          <a:xfrm>
            <a:off x="5376057" y="4615212"/>
            <a:ext cx="9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CANH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1B8064F-F508-40C2-B2C3-F2CBA422F03B}"/>
              </a:ext>
            </a:extLst>
          </p:cNvPr>
          <p:cNvSpPr txBox="1"/>
          <p:nvPr/>
        </p:nvSpPr>
        <p:spPr>
          <a:xfrm>
            <a:off x="4892198" y="4676887"/>
            <a:ext cx="9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CANL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426FAB3-9C43-4353-8D0B-FB6EE8BC1AAA}"/>
              </a:ext>
            </a:extLst>
          </p:cNvPr>
          <p:cNvSpPr txBox="1"/>
          <p:nvPr/>
        </p:nvSpPr>
        <p:spPr>
          <a:xfrm>
            <a:off x="5173345" y="4864538"/>
            <a:ext cx="9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CAN0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16703F6-5E2A-464F-94CF-ED25205F7EBA}"/>
              </a:ext>
            </a:extLst>
          </p:cNvPr>
          <p:cNvSpPr txBox="1"/>
          <p:nvPr/>
        </p:nvSpPr>
        <p:spPr>
          <a:xfrm>
            <a:off x="5325745" y="3502463"/>
            <a:ext cx="9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CAN1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7271832-D755-49F1-B3DE-5BC41C91FE0D}"/>
              </a:ext>
            </a:extLst>
          </p:cNvPr>
          <p:cNvSpPr txBox="1"/>
          <p:nvPr/>
        </p:nvSpPr>
        <p:spPr>
          <a:xfrm>
            <a:off x="2338050" y="6046143"/>
            <a:ext cx="9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CC49F93-4680-43C5-9F33-A6209BD6270A}"/>
              </a:ext>
            </a:extLst>
          </p:cNvPr>
          <p:cNvSpPr txBox="1"/>
          <p:nvPr/>
        </p:nvSpPr>
        <p:spPr>
          <a:xfrm>
            <a:off x="1398700" y="346143"/>
            <a:ext cx="419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Sensor/actuator CAN node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D97C2A3-37B6-4B0E-AD90-2B9145F0F477}"/>
              </a:ext>
            </a:extLst>
          </p:cNvPr>
          <p:cNvSpPr txBox="1"/>
          <p:nvPr/>
        </p:nvSpPr>
        <p:spPr>
          <a:xfrm>
            <a:off x="322375" y="1286851"/>
            <a:ext cx="6731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Requirements for sensor/actuator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MCP2515 and MCP2561 on base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5V three-terminal regulator (Max. 500mA)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Polyswitch</a:t>
            </a:r>
            <a:r>
              <a:rPr lang="en-US" b="1" dirty="0">
                <a:solidFill>
                  <a:schemeClr val="bg1"/>
                </a:solidFill>
              </a:rPr>
              <a:t> (100mA) and diode for circuit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PIC16F1829 MCU on sensor/actuator board (daughter board)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4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58</Words>
  <Application>Microsoft Office PowerPoint</Application>
  <PresentationFormat>ユーザー設定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</cp:revision>
  <dcterms:created xsi:type="dcterms:W3CDTF">2018-03-31T21:42:20Z</dcterms:created>
  <dcterms:modified xsi:type="dcterms:W3CDTF">2018-03-31T22:04:20Z</dcterms:modified>
</cp:coreProperties>
</file>