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3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4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4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3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0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1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11AC7-A88F-49D3-AEAF-1BE21B915F4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8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87A73CB-C1F4-493D-B412-A2EF20C8E5F4}"/>
              </a:ext>
            </a:extLst>
          </p:cNvPr>
          <p:cNvSpPr txBox="1"/>
          <p:nvPr/>
        </p:nvSpPr>
        <p:spPr>
          <a:xfrm>
            <a:off x="2315964" y="412096"/>
            <a:ext cx="465993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PIC16F1825 CAN node</a:t>
            </a:r>
          </a:p>
        </p:txBody>
      </p:sp>
      <p:pic>
        <p:nvPicPr>
          <p:cNvPr id="1026" name="Picture 2" descr="board_pattern.png">
            <a:extLst>
              <a:ext uri="{FF2B5EF4-FFF2-40B4-BE49-F238E27FC236}">
                <a16:creationId xmlns:a16="http://schemas.microsoft.com/office/drawing/2014/main" id="{BBB8F659-60F1-4B78-BCE4-4D32044AD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817346" y="896333"/>
            <a:ext cx="368617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8CC42EB2-0EDC-4DC3-A0E1-CA4E80F7B6C2}"/>
              </a:ext>
            </a:extLst>
          </p:cNvPr>
          <p:cNvSpPr/>
          <p:nvPr/>
        </p:nvSpPr>
        <p:spPr>
          <a:xfrm>
            <a:off x="3553302" y="3757215"/>
            <a:ext cx="1715587" cy="99315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506B4276-2BB7-485F-A80B-88D899A93EA9}"/>
              </a:ext>
            </a:extLst>
          </p:cNvPr>
          <p:cNvSpPr/>
          <p:nvPr/>
        </p:nvSpPr>
        <p:spPr>
          <a:xfrm>
            <a:off x="3531528" y="1770558"/>
            <a:ext cx="2242255" cy="99315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96F1CDCC-A088-428F-9CBF-1485365E5C61}"/>
              </a:ext>
            </a:extLst>
          </p:cNvPr>
          <p:cNvSpPr/>
          <p:nvPr/>
        </p:nvSpPr>
        <p:spPr>
          <a:xfrm>
            <a:off x="5521440" y="3507923"/>
            <a:ext cx="1002389" cy="99315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/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44A229F2-8F2F-4A1F-AE33-BB0FA0D0C2A8}"/>
              </a:ext>
            </a:extLst>
          </p:cNvPr>
          <p:cNvCxnSpPr>
            <a:cxnSpLocks/>
          </p:cNvCxnSpPr>
          <p:nvPr/>
        </p:nvCxnSpPr>
        <p:spPr>
          <a:xfrm flipH="1">
            <a:off x="3171390" y="3894975"/>
            <a:ext cx="4318" cy="730664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BA850E34-5C63-4B11-B55E-4E9D62184EC0}"/>
              </a:ext>
            </a:extLst>
          </p:cNvPr>
          <p:cNvSpPr/>
          <p:nvPr/>
        </p:nvSpPr>
        <p:spPr>
          <a:xfrm>
            <a:off x="2823163" y="1793578"/>
            <a:ext cx="696685" cy="226053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8EDBD959-95B6-4F96-B877-7A15D3A0BFA3}"/>
              </a:ext>
            </a:extLst>
          </p:cNvPr>
          <p:cNvCxnSpPr>
            <a:cxnSpLocks/>
          </p:cNvCxnSpPr>
          <p:nvPr/>
        </p:nvCxnSpPr>
        <p:spPr>
          <a:xfrm flipH="1">
            <a:off x="3914308" y="1635771"/>
            <a:ext cx="2986" cy="248198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13252F85-3C20-4B64-961F-FEC28A4FF1A2}"/>
              </a:ext>
            </a:extLst>
          </p:cNvPr>
          <p:cNvCxnSpPr>
            <a:cxnSpLocks/>
          </p:cNvCxnSpPr>
          <p:nvPr/>
        </p:nvCxnSpPr>
        <p:spPr>
          <a:xfrm>
            <a:off x="4162697" y="1629478"/>
            <a:ext cx="0" cy="254491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35C79F66-5634-4F4B-9BCB-7E92574DB77A}"/>
              </a:ext>
            </a:extLst>
          </p:cNvPr>
          <p:cNvCxnSpPr>
            <a:cxnSpLocks/>
          </p:cNvCxnSpPr>
          <p:nvPr/>
        </p:nvCxnSpPr>
        <p:spPr>
          <a:xfrm flipH="1" flipV="1">
            <a:off x="3165213" y="2130935"/>
            <a:ext cx="2983038" cy="12013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407047F7-5C38-44DF-B869-120D71EAD8DB}"/>
              </a:ext>
            </a:extLst>
          </p:cNvPr>
          <p:cNvSpPr txBox="1"/>
          <p:nvPr/>
        </p:nvSpPr>
        <p:spPr>
          <a:xfrm>
            <a:off x="2024964" y="1322823"/>
            <a:ext cx="232563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Murata CERALOCK 8MHz</a:t>
            </a:r>
          </a:p>
        </p:txBody>
      </p: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FDE24A22-50B1-420E-99A5-EED4FBF04FED}"/>
              </a:ext>
            </a:extLst>
          </p:cNvPr>
          <p:cNvCxnSpPr>
            <a:cxnSpLocks/>
          </p:cNvCxnSpPr>
          <p:nvPr/>
        </p:nvCxnSpPr>
        <p:spPr>
          <a:xfrm>
            <a:off x="3664554" y="1881038"/>
            <a:ext cx="5914" cy="255483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4C86FDF5-6CB2-4F9A-BDEA-CD63BAAB53FD}"/>
              </a:ext>
            </a:extLst>
          </p:cNvPr>
          <p:cNvCxnSpPr>
            <a:cxnSpLocks/>
          </p:cNvCxnSpPr>
          <p:nvPr/>
        </p:nvCxnSpPr>
        <p:spPr>
          <a:xfrm>
            <a:off x="3413409" y="4123979"/>
            <a:ext cx="4352" cy="498784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E3CEBA1-7835-4186-93D0-F6491B21B910}"/>
              </a:ext>
            </a:extLst>
          </p:cNvPr>
          <p:cNvCxnSpPr>
            <a:cxnSpLocks/>
          </p:cNvCxnSpPr>
          <p:nvPr/>
        </p:nvCxnSpPr>
        <p:spPr>
          <a:xfrm flipH="1" flipV="1">
            <a:off x="3419299" y="2381409"/>
            <a:ext cx="2465934" cy="345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AC72F363-2AAD-42EF-8F7B-D27A49605BA3}"/>
              </a:ext>
            </a:extLst>
          </p:cNvPr>
          <p:cNvCxnSpPr>
            <a:cxnSpLocks/>
          </p:cNvCxnSpPr>
          <p:nvPr/>
        </p:nvCxnSpPr>
        <p:spPr>
          <a:xfrm>
            <a:off x="5654467" y="2399202"/>
            <a:ext cx="0" cy="230402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6E98CC86-0037-4E39-B657-4C3BC82A7ABD}"/>
              </a:ext>
            </a:extLst>
          </p:cNvPr>
          <p:cNvCxnSpPr>
            <a:cxnSpLocks/>
          </p:cNvCxnSpPr>
          <p:nvPr/>
        </p:nvCxnSpPr>
        <p:spPr>
          <a:xfrm>
            <a:off x="3420714" y="4628473"/>
            <a:ext cx="243840" cy="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EF5DD309-7CDC-4CB3-A2EB-1A8B8872AA65}"/>
              </a:ext>
            </a:extLst>
          </p:cNvPr>
          <p:cNvCxnSpPr>
            <a:cxnSpLocks/>
          </p:cNvCxnSpPr>
          <p:nvPr/>
        </p:nvCxnSpPr>
        <p:spPr>
          <a:xfrm>
            <a:off x="2680821" y="3628723"/>
            <a:ext cx="1340" cy="1002287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9AC75881-2B42-4159-A17C-8B3B748B2BE9}"/>
              </a:ext>
            </a:extLst>
          </p:cNvPr>
          <p:cNvCxnSpPr>
            <a:cxnSpLocks/>
          </p:cNvCxnSpPr>
          <p:nvPr/>
        </p:nvCxnSpPr>
        <p:spPr>
          <a:xfrm>
            <a:off x="2922068" y="3879439"/>
            <a:ext cx="8472" cy="743324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6F078124-941C-4784-8AFD-08394E9B7594}"/>
              </a:ext>
            </a:extLst>
          </p:cNvPr>
          <p:cNvCxnSpPr>
            <a:cxnSpLocks/>
          </p:cNvCxnSpPr>
          <p:nvPr/>
        </p:nvCxnSpPr>
        <p:spPr>
          <a:xfrm flipH="1">
            <a:off x="5156440" y="2636594"/>
            <a:ext cx="1" cy="247751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28218955-82F4-4603-9257-14A9AA45278A}"/>
              </a:ext>
            </a:extLst>
          </p:cNvPr>
          <p:cNvCxnSpPr>
            <a:cxnSpLocks/>
          </p:cNvCxnSpPr>
          <p:nvPr/>
        </p:nvCxnSpPr>
        <p:spPr>
          <a:xfrm>
            <a:off x="5892649" y="2377742"/>
            <a:ext cx="5008" cy="1251812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86C7E3AF-4B3C-41E3-B340-E50E48FFA396}"/>
              </a:ext>
            </a:extLst>
          </p:cNvPr>
          <p:cNvCxnSpPr>
            <a:cxnSpLocks/>
          </p:cNvCxnSpPr>
          <p:nvPr/>
        </p:nvCxnSpPr>
        <p:spPr>
          <a:xfrm flipH="1">
            <a:off x="6142153" y="2142948"/>
            <a:ext cx="4113" cy="1491262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05BD3F4D-20FC-4304-9FAC-D54A95EED4F4}"/>
              </a:ext>
            </a:extLst>
          </p:cNvPr>
          <p:cNvCxnSpPr>
            <a:cxnSpLocks/>
          </p:cNvCxnSpPr>
          <p:nvPr/>
        </p:nvCxnSpPr>
        <p:spPr>
          <a:xfrm flipH="1">
            <a:off x="5406273" y="1644061"/>
            <a:ext cx="1414" cy="24967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0E212FDF-BD9B-466A-B97B-88C6D14E8165}"/>
              </a:ext>
            </a:extLst>
          </p:cNvPr>
          <p:cNvCxnSpPr>
            <a:cxnSpLocks/>
          </p:cNvCxnSpPr>
          <p:nvPr/>
        </p:nvCxnSpPr>
        <p:spPr>
          <a:xfrm flipH="1">
            <a:off x="5404860" y="1647277"/>
            <a:ext cx="12408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D4D34B98-8FC3-485B-A211-7B36323C0B95}"/>
              </a:ext>
            </a:extLst>
          </p:cNvPr>
          <p:cNvCxnSpPr>
            <a:cxnSpLocks/>
          </p:cNvCxnSpPr>
          <p:nvPr/>
        </p:nvCxnSpPr>
        <p:spPr>
          <a:xfrm>
            <a:off x="6392091" y="1881038"/>
            <a:ext cx="0" cy="1749436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DD92A743-FA2F-4274-9E32-766CA7D56EC2}"/>
              </a:ext>
            </a:extLst>
          </p:cNvPr>
          <p:cNvCxnSpPr>
            <a:cxnSpLocks/>
          </p:cNvCxnSpPr>
          <p:nvPr/>
        </p:nvCxnSpPr>
        <p:spPr>
          <a:xfrm flipH="1">
            <a:off x="5645762" y="1889370"/>
            <a:ext cx="709078" cy="0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5541ACFF-C3B8-42B6-B425-C18BCDCF508D}"/>
              </a:ext>
            </a:extLst>
          </p:cNvPr>
          <p:cNvCxnSpPr>
            <a:cxnSpLocks/>
          </p:cNvCxnSpPr>
          <p:nvPr/>
        </p:nvCxnSpPr>
        <p:spPr>
          <a:xfrm>
            <a:off x="5653163" y="2879753"/>
            <a:ext cx="0" cy="750038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4E8840EC-8DB8-4B0F-8CD5-67B9D8591F4F}"/>
              </a:ext>
            </a:extLst>
          </p:cNvPr>
          <p:cNvCxnSpPr>
            <a:cxnSpLocks/>
          </p:cNvCxnSpPr>
          <p:nvPr/>
        </p:nvCxnSpPr>
        <p:spPr>
          <a:xfrm flipH="1">
            <a:off x="5901484" y="4107676"/>
            <a:ext cx="3869" cy="275409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3E889D8A-0468-4D64-B237-FED3CD9F11DB}"/>
              </a:ext>
            </a:extLst>
          </p:cNvPr>
          <p:cNvCxnSpPr>
            <a:cxnSpLocks/>
          </p:cNvCxnSpPr>
          <p:nvPr/>
        </p:nvCxnSpPr>
        <p:spPr>
          <a:xfrm>
            <a:off x="6142137" y="4368936"/>
            <a:ext cx="3062" cy="249281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B791AABB-3AE1-4C06-8D8E-48641EE31D85}"/>
              </a:ext>
            </a:extLst>
          </p:cNvPr>
          <p:cNvCxnSpPr>
            <a:cxnSpLocks/>
          </p:cNvCxnSpPr>
          <p:nvPr/>
        </p:nvCxnSpPr>
        <p:spPr>
          <a:xfrm>
            <a:off x="5902647" y="4381996"/>
            <a:ext cx="3062" cy="249281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楕円 223">
            <a:extLst>
              <a:ext uri="{FF2B5EF4-FFF2-40B4-BE49-F238E27FC236}">
                <a16:creationId xmlns:a16="http://schemas.microsoft.com/office/drawing/2014/main" id="{4FF2068C-BE59-4309-9C20-1BFB0CC540A7}"/>
              </a:ext>
            </a:extLst>
          </p:cNvPr>
          <p:cNvSpPr/>
          <p:nvPr/>
        </p:nvSpPr>
        <p:spPr>
          <a:xfrm rot="5400000">
            <a:off x="3551674" y="4170923"/>
            <a:ext cx="259456" cy="194614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25" name="直線コネクタ 224">
            <a:extLst>
              <a:ext uri="{FF2B5EF4-FFF2-40B4-BE49-F238E27FC236}">
                <a16:creationId xmlns:a16="http://schemas.microsoft.com/office/drawing/2014/main" id="{4610E936-8E0B-4D8C-B4DC-9D795EA8E76D}"/>
              </a:ext>
            </a:extLst>
          </p:cNvPr>
          <p:cNvCxnSpPr>
            <a:cxnSpLocks/>
            <a:endCxn id="224" idx="2"/>
          </p:cNvCxnSpPr>
          <p:nvPr/>
        </p:nvCxnSpPr>
        <p:spPr>
          <a:xfrm>
            <a:off x="3675201" y="3893613"/>
            <a:ext cx="6201" cy="244889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コネクタ 231">
            <a:extLst>
              <a:ext uri="{FF2B5EF4-FFF2-40B4-BE49-F238E27FC236}">
                <a16:creationId xmlns:a16="http://schemas.microsoft.com/office/drawing/2014/main" id="{23AFEFAD-97F3-46D5-83E2-8A9E54C7F410}"/>
              </a:ext>
            </a:extLst>
          </p:cNvPr>
          <p:cNvCxnSpPr>
            <a:cxnSpLocks/>
          </p:cNvCxnSpPr>
          <p:nvPr/>
        </p:nvCxnSpPr>
        <p:spPr>
          <a:xfrm flipH="1">
            <a:off x="4908671" y="2636592"/>
            <a:ext cx="4483" cy="1240888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コネクタ 233">
            <a:extLst>
              <a:ext uri="{FF2B5EF4-FFF2-40B4-BE49-F238E27FC236}">
                <a16:creationId xmlns:a16="http://schemas.microsoft.com/office/drawing/2014/main" id="{8B6957DE-5672-460C-8A31-813B5F033425}"/>
              </a:ext>
            </a:extLst>
          </p:cNvPr>
          <p:cNvCxnSpPr>
            <a:cxnSpLocks/>
          </p:cNvCxnSpPr>
          <p:nvPr/>
        </p:nvCxnSpPr>
        <p:spPr>
          <a:xfrm>
            <a:off x="4662591" y="2640934"/>
            <a:ext cx="2645" cy="496347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コネクタ 235">
            <a:extLst>
              <a:ext uri="{FF2B5EF4-FFF2-40B4-BE49-F238E27FC236}">
                <a16:creationId xmlns:a16="http://schemas.microsoft.com/office/drawing/2014/main" id="{D87E6F7E-FC5B-4C67-B961-7B0CF6C37002}"/>
              </a:ext>
            </a:extLst>
          </p:cNvPr>
          <p:cNvCxnSpPr>
            <a:cxnSpLocks/>
          </p:cNvCxnSpPr>
          <p:nvPr/>
        </p:nvCxnSpPr>
        <p:spPr>
          <a:xfrm>
            <a:off x="5153055" y="3147641"/>
            <a:ext cx="6771" cy="739501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コネクタ 236">
            <a:extLst>
              <a:ext uri="{FF2B5EF4-FFF2-40B4-BE49-F238E27FC236}">
                <a16:creationId xmlns:a16="http://schemas.microsoft.com/office/drawing/2014/main" id="{49A51049-D8BD-48DB-BDE0-4BC80D7219CA}"/>
              </a:ext>
            </a:extLst>
          </p:cNvPr>
          <p:cNvCxnSpPr>
            <a:cxnSpLocks/>
          </p:cNvCxnSpPr>
          <p:nvPr/>
        </p:nvCxnSpPr>
        <p:spPr>
          <a:xfrm flipH="1">
            <a:off x="4646346" y="3134654"/>
            <a:ext cx="495782" cy="2628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コネクタ 237">
            <a:extLst>
              <a:ext uri="{FF2B5EF4-FFF2-40B4-BE49-F238E27FC236}">
                <a16:creationId xmlns:a16="http://schemas.microsoft.com/office/drawing/2014/main" id="{B2C83D2C-10BB-424E-A4FC-7144FE24283A}"/>
              </a:ext>
            </a:extLst>
          </p:cNvPr>
          <p:cNvCxnSpPr>
            <a:cxnSpLocks/>
          </p:cNvCxnSpPr>
          <p:nvPr/>
        </p:nvCxnSpPr>
        <p:spPr>
          <a:xfrm>
            <a:off x="4408296" y="2647886"/>
            <a:ext cx="3892" cy="733097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コネクタ 239">
            <a:extLst>
              <a:ext uri="{FF2B5EF4-FFF2-40B4-BE49-F238E27FC236}">
                <a16:creationId xmlns:a16="http://schemas.microsoft.com/office/drawing/2014/main" id="{A640B27F-05CA-4F29-A3EA-62A49A390EE7}"/>
              </a:ext>
            </a:extLst>
          </p:cNvPr>
          <p:cNvCxnSpPr>
            <a:cxnSpLocks/>
          </p:cNvCxnSpPr>
          <p:nvPr/>
        </p:nvCxnSpPr>
        <p:spPr>
          <a:xfrm>
            <a:off x="4656405" y="3367012"/>
            <a:ext cx="6005" cy="512404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94E0CDD0-F3BD-4672-AB11-EE2175E1B808}"/>
              </a:ext>
            </a:extLst>
          </p:cNvPr>
          <p:cNvCxnSpPr>
            <a:cxnSpLocks/>
          </p:cNvCxnSpPr>
          <p:nvPr/>
        </p:nvCxnSpPr>
        <p:spPr>
          <a:xfrm flipH="1">
            <a:off x="4161456" y="3371969"/>
            <a:ext cx="8394" cy="500996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B979B74D-69E4-42AB-8936-B93A3F7AEBA4}"/>
              </a:ext>
            </a:extLst>
          </p:cNvPr>
          <p:cNvCxnSpPr>
            <a:cxnSpLocks/>
          </p:cNvCxnSpPr>
          <p:nvPr/>
        </p:nvCxnSpPr>
        <p:spPr>
          <a:xfrm>
            <a:off x="5396572" y="4129830"/>
            <a:ext cx="8383" cy="495809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0409D26B-72B3-4ED2-99A3-AB7EDF1812FC}"/>
              </a:ext>
            </a:extLst>
          </p:cNvPr>
          <p:cNvCxnSpPr>
            <a:cxnSpLocks/>
          </p:cNvCxnSpPr>
          <p:nvPr/>
        </p:nvCxnSpPr>
        <p:spPr>
          <a:xfrm flipH="1" flipV="1">
            <a:off x="5401477" y="4127672"/>
            <a:ext cx="511380" cy="4316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テキスト ボックス 271">
            <a:extLst>
              <a:ext uri="{FF2B5EF4-FFF2-40B4-BE49-F238E27FC236}">
                <a16:creationId xmlns:a16="http://schemas.microsoft.com/office/drawing/2014/main" id="{BB9CB6A4-6558-4C34-8FFE-730538FC07B9}"/>
              </a:ext>
            </a:extLst>
          </p:cNvPr>
          <p:cNvSpPr txBox="1"/>
          <p:nvPr/>
        </p:nvSpPr>
        <p:spPr>
          <a:xfrm>
            <a:off x="5918483" y="5422233"/>
            <a:ext cx="30617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CANH</a:t>
            </a:r>
          </a:p>
        </p:txBody>
      </p:sp>
      <p:sp>
        <p:nvSpPr>
          <p:cNvPr id="273" name="テキスト ボックス 272">
            <a:extLst>
              <a:ext uri="{FF2B5EF4-FFF2-40B4-BE49-F238E27FC236}">
                <a16:creationId xmlns:a16="http://schemas.microsoft.com/office/drawing/2014/main" id="{85FC32AC-AD2F-43AE-8EE6-953FDA4A0090}"/>
              </a:ext>
            </a:extLst>
          </p:cNvPr>
          <p:cNvSpPr txBox="1"/>
          <p:nvPr/>
        </p:nvSpPr>
        <p:spPr>
          <a:xfrm>
            <a:off x="5460862" y="5417878"/>
            <a:ext cx="30617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CANH</a:t>
            </a:r>
          </a:p>
        </p:txBody>
      </p:sp>
      <p:sp>
        <p:nvSpPr>
          <p:cNvPr id="274" name="テキスト ボックス 273">
            <a:extLst>
              <a:ext uri="{FF2B5EF4-FFF2-40B4-BE49-F238E27FC236}">
                <a16:creationId xmlns:a16="http://schemas.microsoft.com/office/drawing/2014/main" id="{D551D250-A861-469E-B6E3-0474DA475249}"/>
              </a:ext>
            </a:extLst>
          </p:cNvPr>
          <p:cNvSpPr txBox="1"/>
          <p:nvPr/>
        </p:nvSpPr>
        <p:spPr>
          <a:xfrm>
            <a:off x="5299520" y="5525627"/>
            <a:ext cx="28052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CANL</a:t>
            </a:r>
          </a:p>
        </p:txBody>
      </p:sp>
      <p:sp>
        <p:nvSpPr>
          <p:cNvPr id="304" name="テキスト ボックス 303">
            <a:extLst>
              <a:ext uri="{FF2B5EF4-FFF2-40B4-BE49-F238E27FC236}">
                <a16:creationId xmlns:a16="http://schemas.microsoft.com/office/drawing/2014/main" id="{F892CD0F-8C8A-4E20-AB29-6077D7063E5B}"/>
              </a:ext>
            </a:extLst>
          </p:cNvPr>
          <p:cNvSpPr txBox="1"/>
          <p:nvPr/>
        </p:nvSpPr>
        <p:spPr>
          <a:xfrm>
            <a:off x="4770632" y="2174127"/>
            <a:ext cx="32060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/>
              <a:t>0.1</a:t>
            </a:r>
            <a:r>
              <a:rPr lang="en-US" altLang="ja-JP" sz="1100" dirty="0"/>
              <a:t>μF</a:t>
            </a:r>
            <a:endParaRPr lang="en-US" sz="1100" dirty="0"/>
          </a:p>
        </p:txBody>
      </p:sp>
      <p:sp>
        <p:nvSpPr>
          <p:cNvPr id="306" name="テキスト ボックス 305">
            <a:extLst>
              <a:ext uri="{FF2B5EF4-FFF2-40B4-BE49-F238E27FC236}">
                <a16:creationId xmlns:a16="http://schemas.microsoft.com/office/drawing/2014/main" id="{375BB00B-F27C-452D-822A-D00F8D269ABF}"/>
              </a:ext>
            </a:extLst>
          </p:cNvPr>
          <p:cNvSpPr txBox="1"/>
          <p:nvPr/>
        </p:nvSpPr>
        <p:spPr>
          <a:xfrm>
            <a:off x="3789430" y="4188655"/>
            <a:ext cx="32060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0.1</a:t>
            </a:r>
            <a:r>
              <a:rPr lang="en-US" altLang="ja-JP" sz="1100" dirty="0"/>
              <a:t>μF</a:t>
            </a:r>
            <a:endParaRPr lang="en-US" sz="1100" dirty="0"/>
          </a:p>
        </p:txBody>
      </p:sp>
      <p:sp>
        <p:nvSpPr>
          <p:cNvPr id="310" name="楕円 309">
            <a:extLst>
              <a:ext uri="{FF2B5EF4-FFF2-40B4-BE49-F238E27FC236}">
                <a16:creationId xmlns:a16="http://schemas.microsoft.com/office/drawing/2014/main" id="{8361EB9F-05C3-43BA-8CB7-106EA726FE2F}"/>
              </a:ext>
            </a:extLst>
          </p:cNvPr>
          <p:cNvSpPr/>
          <p:nvPr/>
        </p:nvSpPr>
        <p:spPr>
          <a:xfrm>
            <a:off x="4628775" y="2369688"/>
            <a:ext cx="468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11" name="楕円 310">
            <a:extLst>
              <a:ext uri="{FF2B5EF4-FFF2-40B4-BE49-F238E27FC236}">
                <a16:creationId xmlns:a16="http://schemas.microsoft.com/office/drawing/2014/main" id="{ADFCA505-1A1C-488F-84E7-2DF7F14FA88D}"/>
              </a:ext>
            </a:extLst>
          </p:cNvPr>
          <p:cNvSpPr/>
          <p:nvPr/>
        </p:nvSpPr>
        <p:spPr>
          <a:xfrm>
            <a:off x="4641836" y="2104078"/>
            <a:ext cx="468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12" name="テキスト ボックス 311">
            <a:extLst>
              <a:ext uri="{FF2B5EF4-FFF2-40B4-BE49-F238E27FC236}">
                <a16:creationId xmlns:a16="http://schemas.microsoft.com/office/drawing/2014/main" id="{A74E97F1-F5E3-41E6-8A38-B61DDEE67847}"/>
              </a:ext>
            </a:extLst>
          </p:cNvPr>
          <p:cNvSpPr txBox="1"/>
          <p:nvPr/>
        </p:nvSpPr>
        <p:spPr>
          <a:xfrm>
            <a:off x="5758692" y="5525713"/>
            <a:ext cx="28052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CANL</a:t>
            </a:r>
          </a:p>
        </p:txBody>
      </p:sp>
      <p:sp>
        <p:nvSpPr>
          <p:cNvPr id="314" name="テキスト ボックス 313">
            <a:extLst>
              <a:ext uri="{FF2B5EF4-FFF2-40B4-BE49-F238E27FC236}">
                <a16:creationId xmlns:a16="http://schemas.microsoft.com/office/drawing/2014/main" id="{60026BFD-674C-4DD5-98E9-5B8E148131F8}"/>
              </a:ext>
            </a:extLst>
          </p:cNvPr>
          <p:cNvSpPr txBox="1"/>
          <p:nvPr/>
        </p:nvSpPr>
        <p:spPr>
          <a:xfrm>
            <a:off x="2851593" y="5455767"/>
            <a:ext cx="12984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TX</a:t>
            </a:r>
          </a:p>
        </p:txBody>
      </p:sp>
      <p:sp>
        <p:nvSpPr>
          <p:cNvPr id="315" name="テキスト ボックス 314">
            <a:extLst>
              <a:ext uri="{FF2B5EF4-FFF2-40B4-BE49-F238E27FC236}">
                <a16:creationId xmlns:a16="http://schemas.microsoft.com/office/drawing/2014/main" id="{9616F003-1315-450D-AF86-3372369B186C}"/>
              </a:ext>
            </a:extLst>
          </p:cNvPr>
          <p:cNvSpPr txBox="1"/>
          <p:nvPr/>
        </p:nvSpPr>
        <p:spPr>
          <a:xfrm>
            <a:off x="2607969" y="5455546"/>
            <a:ext cx="13625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RX</a:t>
            </a:r>
          </a:p>
        </p:txBody>
      </p:sp>
      <p:sp>
        <p:nvSpPr>
          <p:cNvPr id="318" name="テキスト ボックス 317">
            <a:extLst>
              <a:ext uri="{FF2B5EF4-FFF2-40B4-BE49-F238E27FC236}">
                <a16:creationId xmlns:a16="http://schemas.microsoft.com/office/drawing/2014/main" id="{18E16F2C-B7FF-4B09-98E6-A67B3AB73E6E}"/>
              </a:ext>
            </a:extLst>
          </p:cNvPr>
          <p:cNvSpPr txBox="1"/>
          <p:nvPr/>
        </p:nvSpPr>
        <p:spPr>
          <a:xfrm>
            <a:off x="5728213" y="4170348"/>
            <a:ext cx="28052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CANL</a:t>
            </a:r>
          </a:p>
        </p:txBody>
      </p:sp>
      <p:sp>
        <p:nvSpPr>
          <p:cNvPr id="319" name="テキスト ボックス 318">
            <a:extLst>
              <a:ext uri="{FF2B5EF4-FFF2-40B4-BE49-F238E27FC236}">
                <a16:creationId xmlns:a16="http://schemas.microsoft.com/office/drawing/2014/main" id="{D26846C6-8041-411C-9D03-5E648CA093F6}"/>
              </a:ext>
            </a:extLst>
          </p:cNvPr>
          <p:cNvSpPr txBox="1"/>
          <p:nvPr/>
        </p:nvSpPr>
        <p:spPr>
          <a:xfrm>
            <a:off x="6018498" y="4206296"/>
            <a:ext cx="30617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CANH</a:t>
            </a:r>
          </a:p>
        </p:txBody>
      </p: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2456EABE-FE71-4CD5-A1FB-95F13A84F8B0}"/>
              </a:ext>
            </a:extLst>
          </p:cNvPr>
          <p:cNvCxnSpPr>
            <a:cxnSpLocks/>
          </p:cNvCxnSpPr>
          <p:nvPr/>
        </p:nvCxnSpPr>
        <p:spPr>
          <a:xfrm>
            <a:off x="6399605" y="3882954"/>
            <a:ext cx="194" cy="491909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B34FE452-DAD6-442F-A107-760F84D27481}"/>
              </a:ext>
            </a:extLst>
          </p:cNvPr>
          <p:cNvCxnSpPr>
            <a:cxnSpLocks/>
          </p:cNvCxnSpPr>
          <p:nvPr/>
        </p:nvCxnSpPr>
        <p:spPr>
          <a:xfrm>
            <a:off x="6141813" y="3628723"/>
            <a:ext cx="1452" cy="244242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4A70145B-4C66-4037-AEFD-7AC09D48EF75}"/>
              </a:ext>
            </a:extLst>
          </p:cNvPr>
          <p:cNvCxnSpPr>
            <a:cxnSpLocks/>
          </p:cNvCxnSpPr>
          <p:nvPr/>
        </p:nvCxnSpPr>
        <p:spPr>
          <a:xfrm flipH="1" flipV="1">
            <a:off x="6141814" y="3869236"/>
            <a:ext cx="257791" cy="7428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E4394E4F-34FA-4D7F-9951-12BC809F26D8}"/>
              </a:ext>
            </a:extLst>
          </p:cNvPr>
          <p:cNvSpPr txBox="1"/>
          <p:nvPr/>
        </p:nvSpPr>
        <p:spPr>
          <a:xfrm>
            <a:off x="6272360" y="4371373"/>
            <a:ext cx="25487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STBY</a:t>
            </a: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03A9829D-55D0-46A9-B9C9-C4A174A22178}"/>
              </a:ext>
            </a:extLst>
          </p:cNvPr>
          <p:cNvSpPr txBox="1"/>
          <p:nvPr/>
        </p:nvSpPr>
        <p:spPr>
          <a:xfrm>
            <a:off x="5533592" y="4346369"/>
            <a:ext cx="27411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SPLIT</a:t>
            </a: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F07D7AB0-07DE-489D-8B2B-EC1C8E102D52}"/>
              </a:ext>
            </a:extLst>
          </p:cNvPr>
          <p:cNvSpPr txBox="1"/>
          <p:nvPr/>
        </p:nvSpPr>
        <p:spPr>
          <a:xfrm>
            <a:off x="6108805" y="3478885"/>
            <a:ext cx="19075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VSS</a:t>
            </a: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6B3839B2-4F3C-4F41-837E-88C32D3A2FFD}"/>
              </a:ext>
            </a:extLst>
          </p:cNvPr>
          <p:cNvSpPr txBox="1"/>
          <p:nvPr/>
        </p:nvSpPr>
        <p:spPr>
          <a:xfrm>
            <a:off x="5787871" y="3633714"/>
            <a:ext cx="22923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VDD</a:t>
            </a: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C0D98AEA-3909-446E-8F1A-7907A1F27EFE}"/>
              </a:ext>
            </a:extLst>
          </p:cNvPr>
          <p:cNvSpPr txBox="1"/>
          <p:nvPr/>
        </p:nvSpPr>
        <p:spPr>
          <a:xfrm>
            <a:off x="5548090" y="3630865"/>
            <a:ext cx="21480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RXD</a:t>
            </a: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92533280-C5ED-49A9-95DB-36C4461F6838}"/>
              </a:ext>
            </a:extLst>
          </p:cNvPr>
          <p:cNvSpPr txBox="1"/>
          <p:nvPr/>
        </p:nvSpPr>
        <p:spPr>
          <a:xfrm>
            <a:off x="6271228" y="3629792"/>
            <a:ext cx="21199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TXD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BE6A5C42-9B02-4C24-9E5F-ACEB1A25BC17}"/>
              </a:ext>
            </a:extLst>
          </p:cNvPr>
          <p:cNvSpPr txBox="1"/>
          <p:nvPr/>
        </p:nvSpPr>
        <p:spPr>
          <a:xfrm>
            <a:off x="5025120" y="1760212"/>
            <a:ext cx="36227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RXCAN</a:t>
            </a: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7E27377B-B14C-445A-9677-E521C2AF539B}"/>
              </a:ext>
            </a:extLst>
          </p:cNvPr>
          <p:cNvSpPr txBox="1"/>
          <p:nvPr/>
        </p:nvSpPr>
        <p:spPr>
          <a:xfrm>
            <a:off x="5392082" y="1896717"/>
            <a:ext cx="35586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TXCAN</a:t>
            </a: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9C58097E-48D8-4FAF-8A9E-067BC80D72E7}"/>
              </a:ext>
            </a:extLst>
          </p:cNvPr>
          <p:cNvSpPr txBox="1"/>
          <p:nvPr/>
        </p:nvSpPr>
        <p:spPr>
          <a:xfrm>
            <a:off x="5500479" y="2631945"/>
            <a:ext cx="22923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VDD</a:t>
            </a: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26854DCA-0BD9-49CE-BFF0-094BE1FE06F0}"/>
              </a:ext>
            </a:extLst>
          </p:cNvPr>
          <p:cNvSpPr txBox="1"/>
          <p:nvPr/>
        </p:nvSpPr>
        <p:spPr>
          <a:xfrm>
            <a:off x="3572970" y="1744274"/>
            <a:ext cx="19075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VSS</a:t>
            </a: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2DB7E216-2756-4FEE-8AF6-B38F90036F08}"/>
              </a:ext>
            </a:extLst>
          </p:cNvPr>
          <p:cNvSpPr txBox="1"/>
          <p:nvPr/>
        </p:nvSpPr>
        <p:spPr>
          <a:xfrm>
            <a:off x="4190518" y="2622770"/>
            <a:ext cx="19556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SCK</a:t>
            </a: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1473A1B6-D6ED-4192-842A-60F87E56B0BA}"/>
              </a:ext>
            </a:extLst>
          </p:cNvPr>
          <p:cNvSpPr txBox="1"/>
          <p:nvPr/>
        </p:nvSpPr>
        <p:spPr>
          <a:xfrm>
            <a:off x="4541563" y="2615435"/>
            <a:ext cx="10509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SI</a:t>
            </a: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E4AD61C4-55EE-4634-87BB-A93CE63DE534}"/>
              </a:ext>
            </a:extLst>
          </p:cNvPr>
          <p:cNvSpPr txBox="1"/>
          <p:nvPr/>
        </p:nvSpPr>
        <p:spPr>
          <a:xfrm>
            <a:off x="5010097" y="2627039"/>
            <a:ext cx="12824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CS</a:t>
            </a: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C0856D28-2803-43A6-96BF-4A856FD5F611}"/>
              </a:ext>
            </a:extLst>
          </p:cNvPr>
          <p:cNvSpPr txBox="1"/>
          <p:nvPr/>
        </p:nvSpPr>
        <p:spPr>
          <a:xfrm>
            <a:off x="3738282" y="1883024"/>
            <a:ext cx="27892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OSC1</a:t>
            </a: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8090C4DE-1CD8-41B9-8071-BAD1608AD8F3}"/>
              </a:ext>
            </a:extLst>
          </p:cNvPr>
          <p:cNvSpPr txBox="1"/>
          <p:nvPr/>
        </p:nvSpPr>
        <p:spPr>
          <a:xfrm>
            <a:off x="4038821" y="1889136"/>
            <a:ext cx="27892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OSC2</a:t>
            </a: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B428A996-B549-4D3B-93E6-D4829972AAA3}"/>
              </a:ext>
            </a:extLst>
          </p:cNvPr>
          <p:cNvSpPr txBox="1"/>
          <p:nvPr/>
        </p:nvSpPr>
        <p:spPr>
          <a:xfrm>
            <a:off x="3351996" y="1932313"/>
            <a:ext cx="14266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(1)</a:t>
            </a:r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1D7A973F-8373-43AB-8A3C-080CE3E717DE}"/>
              </a:ext>
            </a:extLst>
          </p:cNvPr>
          <p:cNvSpPr txBox="1"/>
          <p:nvPr/>
        </p:nvSpPr>
        <p:spPr>
          <a:xfrm>
            <a:off x="3103822" y="1707048"/>
            <a:ext cx="14266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(2)</a:t>
            </a:r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6189BEE7-1D7E-4E58-864A-C1F83E80CC7D}"/>
              </a:ext>
            </a:extLst>
          </p:cNvPr>
          <p:cNvSpPr txBox="1"/>
          <p:nvPr/>
        </p:nvSpPr>
        <p:spPr>
          <a:xfrm>
            <a:off x="5031041" y="3866418"/>
            <a:ext cx="22281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SDO</a:t>
            </a: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0CB5105D-1E5C-4864-BDF3-B036CED9FDB3}"/>
              </a:ext>
            </a:extLst>
          </p:cNvPr>
          <p:cNvSpPr txBox="1"/>
          <p:nvPr/>
        </p:nvSpPr>
        <p:spPr>
          <a:xfrm>
            <a:off x="4813595" y="3866228"/>
            <a:ext cx="16991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SDI</a:t>
            </a:r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2091578D-B5F6-48B2-95DB-414FF25BC558}"/>
              </a:ext>
            </a:extLst>
          </p:cNvPr>
          <p:cNvSpPr txBox="1"/>
          <p:nvPr/>
        </p:nvSpPr>
        <p:spPr>
          <a:xfrm>
            <a:off x="4573320" y="3864828"/>
            <a:ext cx="19556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SCK</a:t>
            </a: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40FFF566-E71B-4DCD-9C02-22D7EFB85F17}"/>
              </a:ext>
            </a:extLst>
          </p:cNvPr>
          <p:cNvSpPr txBox="1"/>
          <p:nvPr/>
        </p:nvSpPr>
        <p:spPr>
          <a:xfrm>
            <a:off x="4097536" y="3873265"/>
            <a:ext cx="1362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RX</a:t>
            </a: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365062B5-8375-4D2B-A0AC-1938BB2718D6}"/>
              </a:ext>
            </a:extLst>
          </p:cNvPr>
          <p:cNvSpPr txBox="1"/>
          <p:nvPr/>
        </p:nvSpPr>
        <p:spPr>
          <a:xfrm>
            <a:off x="3951694" y="3737177"/>
            <a:ext cx="12984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TX</a:t>
            </a: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86EB697A-92AC-44F7-AF8E-DF39BB4A8469}"/>
              </a:ext>
            </a:extLst>
          </p:cNvPr>
          <p:cNvSpPr txBox="1"/>
          <p:nvPr/>
        </p:nvSpPr>
        <p:spPr>
          <a:xfrm>
            <a:off x="3682694" y="4616820"/>
            <a:ext cx="22923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VDD</a:t>
            </a: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BE3EC3B6-8331-4277-8722-1B71C83BCE64}"/>
              </a:ext>
            </a:extLst>
          </p:cNvPr>
          <p:cNvSpPr txBox="1"/>
          <p:nvPr/>
        </p:nvSpPr>
        <p:spPr>
          <a:xfrm>
            <a:off x="3571071" y="2123332"/>
            <a:ext cx="9073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MCP2515</a:t>
            </a: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336B5A0E-A902-47CD-BC69-E517104A9DDA}"/>
              </a:ext>
            </a:extLst>
          </p:cNvPr>
          <p:cNvSpPr txBox="1"/>
          <p:nvPr/>
        </p:nvSpPr>
        <p:spPr>
          <a:xfrm>
            <a:off x="5515260" y="3868014"/>
            <a:ext cx="9073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MCP2561</a:t>
            </a: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056DA06F-7198-48CE-9481-84FF41FA9DCD}"/>
              </a:ext>
            </a:extLst>
          </p:cNvPr>
          <p:cNvSpPr txBox="1"/>
          <p:nvPr/>
        </p:nvSpPr>
        <p:spPr>
          <a:xfrm>
            <a:off x="4123973" y="4132597"/>
            <a:ext cx="110767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PIC16F1825</a:t>
            </a: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7DE934E7-9CEE-43B0-A707-484878181D5F}"/>
              </a:ext>
            </a:extLst>
          </p:cNvPr>
          <p:cNvSpPr txBox="1"/>
          <p:nvPr/>
        </p:nvSpPr>
        <p:spPr>
          <a:xfrm>
            <a:off x="2547413" y="5569232"/>
            <a:ext cx="5104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UART</a:t>
            </a: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80C040BD-1298-46BC-ADC9-9C8A37E6C00C}"/>
              </a:ext>
            </a:extLst>
          </p:cNvPr>
          <p:cNvSpPr txBox="1"/>
          <p:nvPr/>
        </p:nvSpPr>
        <p:spPr>
          <a:xfrm>
            <a:off x="5309401" y="5619015"/>
            <a:ext cx="40556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CAN</a:t>
            </a: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46647736-DA75-40C4-85F6-97E4BAF46A58}"/>
              </a:ext>
            </a:extLst>
          </p:cNvPr>
          <p:cNvSpPr txBox="1"/>
          <p:nvPr/>
        </p:nvSpPr>
        <p:spPr>
          <a:xfrm>
            <a:off x="5840366" y="5619192"/>
            <a:ext cx="40556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CAN</a:t>
            </a:r>
          </a:p>
        </p:txBody>
      </p: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262396EC-7B80-4DF1-8776-87EFC5F97CC7}"/>
              </a:ext>
            </a:extLst>
          </p:cNvPr>
          <p:cNvCxnSpPr>
            <a:cxnSpLocks/>
            <a:stCxn id="224" idx="6"/>
          </p:cNvCxnSpPr>
          <p:nvPr/>
        </p:nvCxnSpPr>
        <p:spPr>
          <a:xfrm flipH="1">
            <a:off x="3669736" y="4397958"/>
            <a:ext cx="11666" cy="228078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62B1F6DF-3299-4487-A7C6-621966BD9420}"/>
              </a:ext>
            </a:extLst>
          </p:cNvPr>
          <p:cNvCxnSpPr>
            <a:cxnSpLocks/>
          </p:cNvCxnSpPr>
          <p:nvPr/>
        </p:nvCxnSpPr>
        <p:spPr>
          <a:xfrm>
            <a:off x="2925375" y="3381328"/>
            <a:ext cx="1233272" cy="0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061E4AF0-2312-4D7C-B10D-FC7E33F25133}"/>
              </a:ext>
            </a:extLst>
          </p:cNvPr>
          <p:cNvCxnSpPr>
            <a:cxnSpLocks/>
          </p:cNvCxnSpPr>
          <p:nvPr/>
        </p:nvCxnSpPr>
        <p:spPr>
          <a:xfrm>
            <a:off x="2686667" y="3629320"/>
            <a:ext cx="1231502" cy="0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CDB318E8-6F2E-4026-BCD3-DDBC602F746B}"/>
              </a:ext>
            </a:extLst>
          </p:cNvPr>
          <p:cNvCxnSpPr>
            <a:cxnSpLocks/>
          </p:cNvCxnSpPr>
          <p:nvPr/>
        </p:nvCxnSpPr>
        <p:spPr>
          <a:xfrm>
            <a:off x="3167751" y="3879439"/>
            <a:ext cx="505637" cy="3515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4A5FBAFD-F51A-4BEB-9222-39958AE74B36}"/>
              </a:ext>
            </a:extLst>
          </p:cNvPr>
          <p:cNvCxnSpPr>
            <a:cxnSpLocks/>
          </p:cNvCxnSpPr>
          <p:nvPr/>
        </p:nvCxnSpPr>
        <p:spPr>
          <a:xfrm>
            <a:off x="3913413" y="3630795"/>
            <a:ext cx="0" cy="24217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B22F722F-921D-4B11-A70F-06ACC72A0863}"/>
              </a:ext>
            </a:extLst>
          </p:cNvPr>
          <p:cNvCxnSpPr>
            <a:cxnSpLocks/>
          </p:cNvCxnSpPr>
          <p:nvPr/>
        </p:nvCxnSpPr>
        <p:spPr>
          <a:xfrm>
            <a:off x="4407887" y="3374204"/>
            <a:ext cx="251797" cy="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510C0202-BDA9-49FE-814D-423A3BAF451F}"/>
              </a:ext>
            </a:extLst>
          </p:cNvPr>
          <p:cNvSpPr txBox="1"/>
          <p:nvPr/>
        </p:nvSpPr>
        <p:spPr>
          <a:xfrm>
            <a:off x="4756629" y="2617851"/>
            <a:ext cx="1565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SO</a:t>
            </a:r>
          </a:p>
        </p:txBody>
      </p:sp>
      <p:cxnSp>
        <p:nvCxnSpPr>
          <p:cNvPr id="219" name="直線コネクタ 218">
            <a:extLst>
              <a:ext uri="{FF2B5EF4-FFF2-40B4-BE49-F238E27FC236}">
                <a16:creationId xmlns:a16="http://schemas.microsoft.com/office/drawing/2014/main" id="{FB6C39B8-B8E3-42DB-B9B0-493DE71E6A81}"/>
              </a:ext>
            </a:extLst>
          </p:cNvPr>
          <p:cNvCxnSpPr>
            <a:cxnSpLocks/>
          </p:cNvCxnSpPr>
          <p:nvPr/>
        </p:nvCxnSpPr>
        <p:spPr>
          <a:xfrm flipH="1" flipV="1">
            <a:off x="4408545" y="3631476"/>
            <a:ext cx="1" cy="240832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F29EB2A2-54F2-4815-9E4A-F7C3DD3F6002}"/>
              </a:ext>
            </a:extLst>
          </p:cNvPr>
          <p:cNvCxnSpPr>
            <a:cxnSpLocks/>
          </p:cNvCxnSpPr>
          <p:nvPr/>
        </p:nvCxnSpPr>
        <p:spPr>
          <a:xfrm>
            <a:off x="3167733" y="2136325"/>
            <a:ext cx="14774" cy="987728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BDD15AC2-9C3C-4699-B7BE-2725B9EAE927}"/>
              </a:ext>
            </a:extLst>
          </p:cNvPr>
          <p:cNvCxnSpPr>
            <a:cxnSpLocks/>
          </p:cNvCxnSpPr>
          <p:nvPr/>
        </p:nvCxnSpPr>
        <p:spPr>
          <a:xfrm>
            <a:off x="3423478" y="2390040"/>
            <a:ext cx="0" cy="729738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F3CE21F-40AE-4FA0-9F64-3AB24AEE60AD}"/>
              </a:ext>
            </a:extLst>
          </p:cNvPr>
          <p:cNvCxnSpPr>
            <a:cxnSpLocks/>
          </p:cNvCxnSpPr>
          <p:nvPr/>
        </p:nvCxnSpPr>
        <p:spPr>
          <a:xfrm flipH="1">
            <a:off x="6645689" y="1661408"/>
            <a:ext cx="1" cy="1218345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E8E0B99A-5582-441D-A6C9-C61FF96B0E3D}"/>
              </a:ext>
            </a:extLst>
          </p:cNvPr>
          <p:cNvCxnSpPr>
            <a:cxnSpLocks/>
          </p:cNvCxnSpPr>
          <p:nvPr/>
        </p:nvCxnSpPr>
        <p:spPr>
          <a:xfrm flipH="1">
            <a:off x="5646552" y="2880343"/>
            <a:ext cx="1004350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95016CCB-8167-499E-ADE8-C819A9C6BFD5}"/>
              </a:ext>
            </a:extLst>
          </p:cNvPr>
          <p:cNvCxnSpPr>
            <a:cxnSpLocks/>
          </p:cNvCxnSpPr>
          <p:nvPr/>
        </p:nvCxnSpPr>
        <p:spPr>
          <a:xfrm>
            <a:off x="2922068" y="3367012"/>
            <a:ext cx="420" cy="512404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48394FEF-17DD-43CF-872A-F8102A18E4A4}"/>
              </a:ext>
            </a:extLst>
          </p:cNvPr>
          <p:cNvCxnSpPr>
            <a:cxnSpLocks/>
          </p:cNvCxnSpPr>
          <p:nvPr/>
        </p:nvCxnSpPr>
        <p:spPr>
          <a:xfrm flipH="1" flipV="1">
            <a:off x="3420588" y="1646951"/>
            <a:ext cx="490382" cy="2977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37873D5-EA47-44E1-8B8F-A3DF92AFA2F2}"/>
              </a:ext>
            </a:extLst>
          </p:cNvPr>
          <p:cNvCxnSpPr>
            <a:cxnSpLocks/>
          </p:cNvCxnSpPr>
          <p:nvPr/>
        </p:nvCxnSpPr>
        <p:spPr>
          <a:xfrm>
            <a:off x="2919970" y="1641553"/>
            <a:ext cx="5914" cy="255483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68B292C3-A3AA-4B64-ADC5-A7D4B13B7454}"/>
              </a:ext>
            </a:extLst>
          </p:cNvPr>
          <p:cNvCxnSpPr>
            <a:cxnSpLocks/>
          </p:cNvCxnSpPr>
          <p:nvPr/>
        </p:nvCxnSpPr>
        <p:spPr>
          <a:xfrm>
            <a:off x="3419151" y="1648439"/>
            <a:ext cx="7480" cy="270366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四角形: 角を丸くする 300">
            <a:extLst>
              <a:ext uri="{FF2B5EF4-FFF2-40B4-BE49-F238E27FC236}">
                <a16:creationId xmlns:a16="http://schemas.microsoft.com/office/drawing/2014/main" id="{7A1A061E-267E-4D91-840C-DC0519B026DE}"/>
              </a:ext>
            </a:extLst>
          </p:cNvPr>
          <p:cNvSpPr/>
          <p:nvPr/>
        </p:nvSpPr>
        <p:spPr>
          <a:xfrm>
            <a:off x="3788227" y="4766771"/>
            <a:ext cx="513806" cy="20359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303" name="テキスト ボックス 302">
            <a:extLst>
              <a:ext uri="{FF2B5EF4-FFF2-40B4-BE49-F238E27FC236}">
                <a16:creationId xmlns:a16="http://schemas.microsoft.com/office/drawing/2014/main" id="{277D5033-E5F8-46EA-A248-764451812A33}"/>
              </a:ext>
            </a:extLst>
          </p:cNvPr>
          <p:cNvSpPr txBox="1"/>
          <p:nvPr/>
        </p:nvSpPr>
        <p:spPr>
          <a:xfrm>
            <a:off x="3826575" y="4748993"/>
            <a:ext cx="4376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51k</a:t>
            </a:r>
            <a:r>
              <a:rPr lang="en-US" altLang="ja-JP" sz="1600" dirty="0"/>
              <a:t>Ω</a:t>
            </a:r>
            <a:endParaRPr lang="en-US" sz="1600" dirty="0"/>
          </a:p>
        </p:txBody>
      </p: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BF75EDF-0CF0-44AC-9C55-3622C8FE2BAE}"/>
              </a:ext>
            </a:extLst>
          </p:cNvPr>
          <p:cNvCxnSpPr>
            <a:cxnSpLocks/>
          </p:cNvCxnSpPr>
          <p:nvPr/>
        </p:nvCxnSpPr>
        <p:spPr>
          <a:xfrm>
            <a:off x="4164149" y="3127577"/>
            <a:ext cx="223387" cy="501743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テキスト ボックス 321">
            <a:extLst>
              <a:ext uri="{FF2B5EF4-FFF2-40B4-BE49-F238E27FC236}">
                <a16:creationId xmlns:a16="http://schemas.microsoft.com/office/drawing/2014/main" id="{EC08A640-5B91-48FE-9ED7-41FF201E7E38}"/>
              </a:ext>
            </a:extLst>
          </p:cNvPr>
          <p:cNvSpPr txBox="1"/>
          <p:nvPr/>
        </p:nvSpPr>
        <p:spPr>
          <a:xfrm>
            <a:off x="2839937" y="1924353"/>
            <a:ext cx="14266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(3)</a:t>
            </a:r>
          </a:p>
        </p:txBody>
      </p: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BDFE7BD-D6BA-4568-824D-AAD043B7D8F6}"/>
              </a:ext>
            </a:extLst>
          </p:cNvPr>
          <p:cNvCxnSpPr>
            <a:cxnSpLocks/>
          </p:cNvCxnSpPr>
          <p:nvPr/>
        </p:nvCxnSpPr>
        <p:spPr>
          <a:xfrm>
            <a:off x="3172806" y="1885358"/>
            <a:ext cx="198" cy="242648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コネクタ 294">
            <a:extLst>
              <a:ext uri="{FF2B5EF4-FFF2-40B4-BE49-F238E27FC236}">
                <a16:creationId xmlns:a16="http://schemas.microsoft.com/office/drawing/2014/main" id="{C0AF64CF-4BA9-4CDA-BC9B-9C8F3AB985C2}"/>
              </a:ext>
            </a:extLst>
          </p:cNvPr>
          <p:cNvCxnSpPr>
            <a:cxnSpLocks/>
          </p:cNvCxnSpPr>
          <p:nvPr/>
        </p:nvCxnSpPr>
        <p:spPr>
          <a:xfrm flipV="1">
            <a:off x="2928682" y="1616693"/>
            <a:ext cx="1221802" cy="9856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02369692-E902-4DC6-AF17-26D46E575B75}"/>
              </a:ext>
            </a:extLst>
          </p:cNvPr>
          <p:cNvSpPr/>
          <p:nvPr/>
        </p:nvSpPr>
        <p:spPr>
          <a:xfrm rot="10800000">
            <a:off x="5292309" y="4787533"/>
            <a:ext cx="962652" cy="160318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/>
          </a:p>
        </p:txBody>
      </p: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E8791673-397C-4FF6-B978-CC76A8505FAC}"/>
              </a:ext>
            </a:extLst>
          </p:cNvPr>
          <p:cNvCxnSpPr>
            <a:cxnSpLocks/>
          </p:cNvCxnSpPr>
          <p:nvPr/>
        </p:nvCxnSpPr>
        <p:spPr>
          <a:xfrm flipH="1">
            <a:off x="5647953" y="4622763"/>
            <a:ext cx="7883" cy="243643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56698CE0-4F11-41C2-94CD-2B734ACCED82}"/>
              </a:ext>
            </a:extLst>
          </p:cNvPr>
          <p:cNvCxnSpPr>
            <a:cxnSpLocks/>
          </p:cNvCxnSpPr>
          <p:nvPr/>
        </p:nvCxnSpPr>
        <p:spPr>
          <a:xfrm>
            <a:off x="6147838" y="4602316"/>
            <a:ext cx="5655" cy="27105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74C201EF-BCDE-4B12-B973-D3062C91027B}"/>
              </a:ext>
            </a:extLst>
          </p:cNvPr>
          <p:cNvCxnSpPr>
            <a:cxnSpLocks/>
          </p:cNvCxnSpPr>
          <p:nvPr/>
        </p:nvCxnSpPr>
        <p:spPr>
          <a:xfrm flipV="1">
            <a:off x="5648013" y="4869529"/>
            <a:ext cx="493800" cy="1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08475869-319E-4213-AB9C-4AFDDE20BBEA}"/>
              </a:ext>
            </a:extLst>
          </p:cNvPr>
          <p:cNvCxnSpPr>
            <a:cxnSpLocks/>
          </p:cNvCxnSpPr>
          <p:nvPr/>
        </p:nvCxnSpPr>
        <p:spPr>
          <a:xfrm>
            <a:off x="5405425" y="4618217"/>
            <a:ext cx="0" cy="83014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線コネクタ 351">
            <a:extLst>
              <a:ext uri="{FF2B5EF4-FFF2-40B4-BE49-F238E27FC236}">
                <a16:creationId xmlns:a16="http://schemas.microsoft.com/office/drawing/2014/main" id="{2912D589-062B-4CEA-BE2F-11CB4E4A446A}"/>
              </a:ext>
            </a:extLst>
          </p:cNvPr>
          <p:cNvCxnSpPr>
            <a:cxnSpLocks/>
          </p:cNvCxnSpPr>
          <p:nvPr/>
        </p:nvCxnSpPr>
        <p:spPr>
          <a:xfrm>
            <a:off x="5654077" y="4615133"/>
            <a:ext cx="0" cy="83014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689BB40-F06A-435B-A48C-BD92A5063279}"/>
              </a:ext>
            </a:extLst>
          </p:cNvPr>
          <p:cNvCxnSpPr>
            <a:cxnSpLocks/>
          </p:cNvCxnSpPr>
          <p:nvPr/>
        </p:nvCxnSpPr>
        <p:spPr>
          <a:xfrm>
            <a:off x="5906431" y="4615751"/>
            <a:ext cx="0" cy="83014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EF7B8E6A-4AE7-4B2B-8C1F-90A88B364219}"/>
              </a:ext>
            </a:extLst>
          </p:cNvPr>
          <p:cNvCxnSpPr>
            <a:cxnSpLocks/>
          </p:cNvCxnSpPr>
          <p:nvPr/>
        </p:nvCxnSpPr>
        <p:spPr>
          <a:xfrm>
            <a:off x="6147679" y="4605263"/>
            <a:ext cx="0" cy="83014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034E67E2-4D2B-45E2-9024-65D75A8C6DF6}"/>
              </a:ext>
            </a:extLst>
          </p:cNvPr>
          <p:cNvCxnSpPr>
            <a:cxnSpLocks/>
          </p:cNvCxnSpPr>
          <p:nvPr/>
        </p:nvCxnSpPr>
        <p:spPr>
          <a:xfrm flipH="1" flipV="1">
            <a:off x="4152746" y="2881812"/>
            <a:ext cx="999673" cy="5711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6BB6298E-1413-471B-91F6-42B861D2DFD0}"/>
              </a:ext>
            </a:extLst>
          </p:cNvPr>
          <p:cNvSpPr txBox="1"/>
          <p:nvPr/>
        </p:nvSpPr>
        <p:spPr>
          <a:xfrm>
            <a:off x="3641060" y="3738218"/>
            <a:ext cx="19075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VSS</a:t>
            </a:r>
          </a:p>
        </p:txBody>
      </p:sp>
      <p:sp>
        <p:nvSpPr>
          <p:cNvPr id="363" name="テキスト ボックス 362">
            <a:extLst>
              <a:ext uri="{FF2B5EF4-FFF2-40B4-BE49-F238E27FC236}">
                <a16:creationId xmlns:a16="http://schemas.microsoft.com/office/drawing/2014/main" id="{7B667DEB-39FB-4266-B293-A5A39BF55F49}"/>
              </a:ext>
            </a:extLst>
          </p:cNvPr>
          <p:cNvSpPr txBox="1"/>
          <p:nvPr/>
        </p:nvSpPr>
        <p:spPr>
          <a:xfrm>
            <a:off x="4317158" y="3871314"/>
            <a:ext cx="21751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RA2</a:t>
            </a:r>
          </a:p>
        </p:txBody>
      </p:sp>
      <p:sp>
        <p:nvSpPr>
          <p:cNvPr id="365" name="正方形/長方形 364">
            <a:extLst>
              <a:ext uri="{FF2B5EF4-FFF2-40B4-BE49-F238E27FC236}">
                <a16:creationId xmlns:a16="http://schemas.microsoft.com/office/drawing/2014/main" id="{FB8E63EA-3636-44A3-A65F-256ED134FAC5}"/>
              </a:ext>
            </a:extLst>
          </p:cNvPr>
          <p:cNvSpPr/>
          <p:nvPr/>
        </p:nvSpPr>
        <p:spPr>
          <a:xfrm rot="10800000">
            <a:off x="2592195" y="4785193"/>
            <a:ext cx="922987" cy="174503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/>
          </a:p>
        </p:txBody>
      </p:sp>
      <p:cxnSp>
        <p:nvCxnSpPr>
          <p:cNvPr id="369" name="直線コネクタ 368">
            <a:extLst>
              <a:ext uri="{FF2B5EF4-FFF2-40B4-BE49-F238E27FC236}">
                <a16:creationId xmlns:a16="http://schemas.microsoft.com/office/drawing/2014/main" id="{5D2898D0-C5A8-45A8-BBE2-81E6B4140546}"/>
              </a:ext>
            </a:extLst>
          </p:cNvPr>
          <p:cNvCxnSpPr>
            <a:cxnSpLocks/>
          </p:cNvCxnSpPr>
          <p:nvPr/>
        </p:nvCxnSpPr>
        <p:spPr>
          <a:xfrm>
            <a:off x="2679183" y="4615876"/>
            <a:ext cx="0" cy="83014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線コネクタ 369">
            <a:extLst>
              <a:ext uri="{FF2B5EF4-FFF2-40B4-BE49-F238E27FC236}">
                <a16:creationId xmlns:a16="http://schemas.microsoft.com/office/drawing/2014/main" id="{292C599F-1668-4C12-A1A2-3336FDBCB0DC}"/>
              </a:ext>
            </a:extLst>
          </p:cNvPr>
          <p:cNvCxnSpPr>
            <a:cxnSpLocks/>
          </p:cNvCxnSpPr>
          <p:nvPr/>
        </p:nvCxnSpPr>
        <p:spPr>
          <a:xfrm>
            <a:off x="2927835" y="4612792"/>
            <a:ext cx="0" cy="83014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コネクタ 370">
            <a:extLst>
              <a:ext uri="{FF2B5EF4-FFF2-40B4-BE49-F238E27FC236}">
                <a16:creationId xmlns:a16="http://schemas.microsoft.com/office/drawing/2014/main" id="{6AB49D2D-AA9B-43C1-8F22-85252DAFCDB0}"/>
              </a:ext>
            </a:extLst>
          </p:cNvPr>
          <p:cNvCxnSpPr>
            <a:cxnSpLocks/>
          </p:cNvCxnSpPr>
          <p:nvPr/>
        </p:nvCxnSpPr>
        <p:spPr>
          <a:xfrm>
            <a:off x="3180189" y="4613410"/>
            <a:ext cx="0" cy="83014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コネクタ 371">
            <a:extLst>
              <a:ext uri="{FF2B5EF4-FFF2-40B4-BE49-F238E27FC236}">
                <a16:creationId xmlns:a16="http://schemas.microsoft.com/office/drawing/2014/main" id="{218CE58E-13D0-423E-A2BE-881BA8C06DDD}"/>
              </a:ext>
            </a:extLst>
          </p:cNvPr>
          <p:cNvCxnSpPr>
            <a:cxnSpLocks/>
          </p:cNvCxnSpPr>
          <p:nvPr/>
        </p:nvCxnSpPr>
        <p:spPr>
          <a:xfrm>
            <a:off x="3421437" y="4602922"/>
            <a:ext cx="0" cy="83014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8EC9BCDF-3AE0-4557-B400-45BA502DA00A}"/>
              </a:ext>
            </a:extLst>
          </p:cNvPr>
          <p:cNvCxnSpPr>
            <a:cxnSpLocks/>
          </p:cNvCxnSpPr>
          <p:nvPr/>
        </p:nvCxnSpPr>
        <p:spPr>
          <a:xfrm flipH="1">
            <a:off x="3412897" y="3114909"/>
            <a:ext cx="8874" cy="1011894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コネクタ 238">
            <a:extLst>
              <a:ext uri="{FF2B5EF4-FFF2-40B4-BE49-F238E27FC236}">
                <a16:creationId xmlns:a16="http://schemas.microsoft.com/office/drawing/2014/main" id="{C6447348-3DB7-4D8D-9432-0B175C772D73}"/>
              </a:ext>
            </a:extLst>
          </p:cNvPr>
          <p:cNvCxnSpPr>
            <a:cxnSpLocks/>
          </p:cNvCxnSpPr>
          <p:nvPr/>
        </p:nvCxnSpPr>
        <p:spPr>
          <a:xfrm>
            <a:off x="3169194" y="3119778"/>
            <a:ext cx="0" cy="758428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楕円 382">
            <a:extLst>
              <a:ext uri="{FF2B5EF4-FFF2-40B4-BE49-F238E27FC236}">
                <a16:creationId xmlns:a16="http://schemas.microsoft.com/office/drawing/2014/main" id="{82F2CD95-9B7B-4FB9-A871-843248C9AD13}"/>
              </a:ext>
            </a:extLst>
          </p:cNvPr>
          <p:cNvSpPr/>
          <p:nvPr/>
        </p:nvSpPr>
        <p:spPr>
          <a:xfrm rot="5400000">
            <a:off x="4525295" y="2165512"/>
            <a:ext cx="259456" cy="194614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84" name="楕円 383">
            <a:extLst>
              <a:ext uri="{FF2B5EF4-FFF2-40B4-BE49-F238E27FC236}">
                <a16:creationId xmlns:a16="http://schemas.microsoft.com/office/drawing/2014/main" id="{7E3AD599-BB25-4CC7-A192-9105841B261F}"/>
              </a:ext>
            </a:extLst>
          </p:cNvPr>
          <p:cNvSpPr/>
          <p:nvPr/>
        </p:nvSpPr>
        <p:spPr>
          <a:xfrm rot="10800000">
            <a:off x="5891460" y="3286745"/>
            <a:ext cx="259456" cy="194614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85" name="楕円 384">
            <a:extLst>
              <a:ext uri="{FF2B5EF4-FFF2-40B4-BE49-F238E27FC236}">
                <a16:creationId xmlns:a16="http://schemas.microsoft.com/office/drawing/2014/main" id="{85006980-3F6A-4562-B20F-19CF408F7C8F}"/>
              </a:ext>
            </a:extLst>
          </p:cNvPr>
          <p:cNvSpPr/>
          <p:nvPr/>
        </p:nvSpPr>
        <p:spPr>
          <a:xfrm>
            <a:off x="5877366" y="3366820"/>
            <a:ext cx="468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86" name="楕円 385">
            <a:extLst>
              <a:ext uri="{FF2B5EF4-FFF2-40B4-BE49-F238E27FC236}">
                <a16:creationId xmlns:a16="http://schemas.microsoft.com/office/drawing/2014/main" id="{BD3B206C-BC0F-44B5-92F8-B8AE991951F8}"/>
              </a:ext>
            </a:extLst>
          </p:cNvPr>
          <p:cNvSpPr/>
          <p:nvPr/>
        </p:nvSpPr>
        <p:spPr>
          <a:xfrm>
            <a:off x="6122295" y="3355938"/>
            <a:ext cx="468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87" name="テキスト ボックス 386">
            <a:extLst>
              <a:ext uri="{FF2B5EF4-FFF2-40B4-BE49-F238E27FC236}">
                <a16:creationId xmlns:a16="http://schemas.microsoft.com/office/drawing/2014/main" id="{7C262734-1078-4B8F-80A1-3959EC9DF08A}"/>
              </a:ext>
            </a:extLst>
          </p:cNvPr>
          <p:cNvSpPr txBox="1"/>
          <p:nvPr/>
        </p:nvSpPr>
        <p:spPr>
          <a:xfrm>
            <a:off x="5928484" y="3121849"/>
            <a:ext cx="32060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0.1</a:t>
            </a:r>
            <a:r>
              <a:rPr lang="en-US" altLang="ja-JP" sz="1100" dirty="0"/>
              <a:t>μF</a:t>
            </a:r>
            <a:endParaRPr lang="en-US" sz="1100" dirty="0"/>
          </a:p>
        </p:txBody>
      </p:sp>
      <p:sp>
        <p:nvSpPr>
          <p:cNvPr id="394" name="テキスト ボックス 393">
            <a:extLst>
              <a:ext uri="{FF2B5EF4-FFF2-40B4-BE49-F238E27FC236}">
                <a16:creationId xmlns:a16="http://schemas.microsoft.com/office/drawing/2014/main" id="{87D5AB98-A19B-415F-8F74-320C22FD2CA7}"/>
              </a:ext>
            </a:extLst>
          </p:cNvPr>
          <p:cNvSpPr txBox="1"/>
          <p:nvPr/>
        </p:nvSpPr>
        <p:spPr>
          <a:xfrm>
            <a:off x="3082613" y="5455070"/>
            <a:ext cx="19075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VSS</a:t>
            </a:r>
          </a:p>
        </p:txBody>
      </p:sp>
      <p:sp>
        <p:nvSpPr>
          <p:cNvPr id="395" name="テキスト ボックス 394">
            <a:extLst>
              <a:ext uri="{FF2B5EF4-FFF2-40B4-BE49-F238E27FC236}">
                <a16:creationId xmlns:a16="http://schemas.microsoft.com/office/drawing/2014/main" id="{CFC0D556-CC24-4D0A-A9B3-E5D84BBE299A}"/>
              </a:ext>
            </a:extLst>
          </p:cNvPr>
          <p:cNvSpPr txBox="1"/>
          <p:nvPr/>
        </p:nvSpPr>
        <p:spPr>
          <a:xfrm>
            <a:off x="3334991" y="5450939"/>
            <a:ext cx="22923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VDD</a:t>
            </a:r>
          </a:p>
        </p:txBody>
      </p:sp>
      <p:cxnSp>
        <p:nvCxnSpPr>
          <p:cNvPr id="418" name="直線コネクタ 417">
            <a:extLst>
              <a:ext uri="{FF2B5EF4-FFF2-40B4-BE49-F238E27FC236}">
                <a16:creationId xmlns:a16="http://schemas.microsoft.com/office/drawing/2014/main" id="{7EF59683-4DF4-4C8C-834C-B8D1343EEC10}"/>
              </a:ext>
            </a:extLst>
          </p:cNvPr>
          <p:cNvCxnSpPr>
            <a:cxnSpLocks/>
          </p:cNvCxnSpPr>
          <p:nvPr/>
        </p:nvCxnSpPr>
        <p:spPr>
          <a:xfrm>
            <a:off x="3661533" y="4625453"/>
            <a:ext cx="5065" cy="244567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EE99E92F-6F64-4E5F-9B43-E41FA7977C07}"/>
              </a:ext>
            </a:extLst>
          </p:cNvPr>
          <p:cNvCxnSpPr>
            <a:cxnSpLocks/>
            <a:endCxn id="301" idx="1"/>
          </p:cNvCxnSpPr>
          <p:nvPr/>
        </p:nvCxnSpPr>
        <p:spPr>
          <a:xfrm>
            <a:off x="3664554" y="4868569"/>
            <a:ext cx="123673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1019F2A6-81E5-40AA-8466-0CB3BAE21F47}"/>
              </a:ext>
            </a:extLst>
          </p:cNvPr>
          <p:cNvCxnSpPr>
            <a:cxnSpLocks/>
          </p:cNvCxnSpPr>
          <p:nvPr/>
        </p:nvCxnSpPr>
        <p:spPr>
          <a:xfrm>
            <a:off x="4410286" y="4623249"/>
            <a:ext cx="5065" cy="244567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D2F8400E-F8FC-4912-AA0B-87B618BD4F7D}"/>
              </a:ext>
            </a:extLst>
          </p:cNvPr>
          <p:cNvCxnSpPr>
            <a:cxnSpLocks/>
            <a:stCxn id="301" idx="3"/>
          </p:cNvCxnSpPr>
          <p:nvPr/>
        </p:nvCxnSpPr>
        <p:spPr>
          <a:xfrm>
            <a:off x="4302033" y="4868569"/>
            <a:ext cx="11273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コネクタ 177">
            <a:extLst>
              <a:ext uri="{FF2B5EF4-FFF2-40B4-BE49-F238E27FC236}">
                <a16:creationId xmlns:a16="http://schemas.microsoft.com/office/drawing/2014/main" id="{830E942B-4C67-4130-BBE2-678C21AE9582}"/>
              </a:ext>
            </a:extLst>
          </p:cNvPr>
          <p:cNvCxnSpPr>
            <a:cxnSpLocks/>
          </p:cNvCxnSpPr>
          <p:nvPr/>
        </p:nvCxnSpPr>
        <p:spPr>
          <a:xfrm>
            <a:off x="4159791" y="2870668"/>
            <a:ext cx="137" cy="274541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D2687DE5-76D2-4F7F-96B8-8273C9C71AAB}"/>
              </a:ext>
            </a:extLst>
          </p:cNvPr>
          <p:cNvCxnSpPr>
            <a:cxnSpLocks/>
          </p:cNvCxnSpPr>
          <p:nvPr/>
        </p:nvCxnSpPr>
        <p:spPr>
          <a:xfrm>
            <a:off x="5397560" y="2647397"/>
            <a:ext cx="0" cy="497812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四角形: 角を丸くする 186">
            <a:extLst>
              <a:ext uri="{FF2B5EF4-FFF2-40B4-BE49-F238E27FC236}">
                <a16:creationId xmlns:a16="http://schemas.microsoft.com/office/drawing/2014/main" id="{F849E425-3058-4AF8-ACEB-2411E53AF7A4}"/>
              </a:ext>
            </a:extLst>
          </p:cNvPr>
          <p:cNvSpPr/>
          <p:nvPr/>
        </p:nvSpPr>
        <p:spPr>
          <a:xfrm>
            <a:off x="5493855" y="3043469"/>
            <a:ext cx="306619" cy="198808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/>
          </a:p>
        </p:txBody>
      </p:sp>
      <p:cxnSp>
        <p:nvCxnSpPr>
          <p:cNvPr id="188" name="直線コネクタ 187">
            <a:extLst>
              <a:ext uri="{FF2B5EF4-FFF2-40B4-BE49-F238E27FC236}">
                <a16:creationId xmlns:a16="http://schemas.microsoft.com/office/drawing/2014/main" id="{1A23CD02-CC2E-4C25-9419-B75C705AF3FA}"/>
              </a:ext>
            </a:extLst>
          </p:cNvPr>
          <p:cNvCxnSpPr>
            <a:cxnSpLocks/>
          </p:cNvCxnSpPr>
          <p:nvPr/>
        </p:nvCxnSpPr>
        <p:spPr>
          <a:xfrm flipH="1">
            <a:off x="5798952" y="3121849"/>
            <a:ext cx="102532" cy="24107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6A612A93-4202-4766-B600-C8FCF542FAEB}"/>
              </a:ext>
            </a:extLst>
          </p:cNvPr>
          <p:cNvCxnSpPr>
            <a:cxnSpLocks/>
          </p:cNvCxnSpPr>
          <p:nvPr/>
        </p:nvCxnSpPr>
        <p:spPr>
          <a:xfrm flipH="1">
            <a:off x="5411415" y="3117491"/>
            <a:ext cx="102532" cy="24107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2CDA7DC9-D93B-448F-94A5-EFB445F87415}"/>
              </a:ext>
            </a:extLst>
          </p:cNvPr>
          <p:cNvSpPr txBox="1"/>
          <p:nvPr/>
        </p:nvSpPr>
        <p:spPr>
          <a:xfrm>
            <a:off x="5488695" y="3143628"/>
            <a:ext cx="30136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/>
              <a:t>10k</a:t>
            </a:r>
            <a:r>
              <a:rPr lang="en-US" altLang="ja-JP" sz="1100" dirty="0"/>
              <a:t>Ω</a:t>
            </a:r>
            <a:endParaRPr lang="en-US" sz="1100" dirty="0"/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CBD1065D-BA92-4900-AABE-E926B14851E4}"/>
              </a:ext>
            </a:extLst>
          </p:cNvPr>
          <p:cNvSpPr txBox="1"/>
          <p:nvPr/>
        </p:nvSpPr>
        <p:spPr>
          <a:xfrm>
            <a:off x="5278413" y="2453412"/>
            <a:ext cx="31579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B10FA99-80A2-4840-A2F7-ABA9CBCEECCA}"/>
              </a:ext>
            </a:extLst>
          </p:cNvPr>
          <p:cNvSpPr txBox="1"/>
          <p:nvPr/>
        </p:nvSpPr>
        <p:spPr>
          <a:xfrm flipH="1">
            <a:off x="4775177" y="5982698"/>
            <a:ext cx="22856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120</a:t>
            </a:r>
            <a:r>
              <a:rPr lang="en-US" altLang="ja-JP" sz="1100" dirty="0"/>
              <a:t>Ω termination register required</a:t>
            </a:r>
          </a:p>
          <a:p>
            <a:r>
              <a:rPr lang="en-US" altLang="ja-JP" sz="1100" dirty="0"/>
              <a:t>at the both ends.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50145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1809</TotalTime>
  <Words>70</Words>
  <Application>Microsoft Office PowerPoint</Application>
  <PresentationFormat>画面に合わせる (4:3)</PresentationFormat>
  <Paragraphs>53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119</cp:revision>
  <dcterms:created xsi:type="dcterms:W3CDTF">2017-08-31T09:04:13Z</dcterms:created>
  <dcterms:modified xsi:type="dcterms:W3CDTF">2018-03-25T00:48:39Z</dcterms:modified>
</cp:coreProperties>
</file>