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17475" y="1130240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CC42EB2-0EDC-4DC3-A0E1-CA4E80F7B6C2}"/>
              </a:ext>
            </a:extLst>
          </p:cNvPr>
          <p:cNvSpPr/>
          <p:nvPr/>
        </p:nvSpPr>
        <p:spPr>
          <a:xfrm>
            <a:off x="3553302" y="3978183"/>
            <a:ext cx="1715587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06B4276-2BB7-485F-A80B-88D899A93EA9}"/>
              </a:ext>
            </a:extLst>
          </p:cNvPr>
          <p:cNvSpPr/>
          <p:nvPr/>
        </p:nvSpPr>
        <p:spPr>
          <a:xfrm>
            <a:off x="3531528" y="2249527"/>
            <a:ext cx="2242255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6F1CDCC-A088-428F-9CBF-1485365E5C61}"/>
              </a:ext>
            </a:extLst>
          </p:cNvPr>
          <p:cNvSpPr/>
          <p:nvPr/>
        </p:nvSpPr>
        <p:spPr>
          <a:xfrm>
            <a:off x="5521440" y="3743042"/>
            <a:ext cx="1002389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4A229F2-8F2F-4A1F-AE33-BB0FA0D0C2A8}"/>
              </a:ext>
            </a:extLst>
          </p:cNvPr>
          <p:cNvCxnSpPr>
            <a:cxnSpLocks/>
          </p:cNvCxnSpPr>
          <p:nvPr/>
        </p:nvCxnSpPr>
        <p:spPr>
          <a:xfrm>
            <a:off x="3170280" y="1866732"/>
            <a:ext cx="0" cy="299410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C04BC48-1CC7-4D1E-9510-C9ED6EC70FCA}"/>
              </a:ext>
            </a:extLst>
          </p:cNvPr>
          <p:cNvCxnSpPr>
            <a:cxnSpLocks/>
          </p:cNvCxnSpPr>
          <p:nvPr/>
        </p:nvCxnSpPr>
        <p:spPr>
          <a:xfrm flipV="1">
            <a:off x="2669173" y="2119294"/>
            <a:ext cx="1240976" cy="396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A5F9A63-8BF2-44C9-8C33-648A085F6003}"/>
              </a:ext>
            </a:extLst>
          </p:cNvPr>
          <p:cNvCxnSpPr>
            <a:cxnSpLocks/>
          </p:cNvCxnSpPr>
          <p:nvPr/>
        </p:nvCxnSpPr>
        <p:spPr>
          <a:xfrm flipV="1">
            <a:off x="3404854" y="1870055"/>
            <a:ext cx="757843" cy="7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F38D918-4466-4396-86EF-877EC5A8F425}"/>
              </a:ext>
            </a:extLst>
          </p:cNvPr>
          <p:cNvCxnSpPr>
            <a:cxnSpLocks/>
          </p:cNvCxnSpPr>
          <p:nvPr/>
        </p:nvCxnSpPr>
        <p:spPr>
          <a:xfrm flipH="1">
            <a:off x="3404854" y="1879605"/>
            <a:ext cx="3" cy="5138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42C5F213-6681-4E8C-97DF-28EF5414B461}"/>
              </a:ext>
            </a:extLst>
          </p:cNvPr>
          <p:cNvSpPr/>
          <p:nvPr/>
        </p:nvSpPr>
        <p:spPr>
          <a:xfrm rot="10800000">
            <a:off x="2775855" y="2256547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79A989C-48B1-4AB3-90B2-CB0EE98F7EDC}"/>
              </a:ext>
            </a:extLst>
          </p:cNvPr>
          <p:cNvCxnSpPr>
            <a:cxnSpLocks/>
          </p:cNvCxnSpPr>
          <p:nvPr/>
        </p:nvCxnSpPr>
        <p:spPr>
          <a:xfrm flipH="1">
            <a:off x="2686396" y="1857833"/>
            <a:ext cx="3" cy="5138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BA850E34-5C63-4B11-B55E-4E9D62184EC0}"/>
              </a:ext>
            </a:extLst>
          </p:cNvPr>
          <p:cNvSpPr/>
          <p:nvPr/>
        </p:nvSpPr>
        <p:spPr>
          <a:xfrm>
            <a:off x="2814038" y="1757898"/>
            <a:ext cx="696685" cy="22605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EDBD959-95B6-4F96-B877-7A15D3A0BFA3}"/>
              </a:ext>
            </a:extLst>
          </p:cNvPr>
          <p:cNvCxnSpPr>
            <a:cxnSpLocks/>
          </p:cNvCxnSpPr>
          <p:nvPr/>
        </p:nvCxnSpPr>
        <p:spPr>
          <a:xfrm flipH="1">
            <a:off x="3914308" y="2114740"/>
            <a:ext cx="2986" cy="24819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13252F85-3C20-4B64-961F-FEC28A4FF1A2}"/>
              </a:ext>
            </a:extLst>
          </p:cNvPr>
          <p:cNvCxnSpPr>
            <a:cxnSpLocks/>
          </p:cNvCxnSpPr>
          <p:nvPr/>
        </p:nvCxnSpPr>
        <p:spPr>
          <a:xfrm flipH="1">
            <a:off x="4162697" y="1870055"/>
            <a:ext cx="4072" cy="4928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5C79F66-5634-4F4B-9BCB-7E92574DB77A}"/>
              </a:ext>
            </a:extLst>
          </p:cNvPr>
          <p:cNvCxnSpPr>
            <a:cxnSpLocks/>
          </p:cNvCxnSpPr>
          <p:nvPr/>
        </p:nvCxnSpPr>
        <p:spPr>
          <a:xfrm flipH="1" flipV="1">
            <a:off x="3165213" y="2609904"/>
            <a:ext cx="2983038" cy="120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9376235-B02C-4B7C-B057-62929740198E}"/>
              </a:ext>
            </a:extLst>
          </p:cNvPr>
          <p:cNvCxnSpPr>
            <a:cxnSpLocks/>
          </p:cNvCxnSpPr>
          <p:nvPr/>
        </p:nvCxnSpPr>
        <p:spPr>
          <a:xfrm flipV="1">
            <a:off x="2662649" y="1869153"/>
            <a:ext cx="266033" cy="831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07047F7-5C38-44DF-B869-120D71EAD8DB}"/>
              </a:ext>
            </a:extLst>
          </p:cNvPr>
          <p:cNvSpPr txBox="1"/>
          <p:nvPr/>
        </p:nvSpPr>
        <p:spPr>
          <a:xfrm>
            <a:off x="1954416" y="1438068"/>
            <a:ext cx="271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Murata CERALOCK 8MHz</a:t>
            </a: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FDE24A22-50B1-420E-99A5-EED4FBF04FED}"/>
              </a:ext>
            </a:extLst>
          </p:cNvPr>
          <p:cNvCxnSpPr>
            <a:cxnSpLocks/>
          </p:cNvCxnSpPr>
          <p:nvPr/>
        </p:nvCxnSpPr>
        <p:spPr>
          <a:xfrm>
            <a:off x="3664554" y="2360007"/>
            <a:ext cx="5914" cy="2554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0529AE-AA18-4E26-8C72-5ABF7A2E1A2A}"/>
              </a:ext>
            </a:extLst>
          </p:cNvPr>
          <p:cNvSpPr/>
          <p:nvPr/>
        </p:nvSpPr>
        <p:spPr>
          <a:xfrm>
            <a:off x="2540271" y="4722391"/>
            <a:ext cx="1002389" cy="25971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4C86FDF5-6CB2-4F9A-BDEA-CD63BAAB53FD}"/>
              </a:ext>
            </a:extLst>
          </p:cNvPr>
          <p:cNvCxnSpPr>
            <a:cxnSpLocks/>
          </p:cNvCxnSpPr>
          <p:nvPr/>
        </p:nvCxnSpPr>
        <p:spPr>
          <a:xfrm>
            <a:off x="3404854" y="2860375"/>
            <a:ext cx="8555" cy="201043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E3CEBA1-7835-4186-93D0-F6491B21B910}"/>
              </a:ext>
            </a:extLst>
          </p:cNvPr>
          <p:cNvCxnSpPr>
            <a:cxnSpLocks/>
          </p:cNvCxnSpPr>
          <p:nvPr/>
        </p:nvCxnSpPr>
        <p:spPr>
          <a:xfrm flipH="1">
            <a:off x="3419298" y="2860377"/>
            <a:ext cx="2511239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C72F363-2AAD-42EF-8F7B-D27A49605BA3}"/>
              </a:ext>
            </a:extLst>
          </p:cNvPr>
          <p:cNvCxnSpPr>
            <a:cxnSpLocks/>
          </p:cNvCxnSpPr>
          <p:nvPr/>
        </p:nvCxnSpPr>
        <p:spPr>
          <a:xfrm>
            <a:off x="5654467" y="2878171"/>
            <a:ext cx="0" cy="23040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E98CC86-0037-4E39-B657-4C3BC82A7ABD}"/>
              </a:ext>
            </a:extLst>
          </p:cNvPr>
          <p:cNvCxnSpPr>
            <a:cxnSpLocks/>
          </p:cNvCxnSpPr>
          <p:nvPr/>
        </p:nvCxnSpPr>
        <p:spPr>
          <a:xfrm>
            <a:off x="3420714" y="4868086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CB89859-E294-41AA-BAA6-8E93438C7546}"/>
              </a:ext>
            </a:extLst>
          </p:cNvPr>
          <p:cNvCxnSpPr>
            <a:cxnSpLocks/>
          </p:cNvCxnSpPr>
          <p:nvPr/>
        </p:nvCxnSpPr>
        <p:spPr>
          <a:xfrm rot="5400000">
            <a:off x="3546987" y="4994359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A870A7CA-26C3-4052-8EA9-E319661DB2A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640178" y="5097425"/>
            <a:ext cx="148049" cy="852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2E765351-9019-40E4-9B56-90D140F4797B}"/>
              </a:ext>
            </a:extLst>
          </p:cNvPr>
          <p:cNvCxnSpPr>
            <a:cxnSpLocks/>
          </p:cNvCxnSpPr>
          <p:nvPr/>
        </p:nvCxnSpPr>
        <p:spPr>
          <a:xfrm rot="5400000">
            <a:off x="4282857" y="4981295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7433E71-794F-4402-9670-4D13778BB198}"/>
              </a:ext>
            </a:extLst>
          </p:cNvPr>
          <p:cNvCxnSpPr>
            <a:cxnSpLocks/>
          </p:cNvCxnSpPr>
          <p:nvPr/>
        </p:nvCxnSpPr>
        <p:spPr>
          <a:xfrm flipV="1">
            <a:off x="4262841" y="5101779"/>
            <a:ext cx="148049" cy="852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2C0A8C7-EEC0-4141-80D5-7139962A1C5F}"/>
              </a:ext>
            </a:extLst>
          </p:cNvPr>
          <p:cNvSpPr/>
          <p:nvPr/>
        </p:nvSpPr>
        <p:spPr>
          <a:xfrm>
            <a:off x="3788227" y="4971340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2982EE1-A4BF-470A-98B6-840C4481D880}"/>
              </a:ext>
            </a:extLst>
          </p:cNvPr>
          <p:cNvCxnSpPr>
            <a:cxnSpLocks/>
          </p:cNvCxnSpPr>
          <p:nvPr/>
        </p:nvCxnSpPr>
        <p:spPr>
          <a:xfrm>
            <a:off x="3165558" y="3856267"/>
            <a:ext cx="498996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8539332-53B8-4EF7-9FA0-7286C70685C9}"/>
              </a:ext>
            </a:extLst>
          </p:cNvPr>
          <p:cNvCxnSpPr>
            <a:cxnSpLocks/>
          </p:cNvCxnSpPr>
          <p:nvPr/>
        </p:nvCxnSpPr>
        <p:spPr>
          <a:xfrm rot="5400000">
            <a:off x="3542631" y="3997226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EF5DD309-7CDC-4CB3-A2EB-1A8B8872AA65}"/>
              </a:ext>
            </a:extLst>
          </p:cNvPr>
          <p:cNvCxnSpPr>
            <a:cxnSpLocks/>
          </p:cNvCxnSpPr>
          <p:nvPr/>
        </p:nvCxnSpPr>
        <p:spPr>
          <a:xfrm>
            <a:off x="2680487" y="4352658"/>
            <a:ext cx="0" cy="51542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9AC75881-2B42-4159-A17C-8B3B748B2BE9}"/>
              </a:ext>
            </a:extLst>
          </p:cNvPr>
          <p:cNvCxnSpPr>
            <a:cxnSpLocks/>
          </p:cNvCxnSpPr>
          <p:nvPr/>
        </p:nvCxnSpPr>
        <p:spPr>
          <a:xfrm>
            <a:off x="2927144" y="4595299"/>
            <a:ext cx="1538" cy="25971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EC781310-9005-4C3C-B635-C296A6C95111}"/>
              </a:ext>
            </a:extLst>
          </p:cNvPr>
          <p:cNvCxnSpPr>
            <a:cxnSpLocks/>
          </p:cNvCxnSpPr>
          <p:nvPr/>
        </p:nvCxnSpPr>
        <p:spPr>
          <a:xfrm>
            <a:off x="4664502" y="4608363"/>
            <a:ext cx="1538" cy="25971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9D59787-1B50-4701-A95C-BE6F07EAC714}"/>
              </a:ext>
            </a:extLst>
          </p:cNvPr>
          <p:cNvCxnSpPr>
            <a:cxnSpLocks/>
          </p:cNvCxnSpPr>
          <p:nvPr/>
        </p:nvCxnSpPr>
        <p:spPr>
          <a:xfrm flipH="1">
            <a:off x="4905522" y="4352658"/>
            <a:ext cx="11828" cy="5023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6F078124-941C-4784-8AFD-08394E9B7594}"/>
              </a:ext>
            </a:extLst>
          </p:cNvPr>
          <p:cNvCxnSpPr>
            <a:cxnSpLocks/>
          </p:cNvCxnSpPr>
          <p:nvPr/>
        </p:nvCxnSpPr>
        <p:spPr>
          <a:xfrm rot="5400000">
            <a:off x="5030556" y="3246665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28218955-82F4-4603-9257-14A9AA45278A}"/>
              </a:ext>
            </a:extLst>
          </p:cNvPr>
          <p:cNvCxnSpPr>
            <a:cxnSpLocks/>
          </p:cNvCxnSpPr>
          <p:nvPr/>
        </p:nvCxnSpPr>
        <p:spPr>
          <a:xfrm>
            <a:off x="5893955" y="2865106"/>
            <a:ext cx="0" cy="991161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86C7E3AF-4B3C-41E3-B340-E50E48FFA396}"/>
              </a:ext>
            </a:extLst>
          </p:cNvPr>
          <p:cNvCxnSpPr>
            <a:cxnSpLocks/>
          </p:cNvCxnSpPr>
          <p:nvPr/>
        </p:nvCxnSpPr>
        <p:spPr>
          <a:xfrm flipH="1">
            <a:off x="6142152" y="2621916"/>
            <a:ext cx="6099" cy="1247413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05BD3F4D-20FC-4304-9FAC-D54A95EED4F4}"/>
              </a:ext>
            </a:extLst>
          </p:cNvPr>
          <p:cNvCxnSpPr>
            <a:cxnSpLocks/>
          </p:cNvCxnSpPr>
          <p:nvPr/>
        </p:nvCxnSpPr>
        <p:spPr>
          <a:xfrm>
            <a:off x="5397559" y="2111437"/>
            <a:ext cx="8714" cy="26126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E212FDF-BD9B-466A-B97B-88C6D14E8165}"/>
              </a:ext>
            </a:extLst>
          </p:cNvPr>
          <p:cNvCxnSpPr>
            <a:cxnSpLocks/>
          </p:cNvCxnSpPr>
          <p:nvPr/>
        </p:nvCxnSpPr>
        <p:spPr>
          <a:xfrm flipH="1">
            <a:off x="5404859" y="2105365"/>
            <a:ext cx="497788" cy="60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4D34B98-8FC3-485B-A211-7B36323C0B95}"/>
              </a:ext>
            </a:extLst>
          </p:cNvPr>
          <p:cNvCxnSpPr>
            <a:cxnSpLocks/>
          </p:cNvCxnSpPr>
          <p:nvPr/>
        </p:nvCxnSpPr>
        <p:spPr>
          <a:xfrm>
            <a:off x="6392091" y="2368339"/>
            <a:ext cx="0" cy="149725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DD92A743-FA2F-4274-9E32-766CA7D56EC2}"/>
              </a:ext>
            </a:extLst>
          </p:cNvPr>
          <p:cNvCxnSpPr>
            <a:cxnSpLocks/>
          </p:cNvCxnSpPr>
          <p:nvPr/>
        </p:nvCxnSpPr>
        <p:spPr>
          <a:xfrm flipH="1">
            <a:off x="5645761" y="2360007"/>
            <a:ext cx="756337" cy="833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5541ACFF-C3B8-42B6-B425-C18BCDCF508D}"/>
              </a:ext>
            </a:extLst>
          </p:cNvPr>
          <p:cNvCxnSpPr>
            <a:cxnSpLocks/>
          </p:cNvCxnSpPr>
          <p:nvPr/>
        </p:nvCxnSpPr>
        <p:spPr>
          <a:xfrm flipH="1">
            <a:off x="5653162" y="3359876"/>
            <a:ext cx="1305" cy="50503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E8E0B99A-5582-441D-A6C9-C61FF96B0E3D}"/>
              </a:ext>
            </a:extLst>
          </p:cNvPr>
          <p:cNvCxnSpPr>
            <a:cxnSpLocks/>
          </p:cNvCxnSpPr>
          <p:nvPr/>
        </p:nvCxnSpPr>
        <p:spPr>
          <a:xfrm flipH="1">
            <a:off x="5821590" y="2126550"/>
            <a:ext cx="81586" cy="124015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A77EEFED-02FB-47D1-B39D-DA6773D43026}"/>
              </a:ext>
            </a:extLst>
          </p:cNvPr>
          <p:cNvCxnSpPr>
            <a:cxnSpLocks/>
          </p:cNvCxnSpPr>
          <p:nvPr/>
        </p:nvCxnSpPr>
        <p:spPr>
          <a:xfrm flipH="1">
            <a:off x="5650111" y="3348056"/>
            <a:ext cx="17147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4CE75343-A5C0-49B8-B362-4A152B92F083}"/>
              </a:ext>
            </a:extLst>
          </p:cNvPr>
          <p:cNvSpPr/>
          <p:nvPr/>
        </p:nvSpPr>
        <p:spPr>
          <a:xfrm rot="16200000">
            <a:off x="6427130" y="4844124"/>
            <a:ext cx="442175" cy="21691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四角形: 角を丸くする 190">
            <a:extLst>
              <a:ext uri="{FF2B5EF4-FFF2-40B4-BE49-F238E27FC236}">
                <a16:creationId xmlns:a16="http://schemas.microsoft.com/office/drawing/2014/main" id="{095371D3-BFCD-4636-B680-A46D1A3A7C6F}"/>
              </a:ext>
            </a:extLst>
          </p:cNvPr>
          <p:cNvSpPr/>
          <p:nvPr/>
        </p:nvSpPr>
        <p:spPr>
          <a:xfrm rot="5400000">
            <a:off x="6396531" y="4065880"/>
            <a:ext cx="542722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E8840EC-8DB8-4B0F-8CD5-67B9D8591F4F}"/>
              </a:ext>
            </a:extLst>
          </p:cNvPr>
          <p:cNvCxnSpPr>
            <a:cxnSpLocks/>
          </p:cNvCxnSpPr>
          <p:nvPr/>
        </p:nvCxnSpPr>
        <p:spPr>
          <a:xfrm flipH="1">
            <a:off x="5892649" y="4113170"/>
            <a:ext cx="1305" cy="50503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052A3F91-B24E-40A8-916C-1C09CEDDD91E}"/>
              </a:ext>
            </a:extLst>
          </p:cNvPr>
          <p:cNvCxnSpPr>
            <a:cxnSpLocks/>
          </p:cNvCxnSpPr>
          <p:nvPr/>
        </p:nvCxnSpPr>
        <p:spPr>
          <a:xfrm>
            <a:off x="6145260" y="4849047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41A3F5E4-534C-4348-BFEA-A7436DD82B71}"/>
              </a:ext>
            </a:extLst>
          </p:cNvPr>
          <p:cNvCxnSpPr>
            <a:cxnSpLocks/>
          </p:cNvCxnSpPr>
          <p:nvPr/>
        </p:nvCxnSpPr>
        <p:spPr>
          <a:xfrm>
            <a:off x="6384752" y="5097240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3E889D8A-0468-4D64-B237-FED3CD9F11DB}"/>
              </a:ext>
            </a:extLst>
          </p:cNvPr>
          <p:cNvCxnSpPr>
            <a:cxnSpLocks/>
          </p:cNvCxnSpPr>
          <p:nvPr/>
        </p:nvCxnSpPr>
        <p:spPr>
          <a:xfrm>
            <a:off x="6142137" y="4604055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791AABB-3AE1-4C06-8D8E-48641EE31D85}"/>
              </a:ext>
            </a:extLst>
          </p:cNvPr>
          <p:cNvCxnSpPr>
            <a:cxnSpLocks/>
          </p:cNvCxnSpPr>
          <p:nvPr/>
        </p:nvCxnSpPr>
        <p:spPr>
          <a:xfrm>
            <a:off x="5902647" y="4617115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02369692-E902-4DC6-AF17-26D46E575B75}"/>
              </a:ext>
            </a:extLst>
          </p:cNvPr>
          <p:cNvSpPr/>
          <p:nvPr/>
        </p:nvSpPr>
        <p:spPr>
          <a:xfrm rot="10800000">
            <a:off x="5314940" y="4752679"/>
            <a:ext cx="922987" cy="215543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3DEB543C-7C89-4114-AE6B-ED41BF5F7B66}"/>
              </a:ext>
            </a:extLst>
          </p:cNvPr>
          <p:cNvCxnSpPr>
            <a:cxnSpLocks/>
          </p:cNvCxnSpPr>
          <p:nvPr/>
        </p:nvCxnSpPr>
        <p:spPr>
          <a:xfrm flipH="1">
            <a:off x="6602522" y="3847553"/>
            <a:ext cx="44923" cy="27438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23BADC4B-C86A-44CE-907A-08FAD6AFB8CD}"/>
              </a:ext>
            </a:extLst>
          </p:cNvPr>
          <p:cNvCxnSpPr>
            <a:cxnSpLocks/>
          </p:cNvCxnSpPr>
          <p:nvPr/>
        </p:nvCxnSpPr>
        <p:spPr>
          <a:xfrm>
            <a:off x="6392091" y="4852249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ED774C2-0F75-41A1-B352-EAD6F4EBB195}"/>
              </a:ext>
            </a:extLst>
          </p:cNvPr>
          <p:cNvCxnSpPr>
            <a:cxnSpLocks/>
          </p:cNvCxnSpPr>
          <p:nvPr/>
        </p:nvCxnSpPr>
        <p:spPr>
          <a:xfrm>
            <a:off x="6640287" y="4595347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F16304A-C3E1-4331-BAF4-D919FFA56E1A}"/>
              </a:ext>
            </a:extLst>
          </p:cNvPr>
          <p:cNvCxnSpPr>
            <a:cxnSpLocks/>
          </p:cNvCxnSpPr>
          <p:nvPr/>
        </p:nvCxnSpPr>
        <p:spPr>
          <a:xfrm>
            <a:off x="2677879" y="4976941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2A37FA5F-B6F9-41EA-B29A-340E464DD466}"/>
              </a:ext>
            </a:extLst>
          </p:cNvPr>
          <p:cNvCxnSpPr>
            <a:cxnSpLocks/>
          </p:cNvCxnSpPr>
          <p:nvPr/>
        </p:nvCxnSpPr>
        <p:spPr>
          <a:xfrm>
            <a:off x="2926078" y="4981293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6A036533-224C-4260-B079-D4E0CFE69E38}"/>
              </a:ext>
            </a:extLst>
          </p:cNvPr>
          <p:cNvCxnSpPr>
            <a:cxnSpLocks/>
          </p:cNvCxnSpPr>
          <p:nvPr/>
        </p:nvCxnSpPr>
        <p:spPr>
          <a:xfrm>
            <a:off x="3165568" y="4976939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B91F9D44-741D-4B6E-94AA-F4B129CD665A}"/>
              </a:ext>
            </a:extLst>
          </p:cNvPr>
          <p:cNvCxnSpPr>
            <a:cxnSpLocks/>
          </p:cNvCxnSpPr>
          <p:nvPr/>
        </p:nvCxnSpPr>
        <p:spPr>
          <a:xfrm>
            <a:off x="3422476" y="4981290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25C125A5-08A7-49D2-944F-DBAA33F2C23E}"/>
              </a:ext>
            </a:extLst>
          </p:cNvPr>
          <p:cNvCxnSpPr>
            <a:cxnSpLocks/>
          </p:cNvCxnSpPr>
          <p:nvPr/>
        </p:nvCxnSpPr>
        <p:spPr>
          <a:xfrm>
            <a:off x="5895712" y="4972582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58D2E938-E9AF-4222-9564-31AABF7C8B18}"/>
              </a:ext>
            </a:extLst>
          </p:cNvPr>
          <p:cNvCxnSpPr>
            <a:cxnSpLocks/>
          </p:cNvCxnSpPr>
          <p:nvPr/>
        </p:nvCxnSpPr>
        <p:spPr>
          <a:xfrm>
            <a:off x="6126493" y="4976934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楕円 221">
            <a:extLst>
              <a:ext uri="{FF2B5EF4-FFF2-40B4-BE49-F238E27FC236}">
                <a16:creationId xmlns:a16="http://schemas.microsoft.com/office/drawing/2014/main" id="{A46A6896-3904-49F2-9F3D-8F60FF575FD7}"/>
              </a:ext>
            </a:extLst>
          </p:cNvPr>
          <p:cNvSpPr/>
          <p:nvPr/>
        </p:nvSpPr>
        <p:spPr>
          <a:xfrm>
            <a:off x="5778334" y="3510509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853BD30E-024D-48CA-9CF8-D3745C9B9235}"/>
              </a:ext>
            </a:extLst>
          </p:cNvPr>
          <p:cNvSpPr/>
          <p:nvPr/>
        </p:nvSpPr>
        <p:spPr>
          <a:xfrm rot="5400000">
            <a:off x="4415441" y="2652716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楕円 223">
            <a:extLst>
              <a:ext uri="{FF2B5EF4-FFF2-40B4-BE49-F238E27FC236}">
                <a16:creationId xmlns:a16="http://schemas.microsoft.com/office/drawing/2014/main" id="{4FF2068C-BE59-4309-9C20-1BFB0CC540A7}"/>
              </a:ext>
            </a:extLst>
          </p:cNvPr>
          <p:cNvSpPr/>
          <p:nvPr/>
        </p:nvSpPr>
        <p:spPr>
          <a:xfrm rot="5400000">
            <a:off x="3670857" y="4390077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4610E936-8E0B-4D8C-B4DC-9D795EA8E76D}"/>
              </a:ext>
            </a:extLst>
          </p:cNvPr>
          <p:cNvCxnSpPr>
            <a:cxnSpLocks/>
            <a:endCxn id="224" idx="2"/>
          </p:cNvCxnSpPr>
          <p:nvPr/>
        </p:nvCxnSpPr>
        <p:spPr>
          <a:xfrm>
            <a:off x="3668907" y="4119907"/>
            <a:ext cx="243342" cy="12608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930F1664-D1E4-47CF-BD5A-94E757034934}"/>
              </a:ext>
            </a:extLst>
          </p:cNvPr>
          <p:cNvCxnSpPr>
            <a:cxnSpLocks/>
            <a:endCxn id="224" idx="6"/>
          </p:cNvCxnSpPr>
          <p:nvPr/>
        </p:nvCxnSpPr>
        <p:spPr>
          <a:xfrm flipV="1">
            <a:off x="3663238" y="4728776"/>
            <a:ext cx="249011" cy="14076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23AFEFAD-97F3-46D5-83E2-8A9E54C7F410}"/>
              </a:ext>
            </a:extLst>
          </p:cNvPr>
          <p:cNvCxnSpPr>
            <a:cxnSpLocks/>
          </p:cNvCxnSpPr>
          <p:nvPr/>
        </p:nvCxnSpPr>
        <p:spPr>
          <a:xfrm>
            <a:off x="4920120" y="3108573"/>
            <a:ext cx="2824" cy="10062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8B6957DE-5672-460C-8A31-813B5F033425}"/>
              </a:ext>
            </a:extLst>
          </p:cNvPr>
          <p:cNvCxnSpPr>
            <a:cxnSpLocks/>
          </p:cNvCxnSpPr>
          <p:nvPr/>
        </p:nvCxnSpPr>
        <p:spPr>
          <a:xfrm flipH="1">
            <a:off x="4650370" y="3112928"/>
            <a:ext cx="4141" cy="50858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D87E6F7E-FC5B-4C67-B961-7B0CF6C37002}"/>
              </a:ext>
            </a:extLst>
          </p:cNvPr>
          <p:cNvCxnSpPr>
            <a:cxnSpLocks/>
          </p:cNvCxnSpPr>
          <p:nvPr/>
        </p:nvCxnSpPr>
        <p:spPr>
          <a:xfrm flipH="1">
            <a:off x="5159824" y="3613672"/>
            <a:ext cx="4141" cy="50858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49A51049-D8BD-48DB-BDE0-4BC80D7219CA}"/>
              </a:ext>
            </a:extLst>
          </p:cNvPr>
          <p:cNvCxnSpPr>
            <a:cxnSpLocks/>
          </p:cNvCxnSpPr>
          <p:nvPr/>
        </p:nvCxnSpPr>
        <p:spPr>
          <a:xfrm rot="5400000" flipH="1">
            <a:off x="4898568" y="3361124"/>
            <a:ext cx="4141" cy="508589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B2C83D2C-10BB-424E-A4FC-7144FE24283A}"/>
              </a:ext>
            </a:extLst>
          </p:cNvPr>
          <p:cNvCxnSpPr>
            <a:cxnSpLocks/>
          </p:cNvCxnSpPr>
          <p:nvPr/>
        </p:nvCxnSpPr>
        <p:spPr>
          <a:xfrm>
            <a:off x="4410666" y="3112929"/>
            <a:ext cx="2699" cy="73737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A640B27F-05CA-4F29-A3EA-62A49A390EE7}"/>
              </a:ext>
            </a:extLst>
          </p:cNvPr>
          <p:cNvCxnSpPr>
            <a:cxnSpLocks/>
          </p:cNvCxnSpPr>
          <p:nvPr/>
        </p:nvCxnSpPr>
        <p:spPr>
          <a:xfrm flipH="1">
            <a:off x="4661560" y="3850304"/>
            <a:ext cx="4480" cy="256906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2F3ABB63-FDD3-4B32-9FA3-02F21FA340C1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2702" y="3724033"/>
            <a:ext cx="4480" cy="256906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四角形: 角を丸くする 243">
            <a:extLst>
              <a:ext uri="{FF2B5EF4-FFF2-40B4-BE49-F238E27FC236}">
                <a16:creationId xmlns:a16="http://schemas.microsoft.com/office/drawing/2014/main" id="{E2581C7E-3827-45A1-A4E7-E764D7351743}"/>
              </a:ext>
            </a:extLst>
          </p:cNvPr>
          <p:cNvSpPr/>
          <p:nvPr/>
        </p:nvSpPr>
        <p:spPr>
          <a:xfrm>
            <a:off x="3082173" y="3469061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94E0CDD0-F3BD-4672-AB11-EE2175E1B808}"/>
              </a:ext>
            </a:extLst>
          </p:cNvPr>
          <p:cNvCxnSpPr>
            <a:cxnSpLocks/>
          </p:cNvCxnSpPr>
          <p:nvPr/>
        </p:nvCxnSpPr>
        <p:spPr>
          <a:xfrm>
            <a:off x="4156089" y="3352368"/>
            <a:ext cx="4729" cy="76790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79B74D-69E4-42AB-8936-B93A3F7AEBA4}"/>
              </a:ext>
            </a:extLst>
          </p:cNvPr>
          <p:cNvCxnSpPr>
            <a:cxnSpLocks/>
          </p:cNvCxnSpPr>
          <p:nvPr/>
        </p:nvCxnSpPr>
        <p:spPr>
          <a:xfrm flipH="1">
            <a:off x="5391912" y="4333841"/>
            <a:ext cx="12946" cy="5325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0409D26B-72B3-4ED2-99A3-AB7EDF1812FC}"/>
              </a:ext>
            </a:extLst>
          </p:cNvPr>
          <p:cNvCxnSpPr>
            <a:cxnSpLocks/>
          </p:cNvCxnSpPr>
          <p:nvPr/>
        </p:nvCxnSpPr>
        <p:spPr>
          <a:xfrm rot="5400000" flipH="1">
            <a:off x="5640106" y="4094356"/>
            <a:ext cx="12946" cy="5325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E8791673-397C-4FF6-B978-CC76A8505FAC}"/>
              </a:ext>
            </a:extLst>
          </p:cNvPr>
          <p:cNvCxnSpPr>
            <a:cxnSpLocks/>
          </p:cNvCxnSpPr>
          <p:nvPr/>
        </p:nvCxnSpPr>
        <p:spPr>
          <a:xfrm>
            <a:off x="5638800" y="4830475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56698CE0-4F11-41C2-94CD-2B734ACCED82}"/>
              </a:ext>
            </a:extLst>
          </p:cNvPr>
          <p:cNvCxnSpPr>
            <a:cxnSpLocks/>
          </p:cNvCxnSpPr>
          <p:nvPr/>
        </p:nvCxnSpPr>
        <p:spPr>
          <a:xfrm>
            <a:off x="6122128" y="4852243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4C201EF-BCDE-4B12-B973-D3062C91027B}"/>
              </a:ext>
            </a:extLst>
          </p:cNvPr>
          <p:cNvCxnSpPr>
            <a:cxnSpLocks/>
          </p:cNvCxnSpPr>
          <p:nvPr/>
        </p:nvCxnSpPr>
        <p:spPr>
          <a:xfrm flipV="1">
            <a:off x="5644515" y="5097240"/>
            <a:ext cx="497622" cy="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1E33A4D2-E2B1-4B27-9B07-527AA1D1ACAA}"/>
              </a:ext>
            </a:extLst>
          </p:cNvPr>
          <p:cNvCxnSpPr>
            <a:cxnSpLocks/>
          </p:cNvCxnSpPr>
          <p:nvPr/>
        </p:nvCxnSpPr>
        <p:spPr>
          <a:xfrm>
            <a:off x="5638810" y="4976933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08475869-319E-4213-AB9C-4AFDDE20BBEA}"/>
              </a:ext>
            </a:extLst>
          </p:cNvPr>
          <p:cNvCxnSpPr>
            <a:cxnSpLocks/>
          </p:cNvCxnSpPr>
          <p:nvPr/>
        </p:nvCxnSpPr>
        <p:spPr>
          <a:xfrm>
            <a:off x="5399319" y="4972577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BB9CB6A4-6558-4C34-8FFE-730538FC07B9}"/>
              </a:ext>
            </a:extLst>
          </p:cNvPr>
          <p:cNvSpPr txBox="1"/>
          <p:nvPr/>
        </p:nvSpPr>
        <p:spPr>
          <a:xfrm>
            <a:off x="5918483" y="5657352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5FC32AC-AD2F-43AE-8EE6-953FDA4A0090}"/>
              </a:ext>
            </a:extLst>
          </p:cNvPr>
          <p:cNvSpPr txBox="1"/>
          <p:nvPr/>
        </p:nvSpPr>
        <p:spPr>
          <a:xfrm>
            <a:off x="5409034" y="5652997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D551D250-A861-469E-B6E3-0474DA475249}"/>
              </a:ext>
            </a:extLst>
          </p:cNvPr>
          <p:cNvSpPr txBox="1"/>
          <p:nvPr/>
        </p:nvSpPr>
        <p:spPr>
          <a:xfrm>
            <a:off x="5169539" y="5735725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AFEDBE3D-119D-48AA-A2B3-30C0A47D3DBC}"/>
              </a:ext>
            </a:extLst>
          </p:cNvPr>
          <p:cNvSpPr txBox="1"/>
          <p:nvPr/>
        </p:nvSpPr>
        <p:spPr>
          <a:xfrm>
            <a:off x="5806902" y="3306220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19C98E-5939-46DB-BFB4-5ACF102979FE}"/>
              </a:ext>
            </a:extLst>
          </p:cNvPr>
          <p:cNvCxnSpPr>
            <a:cxnSpLocks/>
          </p:cNvCxnSpPr>
          <p:nvPr/>
        </p:nvCxnSpPr>
        <p:spPr>
          <a:xfrm flipH="1">
            <a:off x="3921331" y="3603061"/>
            <a:ext cx="2824" cy="52156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8389B9F-5B66-4D0A-9362-2A3299475750}"/>
              </a:ext>
            </a:extLst>
          </p:cNvPr>
          <p:cNvCxnSpPr>
            <a:cxnSpLocks/>
          </p:cNvCxnSpPr>
          <p:nvPr/>
        </p:nvCxnSpPr>
        <p:spPr>
          <a:xfrm>
            <a:off x="3595979" y="3608793"/>
            <a:ext cx="32535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楕円 282">
            <a:extLst>
              <a:ext uri="{FF2B5EF4-FFF2-40B4-BE49-F238E27FC236}">
                <a16:creationId xmlns:a16="http://schemas.microsoft.com/office/drawing/2014/main" id="{937043C0-2326-4428-9502-2485A83438F7}"/>
              </a:ext>
            </a:extLst>
          </p:cNvPr>
          <p:cNvSpPr/>
          <p:nvPr/>
        </p:nvSpPr>
        <p:spPr>
          <a:xfrm>
            <a:off x="2546906" y="2676042"/>
            <a:ext cx="500741" cy="372542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C869632-4C7F-416E-A587-514FBB571C5D}"/>
              </a:ext>
            </a:extLst>
          </p:cNvPr>
          <p:cNvCxnSpPr>
            <a:cxnSpLocks/>
          </p:cNvCxnSpPr>
          <p:nvPr/>
        </p:nvCxnSpPr>
        <p:spPr>
          <a:xfrm>
            <a:off x="2921525" y="2847310"/>
            <a:ext cx="2357" cy="75575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35D7E61D-3239-4EFC-B110-FAE33B5B8529}"/>
              </a:ext>
            </a:extLst>
          </p:cNvPr>
          <p:cNvCxnSpPr>
            <a:cxnSpLocks/>
          </p:cNvCxnSpPr>
          <p:nvPr/>
        </p:nvCxnSpPr>
        <p:spPr>
          <a:xfrm flipH="1">
            <a:off x="2662649" y="2860369"/>
            <a:ext cx="10678" cy="24820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A7C47783-4E80-4C92-A32B-65269FFD113E}"/>
              </a:ext>
            </a:extLst>
          </p:cNvPr>
          <p:cNvCxnSpPr>
            <a:cxnSpLocks/>
          </p:cNvCxnSpPr>
          <p:nvPr/>
        </p:nvCxnSpPr>
        <p:spPr>
          <a:xfrm>
            <a:off x="2677224" y="3111815"/>
            <a:ext cx="74349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4D4233DC-485D-4D29-844C-56E43E23CE59}"/>
              </a:ext>
            </a:extLst>
          </p:cNvPr>
          <p:cNvSpPr txBox="1"/>
          <p:nvPr/>
        </p:nvSpPr>
        <p:spPr>
          <a:xfrm>
            <a:off x="2395850" y="2989444"/>
            <a:ext cx="33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1361E09F-FA15-4C78-BE2F-310B490D9CEB}"/>
              </a:ext>
            </a:extLst>
          </p:cNvPr>
          <p:cNvSpPr txBox="1"/>
          <p:nvPr/>
        </p:nvSpPr>
        <p:spPr>
          <a:xfrm>
            <a:off x="2220219" y="2474362"/>
            <a:ext cx="108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LED(red)</a:t>
            </a:r>
          </a:p>
        </p:txBody>
      </p:sp>
      <p:sp>
        <p:nvSpPr>
          <p:cNvPr id="293" name="テキスト ボックス 292">
            <a:extLst>
              <a:ext uri="{FF2B5EF4-FFF2-40B4-BE49-F238E27FC236}">
                <a16:creationId xmlns:a16="http://schemas.microsoft.com/office/drawing/2014/main" id="{7ECF62A1-51A0-46C6-9F73-ADF0344FBD06}"/>
              </a:ext>
            </a:extLst>
          </p:cNvPr>
          <p:cNvSpPr txBox="1"/>
          <p:nvPr/>
        </p:nvSpPr>
        <p:spPr>
          <a:xfrm>
            <a:off x="3088459" y="3440097"/>
            <a:ext cx="70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1k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E5876747-2AC3-488F-999F-147B6318AD35}"/>
              </a:ext>
            </a:extLst>
          </p:cNvPr>
          <p:cNvSpPr txBox="1"/>
          <p:nvPr/>
        </p:nvSpPr>
        <p:spPr>
          <a:xfrm rot="5400000">
            <a:off x="6397180" y="4027392"/>
            <a:ext cx="64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A00D269-A083-465F-AB4F-F93CE94D01CB}"/>
              </a:ext>
            </a:extLst>
          </p:cNvPr>
          <p:cNvSpPr txBox="1"/>
          <p:nvPr/>
        </p:nvSpPr>
        <p:spPr>
          <a:xfrm>
            <a:off x="3737012" y="4929918"/>
            <a:ext cx="734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51k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A2CFF3-5224-42AD-A426-2EF42562D781}"/>
              </a:ext>
            </a:extLst>
          </p:cNvPr>
          <p:cNvSpPr txBox="1"/>
          <p:nvPr/>
        </p:nvSpPr>
        <p:spPr>
          <a:xfrm>
            <a:off x="2701437" y="2243103"/>
            <a:ext cx="123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Rf</a:t>
            </a:r>
            <a:r>
              <a:rPr lang="en-US" sz="1200" dirty="0"/>
              <a:t> 1M</a:t>
            </a:r>
            <a:r>
              <a:rPr lang="en-US" altLang="ja-JP" sz="1200" dirty="0"/>
              <a:t>Ω</a:t>
            </a:r>
            <a:endParaRPr lang="en-US" sz="1200" dirty="0"/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F727370A-4EBB-49EC-B7C7-0D041B74BA0E}"/>
              </a:ext>
            </a:extLst>
          </p:cNvPr>
          <p:cNvSpPr txBox="1"/>
          <p:nvPr/>
        </p:nvSpPr>
        <p:spPr>
          <a:xfrm>
            <a:off x="6689356" y="4768354"/>
            <a:ext cx="7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JP1</a:t>
            </a: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892CD0F-8C8A-4E20-AB29-6077D7063E5B}"/>
              </a:ext>
            </a:extLst>
          </p:cNvPr>
          <p:cNvSpPr txBox="1"/>
          <p:nvPr/>
        </p:nvSpPr>
        <p:spPr>
          <a:xfrm>
            <a:off x="4548512" y="2579056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375BB00B-F27C-452D-822A-D00F8D269ABF}"/>
              </a:ext>
            </a:extLst>
          </p:cNvPr>
          <p:cNvSpPr txBox="1"/>
          <p:nvPr/>
        </p:nvSpPr>
        <p:spPr>
          <a:xfrm>
            <a:off x="3751676" y="4351257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E256D42-C0B4-4013-81FA-E09FA6EE0629}"/>
              </a:ext>
            </a:extLst>
          </p:cNvPr>
          <p:cNvSpPr/>
          <p:nvPr/>
        </p:nvSpPr>
        <p:spPr>
          <a:xfrm>
            <a:off x="5865390" y="3588895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楕円 308">
            <a:extLst>
              <a:ext uri="{FF2B5EF4-FFF2-40B4-BE49-F238E27FC236}">
                <a16:creationId xmlns:a16="http://schemas.microsoft.com/office/drawing/2014/main" id="{0E3445DA-557D-4E5E-B4F8-DC5805C74FDA}"/>
              </a:ext>
            </a:extLst>
          </p:cNvPr>
          <p:cNvSpPr/>
          <p:nvPr/>
        </p:nvSpPr>
        <p:spPr>
          <a:xfrm>
            <a:off x="6122300" y="3593243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楕円 309">
            <a:extLst>
              <a:ext uri="{FF2B5EF4-FFF2-40B4-BE49-F238E27FC236}">
                <a16:creationId xmlns:a16="http://schemas.microsoft.com/office/drawing/2014/main" id="{8361EB9F-05C3-43BA-8CB7-106EA726FE2F}"/>
              </a:ext>
            </a:extLst>
          </p:cNvPr>
          <p:cNvSpPr/>
          <p:nvPr/>
        </p:nvSpPr>
        <p:spPr>
          <a:xfrm>
            <a:off x="4628775" y="2848657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ADFCA505-1A1C-488F-84E7-2DF7F14FA88D}"/>
              </a:ext>
            </a:extLst>
          </p:cNvPr>
          <p:cNvSpPr/>
          <p:nvPr/>
        </p:nvSpPr>
        <p:spPr>
          <a:xfrm>
            <a:off x="4641836" y="2583047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A74E97F1-F5E3-41E6-8A38-B61DDEE67847}"/>
              </a:ext>
            </a:extLst>
          </p:cNvPr>
          <p:cNvSpPr txBox="1"/>
          <p:nvPr/>
        </p:nvSpPr>
        <p:spPr>
          <a:xfrm>
            <a:off x="5692056" y="5746024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7481D3BD-6A67-4249-9499-566317BF14F4}"/>
              </a:ext>
            </a:extLst>
          </p:cNvPr>
          <p:cNvSpPr txBox="1"/>
          <p:nvPr/>
        </p:nvSpPr>
        <p:spPr>
          <a:xfrm>
            <a:off x="2995483" y="5661696"/>
            <a:ext cx="705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60026BFD-674C-4DD5-98E9-5B8E148131F8}"/>
              </a:ext>
            </a:extLst>
          </p:cNvPr>
          <p:cNvSpPr txBox="1"/>
          <p:nvPr/>
        </p:nvSpPr>
        <p:spPr>
          <a:xfrm>
            <a:off x="2764701" y="5666050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9616F003-1315-450D-AF86-3372369B186C}"/>
              </a:ext>
            </a:extLst>
          </p:cNvPr>
          <p:cNvSpPr txBox="1"/>
          <p:nvPr/>
        </p:nvSpPr>
        <p:spPr>
          <a:xfrm>
            <a:off x="2525212" y="5661693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</a:t>
            </a:r>
          </a:p>
        </p:txBody>
      </p:sp>
      <p:sp>
        <p:nvSpPr>
          <p:cNvPr id="316" name="テキスト ボックス 315">
            <a:extLst>
              <a:ext uri="{FF2B5EF4-FFF2-40B4-BE49-F238E27FC236}">
                <a16:creationId xmlns:a16="http://schemas.microsoft.com/office/drawing/2014/main" id="{B12E0983-9C00-4101-AC12-D2B20687A999}"/>
              </a:ext>
            </a:extLst>
          </p:cNvPr>
          <p:cNvSpPr txBox="1"/>
          <p:nvPr/>
        </p:nvSpPr>
        <p:spPr>
          <a:xfrm>
            <a:off x="4506156" y="4795061"/>
            <a:ext cx="50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RX</a:t>
            </a:r>
          </a:p>
        </p:txBody>
      </p: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681072C6-87D2-4924-B5DB-38D56879D2A2}"/>
              </a:ext>
            </a:extLst>
          </p:cNvPr>
          <p:cNvSpPr txBox="1"/>
          <p:nvPr/>
        </p:nvSpPr>
        <p:spPr>
          <a:xfrm>
            <a:off x="4744865" y="4795251"/>
            <a:ext cx="50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TX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374346D2-45CA-48EB-AC95-B86D49790346}"/>
              </a:ext>
            </a:extLst>
          </p:cNvPr>
          <p:cNvCxnSpPr>
            <a:cxnSpLocks/>
          </p:cNvCxnSpPr>
          <p:nvPr/>
        </p:nvCxnSpPr>
        <p:spPr>
          <a:xfrm flipH="1" flipV="1">
            <a:off x="4160818" y="3359876"/>
            <a:ext cx="982955" cy="660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18E16F2C-B7FF-4B09-98E6-A67B3AB73E6E}"/>
              </a:ext>
            </a:extLst>
          </p:cNvPr>
          <p:cNvSpPr txBox="1"/>
          <p:nvPr/>
        </p:nvSpPr>
        <p:spPr>
          <a:xfrm>
            <a:off x="5635446" y="4365713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D26846C6-8041-411C-9D03-5E648CA093F6}"/>
              </a:ext>
            </a:extLst>
          </p:cNvPr>
          <p:cNvSpPr txBox="1"/>
          <p:nvPr/>
        </p:nvSpPr>
        <p:spPr>
          <a:xfrm>
            <a:off x="5903862" y="4564296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2456EABE-FE71-4CD5-A1FB-95F13A84F8B0}"/>
              </a:ext>
            </a:extLst>
          </p:cNvPr>
          <p:cNvCxnSpPr>
            <a:cxnSpLocks/>
          </p:cNvCxnSpPr>
          <p:nvPr/>
        </p:nvCxnSpPr>
        <p:spPr>
          <a:xfrm>
            <a:off x="6396443" y="4342795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75818F15-6832-403A-BDD8-89A5BD96B3D4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6653348" y="3847553"/>
            <a:ext cx="14544" cy="73051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B34FE452-DAD6-442F-A107-760F84D27481}"/>
              </a:ext>
            </a:extLst>
          </p:cNvPr>
          <p:cNvCxnSpPr>
            <a:cxnSpLocks/>
          </p:cNvCxnSpPr>
          <p:nvPr/>
        </p:nvCxnSpPr>
        <p:spPr>
          <a:xfrm flipH="1">
            <a:off x="6129083" y="3863842"/>
            <a:ext cx="12729" cy="49752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4A70145B-4C66-4037-AEFD-7AC09D48EF75}"/>
              </a:ext>
            </a:extLst>
          </p:cNvPr>
          <p:cNvCxnSpPr>
            <a:cxnSpLocks/>
          </p:cNvCxnSpPr>
          <p:nvPr/>
        </p:nvCxnSpPr>
        <p:spPr>
          <a:xfrm rot="5400000">
            <a:off x="6265816" y="4229586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4394E4F-34FA-4D7F-9951-12BC809F26D8}"/>
              </a:ext>
            </a:extLst>
          </p:cNvPr>
          <p:cNvSpPr txBox="1"/>
          <p:nvPr/>
        </p:nvSpPr>
        <p:spPr>
          <a:xfrm>
            <a:off x="6198320" y="4391776"/>
            <a:ext cx="43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STBY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3A9829D-55D0-46A9-B9C9-C4A174A22178}"/>
              </a:ext>
            </a:extLst>
          </p:cNvPr>
          <p:cNvSpPr txBox="1"/>
          <p:nvPr/>
        </p:nvSpPr>
        <p:spPr>
          <a:xfrm>
            <a:off x="5400320" y="4496342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SPLIT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07D7AB0-07DE-489D-8B2B-EC1C8E102D52}"/>
              </a:ext>
            </a:extLst>
          </p:cNvPr>
          <p:cNvSpPr txBox="1"/>
          <p:nvPr/>
        </p:nvSpPr>
        <p:spPr>
          <a:xfrm>
            <a:off x="5953321" y="3854680"/>
            <a:ext cx="40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B3839B2-4F3C-4F41-837E-88C32D3A2FFD}"/>
              </a:ext>
            </a:extLst>
          </p:cNvPr>
          <p:cNvSpPr txBox="1"/>
          <p:nvPr/>
        </p:nvSpPr>
        <p:spPr>
          <a:xfrm>
            <a:off x="5713831" y="3850323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C0D98AEA-3909-446E-8F1A-7907A1F27EFE}"/>
              </a:ext>
            </a:extLst>
          </p:cNvPr>
          <p:cNvSpPr txBox="1"/>
          <p:nvPr/>
        </p:nvSpPr>
        <p:spPr>
          <a:xfrm>
            <a:off x="5437030" y="3673480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RXD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2533280-C5ED-49A9-95DB-36C4461F6838}"/>
              </a:ext>
            </a:extLst>
          </p:cNvPr>
          <p:cNvSpPr txBox="1"/>
          <p:nvPr/>
        </p:nvSpPr>
        <p:spPr>
          <a:xfrm>
            <a:off x="6250644" y="3673285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TXD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E6A5C42-9B02-4C24-9E5F-ACEB1A25BC17}"/>
              </a:ext>
            </a:extLst>
          </p:cNvPr>
          <p:cNvSpPr txBox="1"/>
          <p:nvPr/>
        </p:nvSpPr>
        <p:spPr>
          <a:xfrm>
            <a:off x="5047332" y="2331731"/>
            <a:ext cx="726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RXCAN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E27377B-B14C-445A-9677-E521C2AF539B}"/>
              </a:ext>
            </a:extLst>
          </p:cNvPr>
          <p:cNvSpPr txBox="1"/>
          <p:nvPr/>
        </p:nvSpPr>
        <p:spPr>
          <a:xfrm>
            <a:off x="5421698" y="2331262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TXCAN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C58097E-48D8-4FAF-8A9E-067BC80D72E7}"/>
              </a:ext>
            </a:extLst>
          </p:cNvPr>
          <p:cNvSpPr txBox="1"/>
          <p:nvPr/>
        </p:nvSpPr>
        <p:spPr>
          <a:xfrm>
            <a:off x="5430807" y="3062788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6854DCA-0BD9-49CE-BFF0-094BE1FE06F0}"/>
              </a:ext>
            </a:extLst>
          </p:cNvPr>
          <p:cNvSpPr txBox="1"/>
          <p:nvPr/>
        </p:nvSpPr>
        <p:spPr>
          <a:xfrm>
            <a:off x="3476718" y="2175117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DB7E216-2756-4FEE-8AF6-B38F90036F08}"/>
              </a:ext>
            </a:extLst>
          </p:cNvPr>
          <p:cNvSpPr txBox="1"/>
          <p:nvPr/>
        </p:nvSpPr>
        <p:spPr>
          <a:xfrm>
            <a:off x="4223873" y="3070139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473A1B6-D6ED-4192-842A-60F87E56B0BA}"/>
              </a:ext>
            </a:extLst>
          </p:cNvPr>
          <p:cNvSpPr txBox="1"/>
          <p:nvPr/>
        </p:nvSpPr>
        <p:spPr>
          <a:xfrm>
            <a:off x="4530458" y="3064788"/>
            <a:ext cx="311111" cy="24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10C0202-BDA9-49FE-814D-423A3BAF451F}"/>
              </a:ext>
            </a:extLst>
          </p:cNvPr>
          <p:cNvSpPr txBox="1"/>
          <p:nvPr/>
        </p:nvSpPr>
        <p:spPr>
          <a:xfrm>
            <a:off x="4796072" y="3063502"/>
            <a:ext cx="335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E4AD61C4-55EE-4634-87BB-A93CE63DE534}"/>
              </a:ext>
            </a:extLst>
          </p:cNvPr>
          <p:cNvSpPr txBox="1"/>
          <p:nvPr/>
        </p:nvSpPr>
        <p:spPr>
          <a:xfrm>
            <a:off x="5021203" y="3065286"/>
            <a:ext cx="33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CS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0856D28-2803-43A6-96BF-4A856FD5F611}"/>
              </a:ext>
            </a:extLst>
          </p:cNvPr>
          <p:cNvSpPr txBox="1"/>
          <p:nvPr/>
        </p:nvSpPr>
        <p:spPr>
          <a:xfrm>
            <a:off x="3719772" y="2173191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OSC1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090C4DE-1CD8-41B9-8071-BAD1608AD8F3}"/>
              </a:ext>
            </a:extLst>
          </p:cNvPr>
          <p:cNvSpPr txBox="1"/>
          <p:nvPr/>
        </p:nvSpPr>
        <p:spPr>
          <a:xfrm>
            <a:off x="4016609" y="2171899"/>
            <a:ext cx="46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OSC2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428A996-B549-4D3B-93E6-D4829972AAA3}"/>
              </a:ext>
            </a:extLst>
          </p:cNvPr>
          <p:cNvSpPr txBox="1"/>
          <p:nvPr/>
        </p:nvSpPr>
        <p:spPr>
          <a:xfrm>
            <a:off x="2644060" y="1651394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(1)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D7A973F-8373-43AB-8A3C-080CE3E717DE}"/>
              </a:ext>
            </a:extLst>
          </p:cNvPr>
          <p:cNvSpPr txBox="1"/>
          <p:nvPr/>
        </p:nvSpPr>
        <p:spPr>
          <a:xfrm>
            <a:off x="2909673" y="1655746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(2)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F81D15D3-21E4-46A1-A905-A5EF45004724}"/>
              </a:ext>
            </a:extLst>
          </p:cNvPr>
          <p:cNvSpPr txBox="1"/>
          <p:nvPr/>
        </p:nvSpPr>
        <p:spPr>
          <a:xfrm>
            <a:off x="3218830" y="1660096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(3)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6189BEE7-1D7E-4E58-864A-C1F83E80CC7D}"/>
              </a:ext>
            </a:extLst>
          </p:cNvPr>
          <p:cNvSpPr txBox="1"/>
          <p:nvPr/>
        </p:nvSpPr>
        <p:spPr>
          <a:xfrm>
            <a:off x="4956191" y="3912963"/>
            <a:ext cx="40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SDO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0CB5105D-1E5C-4864-BDF3-B036CED9FDB3}"/>
              </a:ext>
            </a:extLst>
          </p:cNvPr>
          <p:cNvSpPr txBox="1"/>
          <p:nvPr/>
        </p:nvSpPr>
        <p:spPr>
          <a:xfrm>
            <a:off x="4743609" y="3912772"/>
            <a:ext cx="40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SDI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091578D-B5F6-48B2-95DB-414FF25BC558}"/>
              </a:ext>
            </a:extLst>
          </p:cNvPr>
          <p:cNvSpPr txBox="1"/>
          <p:nvPr/>
        </p:nvSpPr>
        <p:spPr>
          <a:xfrm>
            <a:off x="4469284" y="3911373"/>
            <a:ext cx="387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40FFF566-E71B-4DCD-9C02-22D7EFB85F17}"/>
              </a:ext>
            </a:extLst>
          </p:cNvPr>
          <p:cNvSpPr txBox="1"/>
          <p:nvPr/>
        </p:nvSpPr>
        <p:spPr>
          <a:xfrm>
            <a:off x="4027550" y="3914948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RA1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65062B5-8375-4D2B-A0AC-1938BB2718D6}"/>
              </a:ext>
            </a:extLst>
          </p:cNvPr>
          <p:cNvSpPr txBox="1"/>
          <p:nvPr/>
        </p:nvSpPr>
        <p:spPr>
          <a:xfrm>
            <a:off x="3780524" y="3917616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RA0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6BB6298E-1413-471B-91F6-42B861D2DFD0}"/>
              </a:ext>
            </a:extLst>
          </p:cNvPr>
          <p:cNvSpPr txBox="1"/>
          <p:nvPr/>
        </p:nvSpPr>
        <p:spPr>
          <a:xfrm>
            <a:off x="3532328" y="3914042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6EB697A-92AC-44F7-AF8E-DF39BB4A8469}"/>
              </a:ext>
            </a:extLst>
          </p:cNvPr>
          <p:cNvSpPr txBox="1"/>
          <p:nvPr/>
        </p:nvSpPr>
        <p:spPr>
          <a:xfrm>
            <a:off x="3484306" y="4631607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89CC9E49-A0A3-40FB-8A80-D24A31E83D25}"/>
              </a:ext>
            </a:extLst>
          </p:cNvPr>
          <p:cNvSpPr txBox="1"/>
          <p:nvPr/>
        </p:nvSpPr>
        <p:spPr>
          <a:xfrm>
            <a:off x="3253653" y="5663298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E3EC3B6-8331-4277-8722-1B71C83BCE64}"/>
              </a:ext>
            </a:extLst>
          </p:cNvPr>
          <p:cNvSpPr txBox="1"/>
          <p:nvPr/>
        </p:nvSpPr>
        <p:spPr>
          <a:xfrm>
            <a:off x="3537753" y="2557877"/>
            <a:ext cx="11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MCP2515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36B5A0E-A902-47CD-BC69-E517104A9DDA}"/>
              </a:ext>
            </a:extLst>
          </p:cNvPr>
          <p:cNvSpPr txBox="1"/>
          <p:nvPr/>
        </p:nvSpPr>
        <p:spPr>
          <a:xfrm>
            <a:off x="5515260" y="4051807"/>
            <a:ext cx="11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MCP2561</a:t>
            </a: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056DA06F-7198-48CE-9481-84FF41FA9DCD}"/>
              </a:ext>
            </a:extLst>
          </p:cNvPr>
          <p:cNvSpPr txBox="1"/>
          <p:nvPr/>
        </p:nvSpPr>
        <p:spPr>
          <a:xfrm>
            <a:off x="4094789" y="4299623"/>
            <a:ext cx="129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PIC16F1825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7DE934E7-9CEE-43B0-A707-484878181D5F}"/>
              </a:ext>
            </a:extLst>
          </p:cNvPr>
          <p:cNvSpPr txBox="1"/>
          <p:nvPr/>
        </p:nvSpPr>
        <p:spPr>
          <a:xfrm>
            <a:off x="2448105" y="5806989"/>
            <a:ext cx="81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0C040BD-1298-46BC-ADC9-9C8A37E6C00C}"/>
              </a:ext>
            </a:extLst>
          </p:cNvPr>
          <p:cNvSpPr txBox="1"/>
          <p:nvPr/>
        </p:nvSpPr>
        <p:spPr>
          <a:xfrm>
            <a:off x="5186955" y="5845298"/>
            <a:ext cx="6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46647736-DA75-40C4-85F6-97E4BAF46A58}"/>
              </a:ext>
            </a:extLst>
          </p:cNvPr>
          <p:cNvSpPr txBox="1"/>
          <p:nvPr/>
        </p:nvSpPr>
        <p:spPr>
          <a:xfrm>
            <a:off x="5774787" y="5849651"/>
            <a:ext cx="6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D0DC23BE-5A37-42D9-8786-3286A0D9A531}"/>
              </a:ext>
            </a:extLst>
          </p:cNvPr>
          <p:cNvCxnSpPr>
            <a:cxnSpLocks/>
          </p:cNvCxnSpPr>
          <p:nvPr/>
        </p:nvCxnSpPr>
        <p:spPr>
          <a:xfrm flipV="1">
            <a:off x="2925222" y="3599695"/>
            <a:ext cx="152402" cy="435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321F7CD6-F2A9-40E0-AD80-4C59BEA89C9B}"/>
              </a:ext>
            </a:extLst>
          </p:cNvPr>
          <p:cNvCxnSpPr>
            <a:cxnSpLocks/>
          </p:cNvCxnSpPr>
          <p:nvPr/>
        </p:nvCxnSpPr>
        <p:spPr>
          <a:xfrm>
            <a:off x="2934781" y="4600854"/>
            <a:ext cx="1735913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0F5AC3E0-CAC9-4601-AFC1-F92CA98C3E41}"/>
              </a:ext>
            </a:extLst>
          </p:cNvPr>
          <p:cNvCxnSpPr>
            <a:cxnSpLocks/>
          </p:cNvCxnSpPr>
          <p:nvPr/>
        </p:nvCxnSpPr>
        <p:spPr>
          <a:xfrm>
            <a:off x="5901421" y="4113365"/>
            <a:ext cx="701101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81E4962F-EF0C-40E2-9A96-E221B0E2E3A5}"/>
              </a:ext>
            </a:extLst>
          </p:cNvPr>
          <p:cNvCxnSpPr>
            <a:cxnSpLocks/>
          </p:cNvCxnSpPr>
          <p:nvPr/>
        </p:nvCxnSpPr>
        <p:spPr>
          <a:xfrm rot="5400000" flipH="1">
            <a:off x="6560157" y="4528063"/>
            <a:ext cx="171478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7FC1E70-CD30-4468-96C3-1878C2270FE2}"/>
              </a:ext>
            </a:extLst>
          </p:cNvPr>
          <p:cNvCxnSpPr>
            <a:cxnSpLocks/>
          </p:cNvCxnSpPr>
          <p:nvPr/>
        </p:nvCxnSpPr>
        <p:spPr>
          <a:xfrm rot="5400000">
            <a:off x="3350513" y="2337607"/>
            <a:ext cx="0" cy="106595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AB1CA4E-0F0F-4920-A7E1-1232410FAF88}"/>
              </a:ext>
            </a:extLst>
          </p:cNvPr>
          <p:cNvCxnSpPr>
            <a:cxnSpLocks/>
          </p:cNvCxnSpPr>
          <p:nvPr/>
        </p:nvCxnSpPr>
        <p:spPr>
          <a:xfrm rot="5400000">
            <a:off x="2725782" y="2323560"/>
            <a:ext cx="0" cy="106595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7A73CB-C1F4-493D-B412-A2EF20C8E5F4}"/>
              </a:ext>
            </a:extLst>
          </p:cNvPr>
          <p:cNvSpPr txBox="1"/>
          <p:nvPr/>
        </p:nvSpPr>
        <p:spPr>
          <a:xfrm>
            <a:off x="2194447" y="275289"/>
            <a:ext cx="491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CAN adaptor to UART</a:t>
            </a: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64ECC9E-69CE-4D6F-A2CD-D62C66908B6B}"/>
              </a:ext>
            </a:extLst>
          </p:cNvPr>
          <p:cNvCxnSpPr>
            <a:cxnSpLocks/>
          </p:cNvCxnSpPr>
          <p:nvPr/>
        </p:nvCxnSpPr>
        <p:spPr>
          <a:xfrm>
            <a:off x="2677879" y="4352658"/>
            <a:ext cx="2233755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4B0D6667-849A-48DE-A208-76DFA2CDD8DC}"/>
              </a:ext>
            </a:extLst>
          </p:cNvPr>
          <p:cNvSpPr txBox="1"/>
          <p:nvPr/>
        </p:nvSpPr>
        <p:spPr>
          <a:xfrm>
            <a:off x="4202760" y="4627245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MCLR</a:t>
            </a:r>
          </a:p>
        </p:txBody>
      </p: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7A73CB-C1F4-493D-B412-A2EF20C8E5F4}"/>
              </a:ext>
            </a:extLst>
          </p:cNvPr>
          <p:cNvSpPr txBox="1"/>
          <p:nvPr/>
        </p:nvSpPr>
        <p:spPr>
          <a:xfrm>
            <a:off x="2194447" y="275289"/>
            <a:ext cx="491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CAN adaptor to UART</a:t>
            </a:r>
          </a:p>
        </p:txBody>
      </p:sp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848866" y="1130240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CC42EB2-0EDC-4DC3-A0E1-CA4E80F7B6C2}"/>
              </a:ext>
            </a:extLst>
          </p:cNvPr>
          <p:cNvSpPr/>
          <p:nvPr/>
        </p:nvSpPr>
        <p:spPr>
          <a:xfrm flipH="1">
            <a:off x="4083627" y="3978183"/>
            <a:ext cx="1715587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06B4276-2BB7-485F-A80B-88D899A93EA9}"/>
              </a:ext>
            </a:extLst>
          </p:cNvPr>
          <p:cNvSpPr/>
          <p:nvPr/>
        </p:nvSpPr>
        <p:spPr>
          <a:xfrm flipH="1">
            <a:off x="3578733" y="2249527"/>
            <a:ext cx="2242255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6F1CDCC-A088-428F-9CBF-1485365E5C61}"/>
              </a:ext>
            </a:extLst>
          </p:cNvPr>
          <p:cNvSpPr/>
          <p:nvPr/>
        </p:nvSpPr>
        <p:spPr>
          <a:xfrm flipH="1">
            <a:off x="2828687" y="3743042"/>
            <a:ext cx="1002389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4A229F2-8F2F-4A1F-AE33-BB0FA0D0C2A8}"/>
              </a:ext>
            </a:extLst>
          </p:cNvPr>
          <p:cNvCxnSpPr>
            <a:cxnSpLocks/>
          </p:cNvCxnSpPr>
          <p:nvPr/>
        </p:nvCxnSpPr>
        <p:spPr>
          <a:xfrm flipH="1">
            <a:off x="6182236" y="1866732"/>
            <a:ext cx="0" cy="299410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C04BC48-1CC7-4D1E-9510-C9ED6EC70FCA}"/>
              </a:ext>
            </a:extLst>
          </p:cNvPr>
          <p:cNvCxnSpPr>
            <a:cxnSpLocks/>
          </p:cNvCxnSpPr>
          <p:nvPr/>
        </p:nvCxnSpPr>
        <p:spPr>
          <a:xfrm flipH="1" flipV="1">
            <a:off x="5442367" y="2119294"/>
            <a:ext cx="1240976" cy="396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A5F9A63-8BF2-44C9-8C33-648A085F6003}"/>
              </a:ext>
            </a:extLst>
          </p:cNvPr>
          <p:cNvCxnSpPr>
            <a:cxnSpLocks/>
          </p:cNvCxnSpPr>
          <p:nvPr/>
        </p:nvCxnSpPr>
        <p:spPr>
          <a:xfrm flipH="1" flipV="1">
            <a:off x="5189819" y="1870055"/>
            <a:ext cx="757843" cy="7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F38D918-4466-4396-86EF-877EC5A8F425}"/>
              </a:ext>
            </a:extLst>
          </p:cNvPr>
          <p:cNvCxnSpPr>
            <a:cxnSpLocks/>
          </p:cNvCxnSpPr>
          <p:nvPr/>
        </p:nvCxnSpPr>
        <p:spPr>
          <a:xfrm>
            <a:off x="5947659" y="1879605"/>
            <a:ext cx="3" cy="5138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42C5F213-6681-4E8C-97DF-28EF5414B461}"/>
              </a:ext>
            </a:extLst>
          </p:cNvPr>
          <p:cNvSpPr/>
          <p:nvPr/>
        </p:nvSpPr>
        <p:spPr>
          <a:xfrm rot="10800000" flipH="1">
            <a:off x="6062855" y="2256547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79A989C-48B1-4AB3-90B2-CB0EE98F7EDC}"/>
              </a:ext>
            </a:extLst>
          </p:cNvPr>
          <p:cNvCxnSpPr>
            <a:cxnSpLocks/>
          </p:cNvCxnSpPr>
          <p:nvPr/>
        </p:nvCxnSpPr>
        <p:spPr>
          <a:xfrm>
            <a:off x="6666117" y="1857833"/>
            <a:ext cx="3" cy="5138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BA850E34-5C63-4B11-B55E-4E9D62184EC0}"/>
              </a:ext>
            </a:extLst>
          </p:cNvPr>
          <p:cNvSpPr/>
          <p:nvPr/>
        </p:nvSpPr>
        <p:spPr>
          <a:xfrm flipH="1">
            <a:off x="5841793" y="1757898"/>
            <a:ext cx="696685" cy="22605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EDBD959-95B6-4F96-B877-7A15D3A0BFA3}"/>
              </a:ext>
            </a:extLst>
          </p:cNvPr>
          <p:cNvCxnSpPr>
            <a:cxnSpLocks/>
          </p:cNvCxnSpPr>
          <p:nvPr/>
        </p:nvCxnSpPr>
        <p:spPr>
          <a:xfrm>
            <a:off x="5435222" y="2114740"/>
            <a:ext cx="2986" cy="24819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13252F85-3C20-4B64-961F-FEC28A4FF1A2}"/>
              </a:ext>
            </a:extLst>
          </p:cNvPr>
          <p:cNvCxnSpPr>
            <a:cxnSpLocks/>
          </p:cNvCxnSpPr>
          <p:nvPr/>
        </p:nvCxnSpPr>
        <p:spPr>
          <a:xfrm>
            <a:off x="5185747" y="1870055"/>
            <a:ext cx="4072" cy="4928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5C79F66-5634-4F4B-9BCB-7E92574DB77A}"/>
              </a:ext>
            </a:extLst>
          </p:cNvPr>
          <p:cNvCxnSpPr>
            <a:cxnSpLocks/>
          </p:cNvCxnSpPr>
          <p:nvPr/>
        </p:nvCxnSpPr>
        <p:spPr>
          <a:xfrm flipV="1">
            <a:off x="3204265" y="2609904"/>
            <a:ext cx="2983038" cy="120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9376235-B02C-4B7C-B057-62929740198E}"/>
              </a:ext>
            </a:extLst>
          </p:cNvPr>
          <p:cNvCxnSpPr>
            <a:cxnSpLocks/>
          </p:cNvCxnSpPr>
          <p:nvPr/>
        </p:nvCxnSpPr>
        <p:spPr>
          <a:xfrm flipH="1" flipV="1">
            <a:off x="6423834" y="1869153"/>
            <a:ext cx="266033" cy="831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07047F7-5C38-44DF-B869-120D71EAD8DB}"/>
              </a:ext>
            </a:extLst>
          </p:cNvPr>
          <p:cNvSpPr txBox="1"/>
          <p:nvPr/>
        </p:nvSpPr>
        <p:spPr>
          <a:xfrm flipH="1">
            <a:off x="4681822" y="1438068"/>
            <a:ext cx="271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Murata CERALOCK 8MHz</a:t>
            </a: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FDE24A22-50B1-420E-99A5-EED4FBF04FED}"/>
              </a:ext>
            </a:extLst>
          </p:cNvPr>
          <p:cNvCxnSpPr>
            <a:cxnSpLocks/>
          </p:cNvCxnSpPr>
          <p:nvPr/>
        </p:nvCxnSpPr>
        <p:spPr>
          <a:xfrm flipH="1">
            <a:off x="5682048" y="2360007"/>
            <a:ext cx="5914" cy="2554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0529AE-AA18-4E26-8C72-5ABF7A2E1A2A}"/>
              </a:ext>
            </a:extLst>
          </p:cNvPr>
          <p:cNvSpPr/>
          <p:nvPr/>
        </p:nvSpPr>
        <p:spPr>
          <a:xfrm flipH="1">
            <a:off x="5809856" y="4722391"/>
            <a:ext cx="1002389" cy="25971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4C86FDF5-6CB2-4F9A-BDEA-CD63BAAB53FD}"/>
              </a:ext>
            </a:extLst>
          </p:cNvPr>
          <p:cNvCxnSpPr>
            <a:cxnSpLocks/>
          </p:cNvCxnSpPr>
          <p:nvPr/>
        </p:nvCxnSpPr>
        <p:spPr>
          <a:xfrm flipH="1">
            <a:off x="5939107" y="2860375"/>
            <a:ext cx="8555" cy="201043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E3CEBA1-7835-4186-93D0-F6491B21B910}"/>
              </a:ext>
            </a:extLst>
          </p:cNvPr>
          <p:cNvCxnSpPr>
            <a:cxnSpLocks/>
          </p:cNvCxnSpPr>
          <p:nvPr/>
        </p:nvCxnSpPr>
        <p:spPr>
          <a:xfrm>
            <a:off x="3421979" y="2860377"/>
            <a:ext cx="2511239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C72F363-2AAD-42EF-8F7B-D27A49605BA3}"/>
              </a:ext>
            </a:extLst>
          </p:cNvPr>
          <p:cNvCxnSpPr>
            <a:cxnSpLocks/>
          </p:cNvCxnSpPr>
          <p:nvPr/>
        </p:nvCxnSpPr>
        <p:spPr>
          <a:xfrm flipH="1">
            <a:off x="3698049" y="2878171"/>
            <a:ext cx="0" cy="23040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E98CC86-0037-4E39-B657-4C3BC82A7ABD}"/>
              </a:ext>
            </a:extLst>
          </p:cNvPr>
          <p:cNvCxnSpPr>
            <a:cxnSpLocks/>
          </p:cNvCxnSpPr>
          <p:nvPr/>
        </p:nvCxnSpPr>
        <p:spPr>
          <a:xfrm flipH="1">
            <a:off x="5687962" y="4868086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CB89859-E294-41AA-BAA6-8E93438C75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61689" y="4994359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A870A7CA-26C3-4052-8EA9-E319661DB2AA}"/>
              </a:ext>
            </a:extLst>
          </p:cNvPr>
          <p:cNvCxnSpPr>
            <a:cxnSpLocks/>
            <a:endCxn id="3" idx="1"/>
          </p:cNvCxnSpPr>
          <p:nvPr/>
        </p:nvCxnSpPr>
        <p:spPr>
          <a:xfrm flipH="1" flipV="1">
            <a:off x="5564289" y="5097425"/>
            <a:ext cx="148049" cy="852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2E765351-9019-40E4-9B56-90D140F479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25819" y="4981295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7433E71-794F-4402-9670-4D13778BB198}"/>
              </a:ext>
            </a:extLst>
          </p:cNvPr>
          <p:cNvCxnSpPr>
            <a:cxnSpLocks/>
          </p:cNvCxnSpPr>
          <p:nvPr/>
        </p:nvCxnSpPr>
        <p:spPr>
          <a:xfrm flipH="1" flipV="1">
            <a:off x="4941626" y="5101779"/>
            <a:ext cx="148049" cy="852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2C0A8C7-EEC0-4141-80D5-7139962A1C5F}"/>
              </a:ext>
            </a:extLst>
          </p:cNvPr>
          <p:cNvSpPr/>
          <p:nvPr/>
        </p:nvSpPr>
        <p:spPr>
          <a:xfrm flipH="1">
            <a:off x="5050483" y="4971340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2982EE1-A4BF-470A-98B6-840C4481D880}"/>
              </a:ext>
            </a:extLst>
          </p:cNvPr>
          <p:cNvCxnSpPr>
            <a:cxnSpLocks/>
          </p:cNvCxnSpPr>
          <p:nvPr/>
        </p:nvCxnSpPr>
        <p:spPr>
          <a:xfrm flipH="1">
            <a:off x="5687962" y="3856267"/>
            <a:ext cx="498996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8539332-53B8-4EF7-9FA0-7286C70685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66045" y="3997226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EF5DD309-7CDC-4CB3-A2EB-1A8B8872AA65}"/>
              </a:ext>
            </a:extLst>
          </p:cNvPr>
          <p:cNvCxnSpPr>
            <a:cxnSpLocks/>
          </p:cNvCxnSpPr>
          <p:nvPr/>
        </p:nvCxnSpPr>
        <p:spPr>
          <a:xfrm flipH="1">
            <a:off x="6672029" y="4352658"/>
            <a:ext cx="0" cy="51542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9AC75881-2B42-4159-A17C-8B3B748B2BE9}"/>
              </a:ext>
            </a:extLst>
          </p:cNvPr>
          <p:cNvCxnSpPr>
            <a:cxnSpLocks/>
          </p:cNvCxnSpPr>
          <p:nvPr/>
        </p:nvCxnSpPr>
        <p:spPr>
          <a:xfrm flipH="1">
            <a:off x="6423834" y="4595299"/>
            <a:ext cx="1538" cy="25971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EC781310-9005-4C3C-B635-C296A6C95111}"/>
              </a:ext>
            </a:extLst>
          </p:cNvPr>
          <p:cNvCxnSpPr>
            <a:cxnSpLocks/>
          </p:cNvCxnSpPr>
          <p:nvPr/>
        </p:nvCxnSpPr>
        <p:spPr>
          <a:xfrm flipH="1">
            <a:off x="4686476" y="4608363"/>
            <a:ext cx="1538" cy="25971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9D59787-1B50-4701-A95C-BE6F07EAC714}"/>
              </a:ext>
            </a:extLst>
          </p:cNvPr>
          <p:cNvCxnSpPr>
            <a:cxnSpLocks/>
          </p:cNvCxnSpPr>
          <p:nvPr/>
        </p:nvCxnSpPr>
        <p:spPr>
          <a:xfrm>
            <a:off x="4435166" y="4352658"/>
            <a:ext cx="11828" cy="5023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6F078124-941C-4784-8AFD-08394E9B75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81879" y="3246665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28218955-82F4-4603-9257-14A9AA45278A}"/>
              </a:ext>
            </a:extLst>
          </p:cNvPr>
          <p:cNvCxnSpPr>
            <a:cxnSpLocks/>
          </p:cNvCxnSpPr>
          <p:nvPr/>
        </p:nvCxnSpPr>
        <p:spPr>
          <a:xfrm flipH="1">
            <a:off x="3458561" y="2865106"/>
            <a:ext cx="0" cy="991161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86C7E3AF-4B3C-41E3-B340-E50E48FFA396}"/>
              </a:ext>
            </a:extLst>
          </p:cNvPr>
          <p:cNvCxnSpPr>
            <a:cxnSpLocks/>
          </p:cNvCxnSpPr>
          <p:nvPr/>
        </p:nvCxnSpPr>
        <p:spPr>
          <a:xfrm>
            <a:off x="3204265" y="2621916"/>
            <a:ext cx="6099" cy="1247413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05BD3F4D-20FC-4304-9FAC-D54A95EED4F4}"/>
              </a:ext>
            </a:extLst>
          </p:cNvPr>
          <p:cNvCxnSpPr>
            <a:cxnSpLocks/>
          </p:cNvCxnSpPr>
          <p:nvPr/>
        </p:nvCxnSpPr>
        <p:spPr>
          <a:xfrm flipH="1">
            <a:off x="3946243" y="2111437"/>
            <a:ext cx="8714" cy="26126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E212FDF-BD9B-466A-B97B-88C6D14E8165}"/>
              </a:ext>
            </a:extLst>
          </p:cNvPr>
          <p:cNvCxnSpPr>
            <a:cxnSpLocks/>
          </p:cNvCxnSpPr>
          <p:nvPr/>
        </p:nvCxnSpPr>
        <p:spPr>
          <a:xfrm>
            <a:off x="3449869" y="2105365"/>
            <a:ext cx="497788" cy="60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4D34B98-8FC3-485B-A211-7B36323C0B95}"/>
              </a:ext>
            </a:extLst>
          </p:cNvPr>
          <p:cNvCxnSpPr>
            <a:cxnSpLocks/>
          </p:cNvCxnSpPr>
          <p:nvPr/>
        </p:nvCxnSpPr>
        <p:spPr>
          <a:xfrm flipH="1">
            <a:off x="2960425" y="2368339"/>
            <a:ext cx="0" cy="149725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DD92A743-FA2F-4274-9E32-766CA7D56EC2}"/>
              </a:ext>
            </a:extLst>
          </p:cNvPr>
          <p:cNvCxnSpPr>
            <a:cxnSpLocks/>
          </p:cNvCxnSpPr>
          <p:nvPr/>
        </p:nvCxnSpPr>
        <p:spPr>
          <a:xfrm>
            <a:off x="2950418" y="2360007"/>
            <a:ext cx="756337" cy="833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5541ACFF-C3B8-42B6-B425-C18BCDCF508D}"/>
              </a:ext>
            </a:extLst>
          </p:cNvPr>
          <p:cNvCxnSpPr>
            <a:cxnSpLocks/>
          </p:cNvCxnSpPr>
          <p:nvPr/>
        </p:nvCxnSpPr>
        <p:spPr>
          <a:xfrm>
            <a:off x="3698049" y="3359876"/>
            <a:ext cx="1305" cy="50503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E8E0B99A-5582-441D-A6C9-C61FF96B0E3D}"/>
              </a:ext>
            </a:extLst>
          </p:cNvPr>
          <p:cNvCxnSpPr>
            <a:cxnSpLocks/>
          </p:cNvCxnSpPr>
          <p:nvPr/>
        </p:nvCxnSpPr>
        <p:spPr>
          <a:xfrm>
            <a:off x="3449340" y="2126550"/>
            <a:ext cx="81586" cy="124015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A77EEFED-02FB-47D1-B39D-DA6773D43026}"/>
              </a:ext>
            </a:extLst>
          </p:cNvPr>
          <p:cNvCxnSpPr>
            <a:cxnSpLocks/>
          </p:cNvCxnSpPr>
          <p:nvPr/>
        </p:nvCxnSpPr>
        <p:spPr>
          <a:xfrm>
            <a:off x="3530927" y="3348056"/>
            <a:ext cx="17147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4CE75343-A5C0-49B8-B362-4A152B92F083}"/>
              </a:ext>
            </a:extLst>
          </p:cNvPr>
          <p:cNvSpPr/>
          <p:nvPr/>
        </p:nvSpPr>
        <p:spPr>
          <a:xfrm rot="5400000" flipH="1">
            <a:off x="2483211" y="4844124"/>
            <a:ext cx="442175" cy="21691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四角形: 角を丸くする 190">
            <a:extLst>
              <a:ext uri="{FF2B5EF4-FFF2-40B4-BE49-F238E27FC236}">
                <a16:creationId xmlns:a16="http://schemas.microsoft.com/office/drawing/2014/main" id="{095371D3-BFCD-4636-B680-A46D1A3A7C6F}"/>
              </a:ext>
            </a:extLst>
          </p:cNvPr>
          <p:cNvSpPr/>
          <p:nvPr/>
        </p:nvSpPr>
        <p:spPr>
          <a:xfrm rot="16200000" flipH="1">
            <a:off x="2413263" y="4065880"/>
            <a:ext cx="542722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E8840EC-8DB8-4B0F-8CD5-67B9D8591F4F}"/>
              </a:ext>
            </a:extLst>
          </p:cNvPr>
          <p:cNvCxnSpPr>
            <a:cxnSpLocks/>
          </p:cNvCxnSpPr>
          <p:nvPr/>
        </p:nvCxnSpPr>
        <p:spPr>
          <a:xfrm>
            <a:off x="3458562" y="4113170"/>
            <a:ext cx="1305" cy="50503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052A3F91-B24E-40A8-916C-1C09CEDDD91E}"/>
              </a:ext>
            </a:extLst>
          </p:cNvPr>
          <p:cNvCxnSpPr>
            <a:cxnSpLocks/>
          </p:cNvCxnSpPr>
          <p:nvPr/>
        </p:nvCxnSpPr>
        <p:spPr>
          <a:xfrm flipH="1">
            <a:off x="2967175" y="4849047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41A3F5E4-534C-4348-BFEA-A7436DD82B71}"/>
              </a:ext>
            </a:extLst>
          </p:cNvPr>
          <p:cNvCxnSpPr>
            <a:cxnSpLocks/>
          </p:cNvCxnSpPr>
          <p:nvPr/>
        </p:nvCxnSpPr>
        <p:spPr>
          <a:xfrm flipH="1">
            <a:off x="2727683" y="5097240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3E889D8A-0468-4D64-B237-FED3CD9F11DB}"/>
              </a:ext>
            </a:extLst>
          </p:cNvPr>
          <p:cNvCxnSpPr>
            <a:cxnSpLocks/>
          </p:cNvCxnSpPr>
          <p:nvPr/>
        </p:nvCxnSpPr>
        <p:spPr>
          <a:xfrm flipH="1">
            <a:off x="3207317" y="4604055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791AABB-3AE1-4C06-8D8E-48641EE31D85}"/>
              </a:ext>
            </a:extLst>
          </p:cNvPr>
          <p:cNvCxnSpPr>
            <a:cxnSpLocks/>
          </p:cNvCxnSpPr>
          <p:nvPr/>
        </p:nvCxnSpPr>
        <p:spPr>
          <a:xfrm flipH="1">
            <a:off x="3446807" y="4617115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02369692-E902-4DC6-AF17-26D46E575B75}"/>
              </a:ext>
            </a:extLst>
          </p:cNvPr>
          <p:cNvSpPr/>
          <p:nvPr/>
        </p:nvSpPr>
        <p:spPr>
          <a:xfrm rot="10800000" flipH="1">
            <a:off x="3114589" y="4752679"/>
            <a:ext cx="922987" cy="215543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3DEB543C-7C89-4114-AE6B-ED41BF5F7B66}"/>
              </a:ext>
            </a:extLst>
          </p:cNvPr>
          <p:cNvCxnSpPr>
            <a:cxnSpLocks/>
          </p:cNvCxnSpPr>
          <p:nvPr/>
        </p:nvCxnSpPr>
        <p:spPr>
          <a:xfrm>
            <a:off x="2705071" y="3847553"/>
            <a:ext cx="44923" cy="27438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23BADC4B-C86A-44CE-907A-08FAD6AFB8CD}"/>
              </a:ext>
            </a:extLst>
          </p:cNvPr>
          <p:cNvCxnSpPr>
            <a:cxnSpLocks/>
          </p:cNvCxnSpPr>
          <p:nvPr/>
        </p:nvCxnSpPr>
        <p:spPr>
          <a:xfrm flipH="1">
            <a:off x="2954770" y="4852249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ED774C2-0F75-41A1-B352-EAD6F4EBB195}"/>
              </a:ext>
            </a:extLst>
          </p:cNvPr>
          <p:cNvCxnSpPr>
            <a:cxnSpLocks/>
          </p:cNvCxnSpPr>
          <p:nvPr/>
        </p:nvCxnSpPr>
        <p:spPr>
          <a:xfrm flipH="1">
            <a:off x="2706574" y="4595347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F16304A-C3E1-4331-BAF4-D919FFA56E1A}"/>
              </a:ext>
            </a:extLst>
          </p:cNvPr>
          <p:cNvCxnSpPr>
            <a:cxnSpLocks/>
          </p:cNvCxnSpPr>
          <p:nvPr/>
        </p:nvCxnSpPr>
        <p:spPr>
          <a:xfrm flipH="1">
            <a:off x="6672029" y="4976941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2A37FA5F-B6F9-41EA-B29A-340E464DD466}"/>
              </a:ext>
            </a:extLst>
          </p:cNvPr>
          <p:cNvCxnSpPr>
            <a:cxnSpLocks/>
          </p:cNvCxnSpPr>
          <p:nvPr/>
        </p:nvCxnSpPr>
        <p:spPr>
          <a:xfrm flipH="1">
            <a:off x="6423830" y="4981293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6A036533-224C-4260-B079-D4E0CFE69E38}"/>
              </a:ext>
            </a:extLst>
          </p:cNvPr>
          <p:cNvCxnSpPr>
            <a:cxnSpLocks/>
          </p:cNvCxnSpPr>
          <p:nvPr/>
        </p:nvCxnSpPr>
        <p:spPr>
          <a:xfrm flipH="1">
            <a:off x="6184340" y="4976939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B91F9D44-741D-4B6E-94AA-F4B129CD665A}"/>
              </a:ext>
            </a:extLst>
          </p:cNvPr>
          <p:cNvCxnSpPr>
            <a:cxnSpLocks/>
          </p:cNvCxnSpPr>
          <p:nvPr/>
        </p:nvCxnSpPr>
        <p:spPr>
          <a:xfrm flipH="1">
            <a:off x="5927432" y="4981290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25C125A5-08A7-49D2-944F-DBAA33F2C23E}"/>
              </a:ext>
            </a:extLst>
          </p:cNvPr>
          <p:cNvCxnSpPr>
            <a:cxnSpLocks/>
          </p:cNvCxnSpPr>
          <p:nvPr/>
        </p:nvCxnSpPr>
        <p:spPr>
          <a:xfrm flipH="1">
            <a:off x="3454196" y="4972582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58D2E938-E9AF-4222-9564-31AABF7C8B18}"/>
              </a:ext>
            </a:extLst>
          </p:cNvPr>
          <p:cNvCxnSpPr>
            <a:cxnSpLocks/>
          </p:cNvCxnSpPr>
          <p:nvPr/>
        </p:nvCxnSpPr>
        <p:spPr>
          <a:xfrm flipH="1">
            <a:off x="3223415" y="4976934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楕円 221">
            <a:extLst>
              <a:ext uri="{FF2B5EF4-FFF2-40B4-BE49-F238E27FC236}">
                <a16:creationId xmlns:a16="http://schemas.microsoft.com/office/drawing/2014/main" id="{A46A6896-3904-49F2-9F3D-8F60FF575FD7}"/>
              </a:ext>
            </a:extLst>
          </p:cNvPr>
          <p:cNvSpPr/>
          <p:nvPr/>
        </p:nvSpPr>
        <p:spPr>
          <a:xfrm flipH="1">
            <a:off x="3091399" y="3510509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853BD30E-024D-48CA-9CF8-D3745C9B9235}"/>
              </a:ext>
            </a:extLst>
          </p:cNvPr>
          <p:cNvSpPr/>
          <p:nvPr/>
        </p:nvSpPr>
        <p:spPr>
          <a:xfrm rot="16200000" flipH="1">
            <a:off x="4454292" y="2652716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楕円 223">
            <a:extLst>
              <a:ext uri="{FF2B5EF4-FFF2-40B4-BE49-F238E27FC236}">
                <a16:creationId xmlns:a16="http://schemas.microsoft.com/office/drawing/2014/main" id="{4FF2068C-BE59-4309-9C20-1BFB0CC540A7}"/>
              </a:ext>
            </a:extLst>
          </p:cNvPr>
          <p:cNvSpPr/>
          <p:nvPr/>
        </p:nvSpPr>
        <p:spPr>
          <a:xfrm rot="16200000" flipH="1">
            <a:off x="5198876" y="4390077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4610E936-8E0B-4D8C-B4DC-9D795EA8E76D}"/>
              </a:ext>
            </a:extLst>
          </p:cNvPr>
          <p:cNvCxnSpPr>
            <a:cxnSpLocks/>
            <a:endCxn id="224" idx="2"/>
          </p:cNvCxnSpPr>
          <p:nvPr/>
        </p:nvCxnSpPr>
        <p:spPr>
          <a:xfrm flipH="1">
            <a:off x="5440267" y="4119907"/>
            <a:ext cx="243342" cy="12608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930F1664-D1E4-47CF-BD5A-94E757034934}"/>
              </a:ext>
            </a:extLst>
          </p:cNvPr>
          <p:cNvCxnSpPr>
            <a:cxnSpLocks/>
            <a:endCxn id="224" idx="6"/>
          </p:cNvCxnSpPr>
          <p:nvPr/>
        </p:nvCxnSpPr>
        <p:spPr>
          <a:xfrm flipH="1" flipV="1">
            <a:off x="5440267" y="4728776"/>
            <a:ext cx="249011" cy="14076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23AFEFAD-97F3-46D5-83E2-8A9E54C7F410}"/>
              </a:ext>
            </a:extLst>
          </p:cNvPr>
          <p:cNvCxnSpPr>
            <a:cxnSpLocks/>
          </p:cNvCxnSpPr>
          <p:nvPr/>
        </p:nvCxnSpPr>
        <p:spPr>
          <a:xfrm flipH="1">
            <a:off x="4429572" y="3108573"/>
            <a:ext cx="2824" cy="10062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8B6957DE-5672-460C-8A31-813B5F033425}"/>
              </a:ext>
            </a:extLst>
          </p:cNvPr>
          <p:cNvCxnSpPr>
            <a:cxnSpLocks/>
          </p:cNvCxnSpPr>
          <p:nvPr/>
        </p:nvCxnSpPr>
        <p:spPr>
          <a:xfrm>
            <a:off x="4698005" y="3112928"/>
            <a:ext cx="4141" cy="50858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D87E6F7E-FC5B-4C67-B961-7B0CF6C37002}"/>
              </a:ext>
            </a:extLst>
          </p:cNvPr>
          <p:cNvCxnSpPr>
            <a:cxnSpLocks/>
          </p:cNvCxnSpPr>
          <p:nvPr/>
        </p:nvCxnSpPr>
        <p:spPr>
          <a:xfrm>
            <a:off x="4188551" y="3613672"/>
            <a:ext cx="4141" cy="50858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49A51049-D8BD-48DB-BDE0-4BC80D7219CA}"/>
              </a:ext>
            </a:extLst>
          </p:cNvPr>
          <p:cNvCxnSpPr>
            <a:cxnSpLocks/>
          </p:cNvCxnSpPr>
          <p:nvPr/>
        </p:nvCxnSpPr>
        <p:spPr>
          <a:xfrm rot="16200000">
            <a:off x="4449807" y="3361124"/>
            <a:ext cx="4141" cy="508589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B2C83D2C-10BB-424E-A4FC-7144FE24283A}"/>
              </a:ext>
            </a:extLst>
          </p:cNvPr>
          <p:cNvCxnSpPr>
            <a:cxnSpLocks/>
          </p:cNvCxnSpPr>
          <p:nvPr/>
        </p:nvCxnSpPr>
        <p:spPr>
          <a:xfrm flipH="1">
            <a:off x="4939151" y="3112929"/>
            <a:ext cx="2699" cy="73737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A640B27F-05CA-4F29-A3EA-62A49A390EE7}"/>
              </a:ext>
            </a:extLst>
          </p:cNvPr>
          <p:cNvCxnSpPr>
            <a:cxnSpLocks/>
          </p:cNvCxnSpPr>
          <p:nvPr/>
        </p:nvCxnSpPr>
        <p:spPr>
          <a:xfrm>
            <a:off x="4686476" y="3850304"/>
            <a:ext cx="4480" cy="256906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2F3ABB63-FDD3-4B32-9FA3-02F21FA340C1}"/>
              </a:ext>
            </a:extLst>
          </p:cNvPr>
          <p:cNvCxnSpPr>
            <a:cxnSpLocks/>
          </p:cNvCxnSpPr>
          <p:nvPr/>
        </p:nvCxnSpPr>
        <p:spPr>
          <a:xfrm rot="16200000">
            <a:off x="4795334" y="3724033"/>
            <a:ext cx="4480" cy="256906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四角形: 角を丸くする 243">
            <a:extLst>
              <a:ext uri="{FF2B5EF4-FFF2-40B4-BE49-F238E27FC236}">
                <a16:creationId xmlns:a16="http://schemas.microsoft.com/office/drawing/2014/main" id="{E2581C7E-3827-45A1-A4E7-E764D7351743}"/>
              </a:ext>
            </a:extLst>
          </p:cNvPr>
          <p:cNvSpPr/>
          <p:nvPr/>
        </p:nvSpPr>
        <p:spPr>
          <a:xfrm flipH="1">
            <a:off x="5756537" y="3469061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94E0CDD0-F3BD-4672-AB11-EE2175E1B808}"/>
              </a:ext>
            </a:extLst>
          </p:cNvPr>
          <p:cNvCxnSpPr>
            <a:cxnSpLocks/>
          </p:cNvCxnSpPr>
          <p:nvPr/>
        </p:nvCxnSpPr>
        <p:spPr>
          <a:xfrm flipH="1">
            <a:off x="5191698" y="3352368"/>
            <a:ext cx="4729" cy="76790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79B74D-69E4-42AB-8936-B93A3F7AEBA4}"/>
              </a:ext>
            </a:extLst>
          </p:cNvPr>
          <p:cNvCxnSpPr>
            <a:cxnSpLocks/>
          </p:cNvCxnSpPr>
          <p:nvPr/>
        </p:nvCxnSpPr>
        <p:spPr>
          <a:xfrm>
            <a:off x="3947658" y="4333841"/>
            <a:ext cx="12946" cy="5325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0409D26B-72B3-4ED2-99A3-AB7EDF1812FC}"/>
              </a:ext>
            </a:extLst>
          </p:cNvPr>
          <p:cNvCxnSpPr>
            <a:cxnSpLocks/>
          </p:cNvCxnSpPr>
          <p:nvPr/>
        </p:nvCxnSpPr>
        <p:spPr>
          <a:xfrm rot="16200000">
            <a:off x="3699464" y="4094356"/>
            <a:ext cx="12946" cy="5325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E8791673-397C-4FF6-B978-CC76A8505FAC}"/>
              </a:ext>
            </a:extLst>
          </p:cNvPr>
          <p:cNvCxnSpPr>
            <a:cxnSpLocks/>
          </p:cNvCxnSpPr>
          <p:nvPr/>
        </p:nvCxnSpPr>
        <p:spPr>
          <a:xfrm flipH="1">
            <a:off x="3708061" y="4830475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56698CE0-4F11-41C2-94CD-2B734ACCED82}"/>
              </a:ext>
            </a:extLst>
          </p:cNvPr>
          <p:cNvCxnSpPr>
            <a:cxnSpLocks/>
          </p:cNvCxnSpPr>
          <p:nvPr/>
        </p:nvCxnSpPr>
        <p:spPr>
          <a:xfrm flipH="1">
            <a:off x="3224733" y="4852243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4C201EF-BCDE-4B12-B973-D3062C91027B}"/>
              </a:ext>
            </a:extLst>
          </p:cNvPr>
          <p:cNvCxnSpPr>
            <a:cxnSpLocks/>
          </p:cNvCxnSpPr>
          <p:nvPr/>
        </p:nvCxnSpPr>
        <p:spPr>
          <a:xfrm flipH="1" flipV="1">
            <a:off x="3210379" y="5097240"/>
            <a:ext cx="497622" cy="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1E33A4D2-E2B1-4B27-9B07-527AA1D1ACAA}"/>
              </a:ext>
            </a:extLst>
          </p:cNvPr>
          <p:cNvCxnSpPr>
            <a:cxnSpLocks/>
          </p:cNvCxnSpPr>
          <p:nvPr/>
        </p:nvCxnSpPr>
        <p:spPr>
          <a:xfrm flipH="1">
            <a:off x="3711098" y="4976933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08475869-319E-4213-AB9C-4AFDDE20BBEA}"/>
              </a:ext>
            </a:extLst>
          </p:cNvPr>
          <p:cNvCxnSpPr>
            <a:cxnSpLocks/>
          </p:cNvCxnSpPr>
          <p:nvPr/>
        </p:nvCxnSpPr>
        <p:spPr>
          <a:xfrm flipH="1">
            <a:off x="3950589" y="4972577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BB9CB6A4-6558-4C34-8FFE-730538FC07B9}"/>
              </a:ext>
            </a:extLst>
          </p:cNvPr>
          <p:cNvSpPr txBox="1"/>
          <p:nvPr/>
        </p:nvSpPr>
        <p:spPr>
          <a:xfrm flipH="1">
            <a:off x="2952959" y="5657352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5FC32AC-AD2F-43AE-8EE6-953FDA4A0090}"/>
              </a:ext>
            </a:extLst>
          </p:cNvPr>
          <p:cNvSpPr txBox="1"/>
          <p:nvPr/>
        </p:nvSpPr>
        <p:spPr>
          <a:xfrm flipH="1">
            <a:off x="3462408" y="5652997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D551D250-A861-469E-B6E3-0474DA475249}"/>
              </a:ext>
            </a:extLst>
          </p:cNvPr>
          <p:cNvSpPr txBox="1"/>
          <p:nvPr/>
        </p:nvSpPr>
        <p:spPr>
          <a:xfrm flipH="1">
            <a:off x="3701903" y="5735725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AFEDBE3D-119D-48AA-A2B3-30C0A47D3DBC}"/>
              </a:ext>
            </a:extLst>
          </p:cNvPr>
          <p:cNvSpPr txBox="1"/>
          <p:nvPr/>
        </p:nvSpPr>
        <p:spPr>
          <a:xfrm flipH="1">
            <a:off x="3052302" y="3306220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19C98E-5939-46DB-BFB4-5ACF102979FE}"/>
              </a:ext>
            </a:extLst>
          </p:cNvPr>
          <p:cNvCxnSpPr>
            <a:cxnSpLocks/>
          </p:cNvCxnSpPr>
          <p:nvPr/>
        </p:nvCxnSpPr>
        <p:spPr>
          <a:xfrm>
            <a:off x="5428361" y="3603061"/>
            <a:ext cx="2824" cy="52156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8389B9F-5B66-4D0A-9362-2A3299475750}"/>
              </a:ext>
            </a:extLst>
          </p:cNvPr>
          <p:cNvCxnSpPr>
            <a:cxnSpLocks/>
          </p:cNvCxnSpPr>
          <p:nvPr/>
        </p:nvCxnSpPr>
        <p:spPr>
          <a:xfrm flipH="1">
            <a:off x="5431185" y="3608793"/>
            <a:ext cx="32535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楕円 282">
            <a:extLst>
              <a:ext uri="{FF2B5EF4-FFF2-40B4-BE49-F238E27FC236}">
                <a16:creationId xmlns:a16="http://schemas.microsoft.com/office/drawing/2014/main" id="{937043C0-2326-4428-9502-2485A83438F7}"/>
              </a:ext>
            </a:extLst>
          </p:cNvPr>
          <p:cNvSpPr/>
          <p:nvPr/>
        </p:nvSpPr>
        <p:spPr>
          <a:xfrm flipH="1">
            <a:off x="6304869" y="2676042"/>
            <a:ext cx="500741" cy="372542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C869632-4C7F-416E-A587-514FBB571C5D}"/>
              </a:ext>
            </a:extLst>
          </p:cNvPr>
          <p:cNvCxnSpPr>
            <a:cxnSpLocks/>
          </p:cNvCxnSpPr>
          <p:nvPr/>
        </p:nvCxnSpPr>
        <p:spPr>
          <a:xfrm flipH="1">
            <a:off x="6428634" y="2847310"/>
            <a:ext cx="2357" cy="75575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35D7E61D-3239-4EFC-B110-FAE33B5B8529}"/>
              </a:ext>
            </a:extLst>
          </p:cNvPr>
          <p:cNvCxnSpPr>
            <a:cxnSpLocks/>
          </p:cNvCxnSpPr>
          <p:nvPr/>
        </p:nvCxnSpPr>
        <p:spPr>
          <a:xfrm>
            <a:off x="6679189" y="2860369"/>
            <a:ext cx="10678" cy="24820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A7C47783-4E80-4C92-A32B-65269FFD113E}"/>
              </a:ext>
            </a:extLst>
          </p:cNvPr>
          <p:cNvCxnSpPr>
            <a:cxnSpLocks/>
          </p:cNvCxnSpPr>
          <p:nvPr/>
        </p:nvCxnSpPr>
        <p:spPr>
          <a:xfrm flipH="1">
            <a:off x="5931802" y="3111815"/>
            <a:ext cx="74349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4D4233DC-485D-4D29-844C-56E43E23CE59}"/>
              </a:ext>
            </a:extLst>
          </p:cNvPr>
          <p:cNvSpPr txBox="1"/>
          <p:nvPr/>
        </p:nvSpPr>
        <p:spPr>
          <a:xfrm flipH="1">
            <a:off x="6623672" y="2989444"/>
            <a:ext cx="33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1361E09F-FA15-4C78-BE2F-310B490D9CEB}"/>
              </a:ext>
            </a:extLst>
          </p:cNvPr>
          <p:cNvSpPr txBox="1"/>
          <p:nvPr/>
        </p:nvSpPr>
        <p:spPr>
          <a:xfrm flipH="1">
            <a:off x="6050745" y="2474362"/>
            <a:ext cx="108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LED(red)</a:t>
            </a:r>
          </a:p>
        </p:txBody>
      </p:sp>
      <p:sp>
        <p:nvSpPr>
          <p:cNvPr id="293" name="テキスト ボックス 292">
            <a:extLst>
              <a:ext uri="{FF2B5EF4-FFF2-40B4-BE49-F238E27FC236}">
                <a16:creationId xmlns:a16="http://schemas.microsoft.com/office/drawing/2014/main" id="{7ECF62A1-51A0-46C6-9F73-ADF0344FBD06}"/>
              </a:ext>
            </a:extLst>
          </p:cNvPr>
          <p:cNvSpPr txBox="1"/>
          <p:nvPr/>
        </p:nvSpPr>
        <p:spPr>
          <a:xfrm flipH="1">
            <a:off x="5731536" y="3440097"/>
            <a:ext cx="70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1k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E5876747-2AC3-488F-999F-147B6318AD35}"/>
              </a:ext>
            </a:extLst>
          </p:cNvPr>
          <p:cNvSpPr txBox="1"/>
          <p:nvPr/>
        </p:nvSpPr>
        <p:spPr>
          <a:xfrm rot="16200000" flipH="1">
            <a:off x="2314094" y="4027392"/>
            <a:ext cx="64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A00D269-A083-465F-AB4F-F93CE94D01CB}"/>
              </a:ext>
            </a:extLst>
          </p:cNvPr>
          <p:cNvSpPr txBox="1"/>
          <p:nvPr/>
        </p:nvSpPr>
        <p:spPr>
          <a:xfrm flipH="1">
            <a:off x="4995529" y="4929918"/>
            <a:ext cx="734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51k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A2CFF3-5224-42AD-A426-2EF42562D781}"/>
              </a:ext>
            </a:extLst>
          </p:cNvPr>
          <p:cNvSpPr txBox="1"/>
          <p:nvPr/>
        </p:nvSpPr>
        <p:spPr>
          <a:xfrm flipH="1">
            <a:off x="5977193" y="2243103"/>
            <a:ext cx="123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Rf</a:t>
            </a:r>
            <a:r>
              <a:rPr lang="en-US" sz="1200" dirty="0"/>
              <a:t> 1M</a:t>
            </a:r>
            <a:r>
              <a:rPr lang="en-US" altLang="ja-JP" sz="1200" dirty="0"/>
              <a:t>Ω</a:t>
            </a:r>
            <a:endParaRPr lang="en-US" sz="1200" dirty="0"/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F727370A-4EBB-49EC-B7C7-0D041B74BA0E}"/>
              </a:ext>
            </a:extLst>
          </p:cNvPr>
          <p:cNvSpPr txBox="1"/>
          <p:nvPr/>
        </p:nvSpPr>
        <p:spPr>
          <a:xfrm flipH="1">
            <a:off x="2102819" y="4768354"/>
            <a:ext cx="7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JP1</a:t>
            </a: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892CD0F-8C8A-4E20-AB29-6077D7063E5B}"/>
              </a:ext>
            </a:extLst>
          </p:cNvPr>
          <p:cNvSpPr txBox="1"/>
          <p:nvPr/>
        </p:nvSpPr>
        <p:spPr>
          <a:xfrm flipH="1">
            <a:off x="4291543" y="2598204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375BB00B-F27C-452D-822A-D00F8D269ABF}"/>
              </a:ext>
            </a:extLst>
          </p:cNvPr>
          <p:cNvSpPr txBox="1"/>
          <p:nvPr/>
        </p:nvSpPr>
        <p:spPr>
          <a:xfrm flipH="1">
            <a:off x="5284659" y="4351257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E256D42-C0B4-4013-81FA-E09FA6EE0629}"/>
              </a:ext>
            </a:extLst>
          </p:cNvPr>
          <p:cNvSpPr/>
          <p:nvPr/>
        </p:nvSpPr>
        <p:spPr>
          <a:xfrm flipH="1">
            <a:off x="3440326" y="3588895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楕円 308">
            <a:extLst>
              <a:ext uri="{FF2B5EF4-FFF2-40B4-BE49-F238E27FC236}">
                <a16:creationId xmlns:a16="http://schemas.microsoft.com/office/drawing/2014/main" id="{0E3445DA-557D-4E5E-B4F8-DC5805C74FDA}"/>
              </a:ext>
            </a:extLst>
          </p:cNvPr>
          <p:cNvSpPr/>
          <p:nvPr/>
        </p:nvSpPr>
        <p:spPr>
          <a:xfrm flipH="1">
            <a:off x="3183416" y="3593243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楕円 309">
            <a:extLst>
              <a:ext uri="{FF2B5EF4-FFF2-40B4-BE49-F238E27FC236}">
                <a16:creationId xmlns:a16="http://schemas.microsoft.com/office/drawing/2014/main" id="{8361EB9F-05C3-43BA-8CB7-106EA726FE2F}"/>
              </a:ext>
            </a:extLst>
          </p:cNvPr>
          <p:cNvSpPr/>
          <p:nvPr/>
        </p:nvSpPr>
        <p:spPr>
          <a:xfrm flipH="1">
            <a:off x="4676941" y="2848657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ADFCA505-1A1C-488F-84E7-2DF7F14FA88D}"/>
              </a:ext>
            </a:extLst>
          </p:cNvPr>
          <p:cNvSpPr/>
          <p:nvPr/>
        </p:nvSpPr>
        <p:spPr>
          <a:xfrm flipH="1">
            <a:off x="4663880" y="2583047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A74E97F1-F5E3-41E6-8A38-B61DDEE67847}"/>
              </a:ext>
            </a:extLst>
          </p:cNvPr>
          <p:cNvSpPr txBox="1"/>
          <p:nvPr/>
        </p:nvSpPr>
        <p:spPr>
          <a:xfrm flipH="1">
            <a:off x="3230398" y="5746024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7481D3BD-6A67-4249-9499-566317BF14F4}"/>
              </a:ext>
            </a:extLst>
          </p:cNvPr>
          <p:cNvSpPr txBox="1"/>
          <p:nvPr/>
        </p:nvSpPr>
        <p:spPr>
          <a:xfrm flipH="1">
            <a:off x="5999720" y="5661696"/>
            <a:ext cx="705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60026BFD-674C-4DD5-98E9-5B8E148131F8}"/>
              </a:ext>
            </a:extLst>
          </p:cNvPr>
          <p:cNvSpPr txBox="1"/>
          <p:nvPr/>
        </p:nvSpPr>
        <p:spPr>
          <a:xfrm flipH="1">
            <a:off x="6263485" y="5657341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9616F003-1315-450D-AF86-3372369B186C}"/>
              </a:ext>
            </a:extLst>
          </p:cNvPr>
          <p:cNvSpPr txBox="1"/>
          <p:nvPr/>
        </p:nvSpPr>
        <p:spPr>
          <a:xfrm flipH="1">
            <a:off x="6529109" y="5661693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</a:t>
            </a:r>
          </a:p>
        </p:txBody>
      </p:sp>
      <p:sp>
        <p:nvSpPr>
          <p:cNvPr id="316" name="テキスト ボックス 315">
            <a:extLst>
              <a:ext uri="{FF2B5EF4-FFF2-40B4-BE49-F238E27FC236}">
                <a16:creationId xmlns:a16="http://schemas.microsoft.com/office/drawing/2014/main" id="{B12E0983-9C00-4101-AC12-D2B20687A999}"/>
              </a:ext>
            </a:extLst>
          </p:cNvPr>
          <p:cNvSpPr txBox="1"/>
          <p:nvPr/>
        </p:nvSpPr>
        <p:spPr>
          <a:xfrm flipH="1">
            <a:off x="4339571" y="4795061"/>
            <a:ext cx="50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RX</a:t>
            </a:r>
          </a:p>
        </p:txBody>
      </p: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681072C6-87D2-4924-B5DB-38D56879D2A2}"/>
              </a:ext>
            </a:extLst>
          </p:cNvPr>
          <p:cNvSpPr txBox="1"/>
          <p:nvPr/>
        </p:nvSpPr>
        <p:spPr>
          <a:xfrm flipH="1">
            <a:off x="4100862" y="4795251"/>
            <a:ext cx="50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TX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374346D2-45CA-48EB-AC95-B86D49790346}"/>
              </a:ext>
            </a:extLst>
          </p:cNvPr>
          <p:cNvCxnSpPr>
            <a:cxnSpLocks/>
          </p:cNvCxnSpPr>
          <p:nvPr/>
        </p:nvCxnSpPr>
        <p:spPr>
          <a:xfrm flipV="1">
            <a:off x="4208743" y="3359876"/>
            <a:ext cx="982955" cy="660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18E16F2C-B7FF-4B09-98E6-A67B3AB73E6E}"/>
              </a:ext>
            </a:extLst>
          </p:cNvPr>
          <p:cNvSpPr txBox="1"/>
          <p:nvPr/>
        </p:nvSpPr>
        <p:spPr>
          <a:xfrm flipH="1">
            <a:off x="3226046" y="4365713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D26846C6-8041-411C-9D03-5E648CA093F6}"/>
              </a:ext>
            </a:extLst>
          </p:cNvPr>
          <p:cNvSpPr txBox="1"/>
          <p:nvPr/>
        </p:nvSpPr>
        <p:spPr>
          <a:xfrm flipH="1">
            <a:off x="2967579" y="4564296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2456EABE-FE71-4CD5-A1FB-95F13A84F8B0}"/>
              </a:ext>
            </a:extLst>
          </p:cNvPr>
          <p:cNvCxnSpPr>
            <a:cxnSpLocks/>
          </p:cNvCxnSpPr>
          <p:nvPr/>
        </p:nvCxnSpPr>
        <p:spPr>
          <a:xfrm flipH="1">
            <a:off x="2950418" y="4342795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75818F15-6832-403A-BDD8-89A5BD96B3D4}"/>
              </a:ext>
            </a:extLst>
          </p:cNvPr>
          <p:cNvCxnSpPr>
            <a:cxnSpLocks/>
            <a:endCxn id="191" idx="1"/>
          </p:cNvCxnSpPr>
          <p:nvPr/>
        </p:nvCxnSpPr>
        <p:spPr>
          <a:xfrm flipH="1">
            <a:off x="2684624" y="3847553"/>
            <a:ext cx="14544" cy="73051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B34FE452-DAD6-442F-A107-760F84D27481}"/>
              </a:ext>
            </a:extLst>
          </p:cNvPr>
          <p:cNvCxnSpPr>
            <a:cxnSpLocks/>
          </p:cNvCxnSpPr>
          <p:nvPr/>
        </p:nvCxnSpPr>
        <p:spPr>
          <a:xfrm>
            <a:off x="3210704" y="3863842"/>
            <a:ext cx="12729" cy="49752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4A70145B-4C66-4037-AEFD-7AC09D48EF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1045" y="4229586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4394E4F-34FA-4D7F-9951-12BC809F26D8}"/>
              </a:ext>
            </a:extLst>
          </p:cNvPr>
          <p:cNvSpPr txBox="1"/>
          <p:nvPr/>
        </p:nvSpPr>
        <p:spPr>
          <a:xfrm flipH="1">
            <a:off x="2714681" y="4391776"/>
            <a:ext cx="43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STBY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3A9829D-55D0-46A9-B9C9-C4A174A22178}"/>
              </a:ext>
            </a:extLst>
          </p:cNvPr>
          <p:cNvSpPr txBox="1"/>
          <p:nvPr/>
        </p:nvSpPr>
        <p:spPr>
          <a:xfrm flipH="1">
            <a:off x="3478591" y="4496342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SPLIT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07D7AB0-07DE-489D-8B2B-EC1C8E102D52}"/>
              </a:ext>
            </a:extLst>
          </p:cNvPr>
          <p:cNvSpPr txBox="1"/>
          <p:nvPr/>
        </p:nvSpPr>
        <p:spPr>
          <a:xfrm flipH="1">
            <a:off x="3282230" y="3854680"/>
            <a:ext cx="40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B3839B2-4F3C-4F41-837E-88C32D3A2FFD}"/>
              </a:ext>
            </a:extLst>
          </p:cNvPr>
          <p:cNvSpPr txBox="1"/>
          <p:nvPr/>
        </p:nvSpPr>
        <p:spPr>
          <a:xfrm flipH="1">
            <a:off x="3016216" y="3850323"/>
            <a:ext cx="477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C0D98AEA-3909-446E-8F1A-7907A1F27EFE}"/>
              </a:ext>
            </a:extLst>
          </p:cNvPr>
          <p:cNvSpPr txBox="1"/>
          <p:nvPr/>
        </p:nvSpPr>
        <p:spPr>
          <a:xfrm flipH="1">
            <a:off x="3521494" y="3673480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RXD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2533280-C5ED-49A9-95DB-36C4461F6838}"/>
              </a:ext>
            </a:extLst>
          </p:cNvPr>
          <p:cNvSpPr txBox="1"/>
          <p:nvPr/>
        </p:nvSpPr>
        <p:spPr>
          <a:xfrm flipH="1">
            <a:off x="2774688" y="3673285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TXD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E6A5C42-9B02-4C24-9E5F-ACEB1A25BC17}"/>
              </a:ext>
            </a:extLst>
          </p:cNvPr>
          <p:cNvSpPr txBox="1"/>
          <p:nvPr/>
        </p:nvSpPr>
        <p:spPr>
          <a:xfrm flipH="1">
            <a:off x="3798950" y="2331731"/>
            <a:ext cx="726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RXCAN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E27377B-B14C-445A-9677-E521C2AF539B}"/>
              </a:ext>
            </a:extLst>
          </p:cNvPr>
          <p:cNvSpPr txBox="1"/>
          <p:nvPr/>
        </p:nvSpPr>
        <p:spPr>
          <a:xfrm flipH="1">
            <a:off x="3433500" y="2331262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TXCAN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C58097E-48D8-4FAF-8A9E-067BC80D72E7}"/>
              </a:ext>
            </a:extLst>
          </p:cNvPr>
          <p:cNvSpPr txBox="1"/>
          <p:nvPr/>
        </p:nvSpPr>
        <p:spPr>
          <a:xfrm flipH="1">
            <a:off x="3505773" y="3062788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6854DCA-0BD9-49CE-BFF0-094BE1FE06F0}"/>
              </a:ext>
            </a:extLst>
          </p:cNvPr>
          <p:cNvSpPr txBox="1"/>
          <p:nvPr/>
        </p:nvSpPr>
        <p:spPr>
          <a:xfrm flipH="1">
            <a:off x="5124751" y="2175117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DB7E216-2756-4FEE-8AF6-B38F90036F08}"/>
              </a:ext>
            </a:extLst>
          </p:cNvPr>
          <p:cNvSpPr txBox="1"/>
          <p:nvPr/>
        </p:nvSpPr>
        <p:spPr>
          <a:xfrm flipH="1">
            <a:off x="4516937" y="3070139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473A1B6-D6ED-4192-842A-60F87E56B0BA}"/>
              </a:ext>
            </a:extLst>
          </p:cNvPr>
          <p:cNvSpPr txBox="1"/>
          <p:nvPr/>
        </p:nvSpPr>
        <p:spPr>
          <a:xfrm flipH="1">
            <a:off x="4841276" y="2902020"/>
            <a:ext cx="311111" cy="24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10C0202-BDA9-49FE-814D-423A3BAF451F}"/>
              </a:ext>
            </a:extLst>
          </p:cNvPr>
          <p:cNvSpPr txBox="1"/>
          <p:nvPr/>
        </p:nvSpPr>
        <p:spPr>
          <a:xfrm flipH="1">
            <a:off x="4221323" y="3063502"/>
            <a:ext cx="335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E4AD61C4-55EE-4634-87BB-A93CE63DE534}"/>
              </a:ext>
            </a:extLst>
          </p:cNvPr>
          <p:cNvSpPr txBox="1"/>
          <p:nvPr/>
        </p:nvSpPr>
        <p:spPr>
          <a:xfrm flipH="1">
            <a:off x="4001125" y="3065286"/>
            <a:ext cx="33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CS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0856D28-2803-43A6-96BF-4A856FD5F611}"/>
              </a:ext>
            </a:extLst>
          </p:cNvPr>
          <p:cNvSpPr txBox="1"/>
          <p:nvPr/>
        </p:nvSpPr>
        <p:spPr>
          <a:xfrm flipH="1">
            <a:off x="5171194" y="2173191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OSC1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090C4DE-1CD8-41B9-8071-BAD1608AD8F3}"/>
              </a:ext>
            </a:extLst>
          </p:cNvPr>
          <p:cNvSpPr txBox="1"/>
          <p:nvPr/>
        </p:nvSpPr>
        <p:spPr>
          <a:xfrm flipH="1">
            <a:off x="4812853" y="2171899"/>
            <a:ext cx="46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OSC2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428A996-B549-4D3B-93E6-D4829972AAA3}"/>
              </a:ext>
            </a:extLst>
          </p:cNvPr>
          <p:cNvSpPr txBox="1"/>
          <p:nvPr/>
        </p:nvSpPr>
        <p:spPr>
          <a:xfrm flipH="1">
            <a:off x="6246906" y="1651394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(1)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D7A973F-8373-43AB-8A3C-080CE3E717DE}"/>
              </a:ext>
            </a:extLst>
          </p:cNvPr>
          <p:cNvSpPr txBox="1"/>
          <p:nvPr/>
        </p:nvSpPr>
        <p:spPr>
          <a:xfrm flipH="1">
            <a:off x="5981293" y="1655746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(2)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F81D15D3-21E4-46A1-A905-A5EF45004724}"/>
              </a:ext>
            </a:extLst>
          </p:cNvPr>
          <p:cNvSpPr txBox="1"/>
          <p:nvPr/>
        </p:nvSpPr>
        <p:spPr>
          <a:xfrm flipH="1">
            <a:off x="5672136" y="1660096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(3)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6189BEE7-1D7E-4E58-864A-C1F83E80CC7D}"/>
              </a:ext>
            </a:extLst>
          </p:cNvPr>
          <p:cNvSpPr txBox="1"/>
          <p:nvPr/>
        </p:nvSpPr>
        <p:spPr>
          <a:xfrm flipH="1">
            <a:off x="3987592" y="3912963"/>
            <a:ext cx="40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SDO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0CB5105D-1E5C-4864-BDF3-B036CED9FDB3}"/>
              </a:ext>
            </a:extLst>
          </p:cNvPr>
          <p:cNvSpPr txBox="1"/>
          <p:nvPr/>
        </p:nvSpPr>
        <p:spPr>
          <a:xfrm flipH="1">
            <a:off x="4200174" y="3912772"/>
            <a:ext cx="40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SDI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091578D-B5F6-48B2-95DB-414FF25BC558}"/>
              </a:ext>
            </a:extLst>
          </p:cNvPr>
          <p:cNvSpPr txBox="1"/>
          <p:nvPr/>
        </p:nvSpPr>
        <p:spPr>
          <a:xfrm flipH="1">
            <a:off x="4495842" y="3911373"/>
            <a:ext cx="387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40FFF566-E71B-4DCD-9C02-22D7EFB85F17}"/>
              </a:ext>
            </a:extLst>
          </p:cNvPr>
          <p:cNvSpPr txBox="1"/>
          <p:nvPr/>
        </p:nvSpPr>
        <p:spPr>
          <a:xfrm flipH="1">
            <a:off x="4920661" y="3914948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RA1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65062B5-8375-4D2B-A0AC-1938BB2718D6}"/>
              </a:ext>
            </a:extLst>
          </p:cNvPr>
          <p:cNvSpPr txBox="1"/>
          <p:nvPr/>
        </p:nvSpPr>
        <p:spPr>
          <a:xfrm flipH="1">
            <a:off x="5167687" y="3917616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RA0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6BB6298E-1413-471B-91F6-42B861D2DFD0}"/>
              </a:ext>
            </a:extLst>
          </p:cNvPr>
          <p:cNvSpPr txBox="1"/>
          <p:nvPr/>
        </p:nvSpPr>
        <p:spPr>
          <a:xfrm flipH="1">
            <a:off x="5415883" y="3914042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6EB697A-92AC-44F7-AF8E-DF39BB4A8469}"/>
              </a:ext>
            </a:extLst>
          </p:cNvPr>
          <p:cNvSpPr txBox="1"/>
          <p:nvPr/>
        </p:nvSpPr>
        <p:spPr>
          <a:xfrm flipH="1">
            <a:off x="5384866" y="4631607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89CC9E49-A0A3-40FB-8A80-D24A31E83D25}"/>
              </a:ext>
            </a:extLst>
          </p:cNvPr>
          <p:cNvSpPr txBox="1"/>
          <p:nvPr/>
        </p:nvSpPr>
        <p:spPr>
          <a:xfrm flipH="1">
            <a:off x="5711314" y="5654587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E3EC3B6-8331-4277-8722-1B71C83BCE64}"/>
              </a:ext>
            </a:extLst>
          </p:cNvPr>
          <p:cNvSpPr txBox="1"/>
          <p:nvPr/>
        </p:nvSpPr>
        <p:spPr>
          <a:xfrm flipH="1">
            <a:off x="4785479" y="2557877"/>
            <a:ext cx="11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MCP2515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36B5A0E-A902-47CD-BC69-E517104A9DDA}"/>
              </a:ext>
            </a:extLst>
          </p:cNvPr>
          <p:cNvSpPr txBox="1"/>
          <p:nvPr/>
        </p:nvSpPr>
        <p:spPr>
          <a:xfrm flipH="1">
            <a:off x="2764885" y="4051807"/>
            <a:ext cx="11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MCP2561</a:t>
            </a: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056DA06F-7198-48CE-9481-84FF41FA9DCD}"/>
              </a:ext>
            </a:extLst>
          </p:cNvPr>
          <p:cNvSpPr txBox="1"/>
          <p:nvPr/>
        </p:nvSpPr>
        <p:spPr>
          <a:xfrm flipH="1">
            <a:off x="4146886" y="4299623"/>
            <a:ext cx="129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PIC16F1825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7DE934E7-9CEE-43B0-A707-484878181D5F}"/>
              </a:ext>
            </a:extLst>
          </p:cNvPr>
          <p:cNvSpPr txBox="1"/>
          <p:nvPr/>
        </p:nvSpPr>
        <p:spPr>
          <a:xfrm flipH="1">
            <a:off x="6085798" y="5780864"/>
            <a:ext cx="81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0C040BD-1298-46BC-ADC9-9C8A37E6C00C}"/>
              </a:ext>
            </a:extLst>
          </p:cNvPr>
          <p:cNvSpPr txBox="1"/>
          <p:nvPr/>
        </p:nvSpPr>
        <p:spPr>
          <a:xfrm flipH="1">
            <a:off x="3545613" y="5845298"/>
            <a:ext cx="6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46647736-DA75-40C4-85F6-97E4BAF46A58}"/>
              </a:ext>
            </a:extLst>
          </p:cNvPr>
          <p:cNvSpPr txBox="1"/>
          <p:nvPr/>
        </p:nvSpPr>
        <p:spPr>
          <a:xfrm flipH="1">
            <a:off x="2957781" y="5849651"/>
            <a:ext cx="6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D0DC23BE-5A37-42D9-8786-3286A0D9A531}"/>
              </a:ext>
            </a:extLst>
          </p:cNvPr>
          <p:cNvCxnSpPr>
            <a:cxnSpLocks/>
          </p:cNvCxnSpPr>
          <p:nvPr/>
        </p:nvCxnSpPr>
        <p:spPr>
          <a:xfrm flipH="1" flipV="1">
            <a:off x="6274892" y="3599695"/>
            <a:ext cx="152402" cy="435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321F7CD6-F2A9-40E0-AD80-4C59BEA89C9B}"/>
              </a:ext>
            </a:extLst>
          </p:cNvPr>
          <p:cNvCxnSpPr>
            <a:cxnSpLocks/>
          </p:cNvCxnSpPr>
          <p:nvPr/>
        </p:nvCxnSpPr>
        <p:spPr>
          <a:xfrm flipH="1">
            <a:off x="4681822" y="4600854"/>
            <a:ext cx="1735913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0F5AC3E0-CAC9-4601-AFC1-F92CA98C3E41}"/>
              </a:ext>
            </a:extLst>
          </p:cNvPr>
          <p:cNvCxnSpPr>
            <a:cxnSpLocks/>
          </p:cNvCxnSpPr>
          <p:nvPr/>
        </p:nvCxnSpPr>
        <p:spPr>
          <a:xfrm flipH="1">
            <a:off x="2749994" y="4113365"/>
            <a:ext cx="701101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81E4962F-EF0C-40E2-9A96-E221B0E2E3A5}"/>
              </a:ext>
            </a:extLst>
          </p:cNvPr>
          <p:cNvCxnSpPr>
            <a:cxnSpLocks/>
          </p:cNvCxnSpPr>
          <p:nvPr/>
        </p:nvCxnSpPr>
        <p:spPr>
          <a:xfrm rot="16200000">
            <a:off x="2620881" y="4528063"/>
            <a:ext cx="171478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7FC1E70-CD30-4468-96C3-1878C2270F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2003" y="2337607"/>
            <a:ext cx="0" cy="106595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AB1CA4E-0F0F-4920-A7E1-1232410FAF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6734" y="2323560"/>
            <a:ext cx="0" cy="106595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64ECC9E-69CE-4D6F-A2CD-D62C66908B6B}"/>
              </a:ext>
            </a:extLst>
          </p:cNvPr>
          <p:cNvCxnSpPr>
            <a:cxnSpLocks/>
          </p:cNvCxnSpPr>
          <p:nvPr/>
        </p:nvCxnSpPr>
        <p:spPr>
          <a:xfrm flipH="1">
            <a:off x="4440882" y="4352658"/>
            <a:ext cx="2233755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4B0D6667-849A-48DE-A208-76DFA2CDD8DC}"/>
              </a:ext>
            </a:extLst>
          </p:cNvPr>
          <p:cNvSpPr txBox="1"/>
          <p:nvPr/>
        </p:nvSpPr>
        <p:spPr>
          <a:xfrm flipH="1">
            <a:off x="4666412" y="4627245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MCLR</a:t>
            </a:r>
          </a:p>
        </p:txBody>
      </p:sp>
    </p:spTree>
    <p:extLst>
      <p:ext uri="{BB962C8B-B14F-4D97-AF65-F5344CB8AC3E}">
        <p14:creationId xmlns:p14="http://schemas.microsoft.com/office/powerpoint/2010/main" val="185635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1417</TotalTime>
  <Words>144</Words>
  <Application>Microsoft Office PowerPoint</Application>
  <PresentationFormat>画面に合わせる (4:3)</PresentationFormat>
  <Paragraphs>114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76</cp:revision>
  <dcterms:created xsi:type="dcterms:W3CDTF">2017-08-31T09:04:13Z</dcterms:created>
  <dcterms:modified xsi:type="dcterms:W3CDTF">2018-03-20T11:05:21Z</dcterms:modified>
</cp:coreProperties>
</file>