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315964" y="603688"/>
            <a:ext cx="46599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PIC16F1825 CAN node</a:t>
            </a:r>
          </a:p>
        </p:txBody>
      </p:sp>
      <p:grpSp>
        <p:nvGrpSpPr>
          <p:cNvPr id="1078" name="グループ化 1077">
            <a:extLst>
              <a:ext uri="{FF2B5EF4-FFF2-40B4-BE49-F238E27FC236}">
                <a16:creationId xmlns:a16="http://schemas.microsoft.com/office/drawing/2014/main" id="{B35C99C3-CA15-4544-97F4-58CB702E3A5B}"/>
              </a:ext>
            </a:extLst>
          </p:cNvPr>
          <p:cNvGrpSpPr/>
          <p:nvPr/>
        </p:nvGrpSpPr>
        <p:grpSpPr>
          <a:xfrm>
            <a:off x="2024964" y="1514415"/>
            <a:ext cx="4997670" cy="4573368"/>
            <a:chOff x="2024964" y="1514415"/>
            <a:chExt cx="4997670" cy="4573368"/>
          </a:xfrm>
        </p:grpSpPr>
        <p:pic>
          <p:nvPicPr>
            <p:cNvPr id="1026" name="Picture 2" descr="board_pattern.png">
              <a:extLst>
                <a:ext uri="{FF2B5EF4-FFF2-40B4-BE49-F238E27FC236}">
                  <a16:creationId xmlns:a16="http://schemas.microsoft.com/office/drawing/2014/main" id="{BBB8F659-60F1-4B78-BCE4-4D32044AD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817346" y="1087925"/>
              <a:ext cx="3686175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8CC42EB2-0EDC-4DC3-A0E1-CA4E80F7B6C2}"/>
                </a:ext>
              </a:extLst>
            </p:cNvPr>
            <p:cNvSpPr/>
            <p:nvPr/>
          </p:nvSpPr>
          <p:spPr>
            <a:xfrm>
              <a:off x="3553302" y="3948807"/>
              <a:ext cx="1715587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506B4276-2BB7-485F-A80B-88D899A93EA9}"/>
                </a:ext>
              </a:extLst>
            </p:cNvPr>
            <p:cNvSpPr/>
            <p:nvPr/>
          </p:nvSpPr>
          <p:spPr>
            <a:xfrm>
              <a:off x="3531528" y="1962150"/>
              <a:ext cx="2242255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96F1CDCC-A088-428F-9CBF-1485365E5C61}"/>
                </a:ext>
              </a:extLst>
            </p:cNvPr>
            <p:cNvSpPr/>
            <p:nvPr/>
          </p:nvSpPr>
          <p:spPr>
            <a:xfrm>
              <a:off x="5521440" y="3699515"/>
              <a:ext cx="1002389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4A229F2-8F2F-4A1F-AE33-BB0FA0D0C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1390" y="4086567"/>
              <a:ext cx="4318" cy="73066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A850E34-5C63-4B11-B55E-4E9D62184EC0}"/>
                </a:ext>
              </a:extLst>
            </p:cNvPr>
            <p:cNvSpPr/>
            <p:nvPr/>
          </p:nvSpPr>
          <p:spPr>
            <a:xfrm>
              <a:off x="2823163" y="1985170"/>
              <a:ext cx="696685" cy="226053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8EDBD959-95B6-4F96-B877-7A15D3A0B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308" y="1827363"/>
              <a:ext cx="2986" cy="24819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13252F85-3C20-4B64-961F-FEC28A4FF1A2}"/>
                </a:ext>
              </a:extLst>
            </p:cNvPr>
            <p:cNvCxnSpPr>
              <a:cxnSpLocks/>
            </p:cNvCxnSpPr>
            <p:nvPr/>
          </p:nvCxnSpPr>
          <p:spPr>
            <a:xfrm>
              <a:off x="4162697" y="1821070"/>
              <a:ext cx="0" cy="25449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35C79F66-5634-4F4B-9BCB-7E92574DB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213" y="2322527"/>
              <a:ext cx="2983038" cy="1201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07047F7-5C38-44DF-B869-120D71EAD8DB}"/>
                </a:ext>
              </a:extLst>
            </p:cNvPr>
            <p:cNvSpPr txBox="1"/>
            <p:nvPr/>
          </p:nvSpPr>
          <p:spPr>
            <a:xfrm>
              <a:off x="2024964" y="1514415"/>
              <a:ext cx="23256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Murata CERALOCK 8MHz</a:t>
              </a:r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FDE24A22-50B1-420E-99A5-EED4FBF04FED}"/>
                </a:ext>
              </a:extLst>
            </p:cNvPr>
            <p:cNvCxnSpPr>
              <a:cxnSpLocks/>
            </p:cNvCxnSpPr>
            <p:nvPr/>
          </p:nvCxnSpPr>
          <p:spPr>
            <a:xfrm>
              <a:off x="3664554" y="2072630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4C86FDF5-6CB2-4F9A-BDEA-CD63BAAB53FD}"/>
                </a:ext>
              </a:extLst>
            </p:cNvPr>
            <p:cNvCxnSpPr>
              <a:cxnSpLocks/>
            </p:cNvCxnSpPr>
            <p:nvPr/>
          </p:nvCxnSpPr>
          <p:spPr>
            <a:xfrm>
              <a:off x="3413409" y="4315571"/>
              <a:ext cx="4352" cy="49878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2E3CEBA1-7835-4186-93D0-F6491B21B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9299" y="2573001"/>
              <a:ext cx="2465934" cy="3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AC72F363-2AAD-42EF-8F7B-D27A49605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467" y="2590794"/>
              <a:ext cx="0" cy="23040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6E98CC86-0037-4E39-B657-4C3BC82A7ABD}"/>
                </a:ext>
              </a:extLst>
            </p:cNvPr>
            <p:cNvCxnSpPr>
              <a:cxnSpLocks/>
            </p:cNvCxnSpPr>
            <p:nvPr/>
          </p:nvCxnSpPr>
          <p:spPr>
            <a:xfrm>
              <a:off x="3420714" y="4820065"/>
              <a:ext cx="243840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EF5DD309-7CDC-4CB3-A2EB-1A8B8872AA65}"/>
                </a:ext>
              </a:extLst>
            </p:cNvPr>
            <p:cNvCxnSpPr>
              <a:cxnSpLocks/>
            </p:cNvCxnSpPr>
            <p:nvPr/>
          </p:nvCxnSpPr>
          <p:spPr>
            <a:xfrm>
              <a:off x="2680821" y="3820315"/>
              <a:ext cx="1340" cy="100228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C75881-2B42-4159-A17C-8B3B748B2BE9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4071031"/>
              <a:ext cx="8472" cy="74332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6F078124-941C-4784-8AFD-08394E9B7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440" y="2828186"/>
              <a:ext cx="1" cy="24775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28218955-82F4-4603-9257-14A9AA45278A}"/>
                </a:ext>
              </a:extLst>
            </p:cNvPr>
            <p:cNvCxnSpPr>
              <a:cxnSpLocks/>
            </p:cNvCxnSpPr>
            <p:nvPr/>
          </p:nvCxnSpPr>
          <p:spPr>
            <a:xfrm>
              <a:off x="5892649" y="2569334"/>
              <a:ext cx="5008" cy="125181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86C7E3AF-4B3C-41E3-B340-E50E48FFA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2153" y="2334540"/>
              <a:ext cx="4113" cy="149126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05BD3F4D-20FC-4304-9FAC-D54A95EED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273" y="1835653"/>
              <a:ext cx="1414" cy="2496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0E212FDF-BD9B-466A-B97B-88C6D14E8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4860" y="1838869"/>
              <a:ext cx="12408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D4D34B98-8FC3-485B-A211-7B36323C0B95}"/>
                </a:ext>
              </a:extLst>
            </p:cNvPr>
            <p:cNvCxnSpPr>
              <a:cxnSpLocks/>
            </p:cNvCxnSpPr>
            <p:nvPr/>
          </p:nvCxnSpPr>
          <p:spPr>
            <a:xfrm>
              <a:off x="6392091" y="2072630"/>
              <a:ext cx="0" cy="174943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DD92A743-FA2F-4274-9E32-766CA7D56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762" y="2080962"/>
              <a:ext cx="709078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5541ACFF-C3B8-42B6-B425-C18BCDCF508D}"/>
                </a:ext>
              </a:extLst>
            </p:cNvPr>
            <p:cNvCxnSpPr>
              <a:cxnSpLocks/>
            </p:cNvCxnSpPr>
            <p:nvPr/>
          </p:nvCxnSpPr>
          <p:spPr>
            <a:xfrm>
              <a:off x="5653163" y="3071345"/>
              <a:ext cx="0" cy="750038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4E8840EC-8DB8-4B0F-8CD5-67B9D8591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484" y="4299268"/>
              <a:ext cx="3869" cy="2754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3E889D8A-0468-4D64-B237-FED3CD9F1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37" y="456052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B791AABB-3AE1-4C06-8D8E-48641EE31D8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7" y="457358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楕円 223">
              <a:extLst>
                <a:ext uri="{FF2B5EF4-FFF2-40B4-BE49-F238E27FC236}">
                  <a16:creationId xmlns:a16="http://schemas.microsoft.com/office/drawing/2014/main" id="{4FF2068C-BE59-4309-9C20-1BFB0CC540A7}"/>
                </a:ext>
              </a:extLst>
            </p:cNvPr>
            <p:cNvSpPr/>
            <p:nvPr/>
          </p:nvSpPr>
          <p:spPr>
            <a:xfrm rot="5400000">
              <a:off x="3551674" y="4362515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4610E936-8E0B-4D8C-B4DC-9D795EA8E76D}"/>
                </a:ext>
              </a:extLst>
            </p:cNvPr>
            <p:cNvCxnSpPr>
              <a:cxnSpLocks/>
              <a:endCxn id="224" idx="2"/>
            </p:cNvCxnSpPr>
            <p:nvPr/>
          </p:nvCxnSpPr>
          <p:spPr>
            <a:xfrm>
              <a:off x="3675201" y="4085205"/>
              <a:ext cx="6201" cy="24488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23AFEFAD-97F3-46D5-83E2-8A9E54C7F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8671" y="2828184"/>
              <a:ext cx="4483" cy="124088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8B6957DE-5672-460C-8A31-813B5F033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91" y="2832526"/>
              <a:ext cx="2645" cy="49634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D87E6F7E-FC5B-4C67-B961-7B0CF6C37002}"/>
                </a:ext>
              </a:extLst>
            </p:cNvPr>
            <p:cNvCxnSpPr>
              <a:cxnSpLocks/>
            </p:cNvCxnSpPr>
            <p:nvPr/>
          </p:nvCxnSpPr>
          <p:spPr>
            <a:xfrm>
              <a:off x="5153055" y="3339233"/>
              <a:ext cx="6771" cy="73950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49A51049-D8BD-48DB-BDE0-4BC80D721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346" y="3326246"/>
              <a:ext cx="495782" cy="26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B2C83D2C-10BB-424E-A4FC-7144FE242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08296" y="2839478"/>
              <a:ext cx="3892" cy="73309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A640B27F-05CA-4F29-A3EA-62A49A390EE7}"/>
                </a:ext>
              </a:extLst>
            </p:cNvPr>
            <p:cNvCxnSpPr>
              <a:cxnSpLocks/>
            </p:cNvCxnSpPr>
            <p:nvPr/>
          </p:nvCxnSpPr>
          <p:spPr>
            <a:xfrm>
              <a:off x="4656405" y="3558604"/>
              <a:ext cx="6005" cy="512404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94E0CDD0-F3BD-4672-AB11-EE2175E1B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456" y="3563561"/>
              <a:ext cx="8394" cy="50099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979B74D-69E4-42AB-8936-B93A3F7AEBA4}"/>
                </a:ext>
              </a:extLst>
            </p:cNvPr>
            <p:cNvCxnSpPr>
              <a:cxnSpLocks/>
            </p:cNvCxnSpPr>
            <p:nvPr/>
          </p:nvCxnSpPr>
          <p:spPr>
            <a:xfrm>
              <a:off x="5396572" y="4321422"/>
              <a:ext cx="8383" cy="49580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0409D26B-72B3-4ED2-99A3-AB7EDF181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477" y="4319264"/>
              <a:ext cx="511380" cy="431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テキスト ボックス 271">
              <a:extLst>
                <a:ext uri="{FF2B5EF4-FFF2-40B4-BE49-F238E27FC236}">
                  <a16:creationId xmlns:a16="http://schemas.microsoft.com/office/drawing/2014/main" id="{BB9CB6A4-6558-4C34-8FFE-730538FC07B9}"/>
                </a:ext>
              </a:extLst>
            </p:cNvPr>
            <p:cNvSpPr txBox="1"/>
            <p:nvPr/>
          </p:nvSpPr>
          <p:spPr>
            <a:xfrm>
              <a:off x="5918483" y="5613825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273" name="テキスト ボックス 272">
              <a:extLst>
                <a:ext uri="{FF2B5EF4-FFF2-40B4-BE49-F238E27FC236}">
                  <a16:creationId xmlns:a16="http://schemas.microsoft.com/office/drawing/2014/main" id="{85FC32AC-AD2F-43AE-8EE6-953FDA4A0090}"/>
                </a:ext>
              </a:extLst>
            </p:cNvPr>
            <p:cNvSpPr txBox="1"/>
            <p:nvPr/>
          </p:nvSpPr>
          <p:spPr>
            <a:xfrm>
              <a:off x="5460862" y="5609470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274" name="テキスト ボックス 273">
              <a:extLst>
                <a:ext uri="{FF2B5EF4-FFF2-40B4-BE49-F238E27FC236}">
                  <a16:creationId xmlns:a16="http://schemas.microsoft.com/office/drawing/2014/main" id="{D551D250-A861-469E-B6E3-0474DA475249}"/>
                </a:ext>
              </a:extLst>
            </p:cNvPr>
            <p:cNvSpPr txBox="1"/>
            <p:nvPr/>
          </p:nvSpPr>
          <p:spPr>
            <a:xfrm>
              <a:off x="5299520" y="5717219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304" name="テキスト ボックス 303">
              <a:extLst>
                <a:ext uri="{FF2B5EF4-FFF2-40B4-BE49-F238E27FC236}">
                  <a16:creationId xmlns:a16="http://schemas.microsoft.com/office/drawing/2014/main" id="{F892CD0F-8C8A-4E20-AB29-6077D7063E5B}"/>
                </a:ext>
              </a:extLst>
            </p:cNvPr>
            <p:cNvSpPr txBox="1"/>
            <p:nvPr/>
          </p:nvSpPr>
          <p:spPr>
            <a:xfrm>
              <a:off x="4770632" y="2365719"/>
              <a:ext cx="32060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375BB00B-F27C-452D-822A-D00F8D269ABF}"/>
                </a:ext>
              </a:extLst>
            </p:cNvPr>
            <p:cNvSpPr txBox="1"/>
            <p:nvPr/>
          </p:nvSpPr>
          <p:spPr>
            <a:xfrm>
              <a:off x="3789430" y="4380247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310" name="楕円 309">
              <a:extLst>
                <a:ext uri="{FF2B5EF4-FFF2-40B4-BE49-F238E27FC236}">
                  <a16:creationId xmlns:a16="http://schemas.microsoft.com/office/drawing/2014/main" id="{8361EB9F-05C3-43BA-8CB7-106EA726FE2F}"/>
                </a:ext>
              </a:extLst>
            </p:cNvPr>
            <p:cNvSpPr/>
            <p:nvPr/>
          </p:nvSpPr>
          <p:spPr>
            <a:xfrm>
              <a:off x="4628775" y="256128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楕円 310">
              <a:extLst>
                <a:ext uri="{FF2B5EF4-FFF2-40B4-BE49-F238E27FC236}">
                  <a16:creationId xmlns:a16="http://schemas.microsoft.com/office/drawing/2014/main" id="{ADFCA505-1A1C-488F-84E7-2DF7F14FA88D}"/>
                </a:ext>
              </a:extLst>
            </p:cNvPr>
            <p:cNvSpPr/>
            <p:nvPr/>
          </p:nvSpPr>
          <p:spPr>
            <a:xfrm>
              <a:off x="4641836" y="229567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テキスト ボックス 311">
              <a:extLst>
                <a:ext uri="{FF2B5EF4-FFF2-40B4-BE49-F238E27FC236}">
                  <a16:creationId xmlns:a16="http://schemas.microsoft.com/office/drawing/2014/main" id="{A74E97F1-F5E3-41E6-8A38-B61DDEE67847}"/>
                </a:ext>
              </a:extLst>
            </p:cNvPr>
            <p:cNvSpPr txBox="1"/>
            <p:nvPr/>
          </p:nvSpPr>
          <p:spPr>
            <a:xfrm>
              <a:off x="5758692" y="5717305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314" name="テキスト ボックス 313">
              <a:extLst>
                <a:ext uri="{FF2B5EF4-FFF2-40B4-BE49-F238E27FC236}">
                  <a16:creationId xmlns:a16="http://schemas.microsoft.com/office/drawing/2014/main" id="{60026BFD-674C-4DD5-98E9-5B8E148131F8}"/>
                </a:ext>
              </a:extLst>
            </p:cNvPr>
            <p:cNvSpPr txBox="1"/>
            <p:nvPr/>
          </p:nvSpPr>
          <p:spPr>
            <a:xfrm>
              <a:off x="2851593" y="564735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315" name="テキスト ボックス 314">
              <a:extLst>
                <a:ext uri="{FF2B5EF4-FFF2-40B4-BE49-F238E27FC236}">
                  <a16:creationId xmlns:a16="http://schemas.microsoft.com/office/drawing/2014/main" id="{9616F003-1315-450D-AF86-3372369B186C}"/>
                </a:ext>
              </a:extLst>
            </p:cNvPr>
            <p:cNvSpPr txBox="1"/>
            <p:nvPr/>
          </p:nvSpPr>
          <p:spPr>
            <a:xfrm>
              <a:off x="2607969" y="5647138"/>
              <a:ext cx="1362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318" name="テキスト ボックス 317">
              <a:extLst>
                <a:ext uri="{FF2B5EF4-FFF2-40B4-BE49-F238E27FC236}">
                  <a16:creationId xmlns:a16="http://schemas.microsoft.com/office/drawing/2014/main" id="{18E16F2C-B7FF-4B09-98E6-A67B3AB73E6E}"/>
                </a:ext>
              </a:extLst>
            </p:cNvPr>
            <p:cNvSpPr txBox="1"/>
            <p:nvPr/>
          </p:nvSpPr>
          <p:spPr>
            <a:xfrm>
              <a:off x="5728213" y="4361940"/>
              <a:ext cx="2805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319" name="テキスト ボックス 318">
              <a:extLst>
                <a:ext uri="{FF2B5EF4-FFF2-40B4-BE49-F238E27FC236}">
                  <a16:creationId xmlns:a16="http://schemas.microsoft.com/office/drawing/2014/main" id="{D26846C6-8041-411C-9D03-5E648CA093F6}"/>
                </a:ext>
              </a:extLst>
            </p:cNvPr>
            <p:cNvSpPr txBox="1"/>
            <p:nvPr/>
          </p:nvSpPr>
          <p:spPr>
            <a:xfrm>
              <a:off x="6018498" y="4397888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2456EABE-FE71-4CD5-A1FB-95F13A84F8B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605" y="4074546"/>
              <a:ext cx="194" cy="4919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B34FE452-DAD6-442F-A107-760F84D27481}"/>
                </a:ext>
              </a:extLst>
            </p:cNvPr>
            <p:cNvCxnSpPr>
              <a:cxnSpLocks/>
            </p:cNvCxnSpPr>
            <p:nvPr/>
          </p:nvCxnSpPr>
          <p:spPr>
            <a:xfrm>
              <a:off x="6141813" y="3820315"/>
              <a:ext cx="1452" cy="24424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4A70145B-4C66-4037-AEFD-7AC09D48EF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1814" y="4060828"/>
              <a:ext cx="257791" cy="74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E4394E4F-34FA-4D7F-9951-12BC809F26D8}"/>
                </a:ext>
              </a:extLst>
            </p:cNvPr>
            <p:cNvSpPr txBox="1"/>
            <p:nvPr/>
          </p:nvSpPr>
          <p:spPr>
            <a:xfrm>
              <a:off x="6272360" y="4562965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STBY</a:t>
              </a:r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03A9829D-55D0-46A9-B9C9-C4A174A22178}"/>
                </a:ext>
              </a:extLst>
            </p:cNvPr>
            <p:cNvSpPr txBox="1"/>
            <p:nvPr/>
          </p:nvSpPr>
          <p:spPr>
            <a:xfrm>
              <a:off x="5533592" y="4537961"/>
              <a:ext cx="27411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SPLIT</a:t>
              </a: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F07D7AB0-07DE-489D-8B2B-EC1C8E102D52}"/>
                </a:ext>
              </a:extLst>
            </p:cNvPr>
            <p:cNvSpPr txBox="1"/>
            <p:nvPr/>
          </p:nvSpPr>
          <p:spPr>
            <a:xfrm>
              <a:off x="6108805" y="3670477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B3839B2-4F3C-4F41-837E-88C32D3A2FFD}"/>
                </a:ext>
              </a:extLst>
            </p:cNvPr>
            <p:cNvSpPr txBox="1"/>
            <p:nvPr/>
          </p:nvSpPr>
          <p:spPr>
            <a:xfrm>
              <a:off x="5787871" y="3825306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C0D98AEA-3909-446E-8F1A-7907A1F27EFE}"/>
                </a:ext>
              </a:extLst>
            </p:cNvPr>
            <p:cNvSpPr txBox="1"/>
            <p:nvPr/>
          </p:nvSpPr>
          <p:spPr>
            <a:xfrm>
              <a:off x="5548090" y="3822457"/>
              <a:ext cx="21480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RXD</a:t>
              </a:r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92533280-C5ED-49A9-95DB-36C4461F6838}"/>
                </a:ext>
              </a:extLst>
            </p:cNvPr>
            <p:cNvSpPr txBox="1"/>
            <p:nvPr/>
          </p:nvSpPr>
          <p:spPr>
            <a:xfrm>
              <a:off x="6271228" y="3821384"/>
              <a:ext cx="2119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TXD</a:t>
              </a: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BE6A5C42-9B02-4C24-9E5F-ACEB1A25BC17}"/>
                </a:ext>
              </a:extLst>
            </p:cNvPr>
            <p:cNvSpPr txBox="1"/>
            <p:nvPr/>
          </p:nvSpPr>
          <p:spPr>
            <a:xfrm>
              <a:off x="5025120" y="1951804"/>
              <a:ext cx="36227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RXCAN</a:t>
              </a:r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7E27377B-B14C-445A-9677-E521C2AF539B}"/>
                </a:ext>
              </a:extLst>
            </p:cNvPr>
            <p:cNvSpPr txBox="1"/>
            <p:nvPr/>
          </p:nvSpPr>
          <p:spPr>
            <a:xfrm>
              <a:off x="5392082" y="2088309"/>
              <a:ext cx="35586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TXCAN</a:t>
              </a: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9C58097E-48D8-4FAF-8A9E-067BC80D72E7}"/>
                </a:ext>
              </a:extLst>
            </p:cNvPr>
            <p:cNvSpPr txBox="1"/>
            <p:nvPr/>
          </p:nvSpPr>
          <p:spPr>
            <a:xfrm>
              <a:off x="5430807" y="282353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26854DCA-0BD9-49CE-BFF0-094BE1FE06F0}"/>
                </a:ext>
              </a:extLst>
            </p:cNvPr>
            <p:cNvSpPr txBox="1"/>
            <p:nvPr/>
          </p:nvSpPr>
          <p:spPr>
            <a:xfrm>
              <a:off x="3572970" y="1935866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2DB7E216-2756-4FEE-8AF6-B38F90036F08}"/>
                </a:ext>
              </a:extLst>
            </p:cNvPr>
            <p:cNvSpPr txBox="1"/>
            <p:nvPr/>
          </p:nvSpPr>
          <p:spPr>
            <a:xfrm>
              <a:off x="4190518" y="2814362"/>
              <a:ext cx="1955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1473A1B6-D6ED-4192-842A-60F87E56B0BA}"/>
                </a:ext>
              </a:extLst>
            </p:cNvPr>
            <p:cNvSpPr txBox="1"/>
            <p:nvPr/>
          </p:nvSpPr>
          <p:spPr>
            <a:xfrm>
              <a:off x="4541563" y="2807027"/>
              <a:ext cx="1050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SI</a:t>
              </a:r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E4AD61C4-55EE-4634-87BB-A93CE63DE534}"/>
                </a:ext>
              </a:extLst>
            </p:cNvPr>
            <p:cNvSpPr txBox="1"/>
            <p:nvPr/>
          </p:nvSpPr>
          <p:spPr>
            <a:xfrm>
              <a:off x="5010097" y="2818631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CS</a:t>
              </a: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C0856D28-2803-43A6-96BF-4A856FD5F611}"/>
                </a:ext>
              </a:extLst>
            </p:cNvPr>
            <p:cNvSpPr txBox="1"/>
            <p:nvPr/>
          </p:nvSpPr>
          <p:spPr>
            <a:xfrm>
              <a:off x="3738282" y="2074616"/>
              <a:ext cx="27892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OSC1</a:t>
              </a:r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8090C4DE-1CD8-41B9-8071-BAD1608AD8F3}"/>
                </a:ext>
              </a:extLst>
            </p:cNvPr>
            <p:cNvSpPr txBox="1"/>
            <p:nvPr/>
          </p:nvSpPr>
          <p:spPr>
            <a:xfrm>
              <a:off x="4038821" y="2080728"/>
              <a:ext cx="27892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OSC2</a:t>
              </a:r>
            </a:p>
          </p:txBody>
        </p: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B428A996-B549-4D3B-93E6-D4829972AAA3}"/>
                </a:ext>
              </a:extLst>
            </p:cNvPr>
            <p:cNvSpPr txBox="1"/>
            <p:nvPr/>
          </p:nvSpPr>
          <p:spPr>
            <a:xfrm>
              <a:off x="3351996" y="212390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(1)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D7A973F-8373-43AB-8A3C-080CE3E717DE}"/>
                </a:ext>
              </a:extLst>
            </p:cNvPr>
            <p:cNvSpPr txBox="1"/>
            <p:nvPr/>
          </p:nvSpPr>
          <p:spPr>
            <a:xfrm>
              <a:off x="3103822" y="1898640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(2)</a:t>
              </a:r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6189BEE7-1D7E-4E58-864A-C1F83E80CC7D}"/>
                </a:ext>
              </a:extLst>
            </p:cNvPr>
            <p:cNvSpPr txBox="1"/>
            <p:nvPr/>
          </p:nvSpPr>
          <p:spPr>
            <a:xfrm>
              <a:off x="5031041" y="4058010"/>
              <a:ext cx="2228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SDO</a:t>
              </a: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0CB5105D-1E5C-4864-BDF3-B036CED9FDB3}"/>
                </a:ext>
              </a:extLst>
            </p:cNvPr>
            <p:cNvSpPr txBox="1"/>
            <p:nvPr/>
          </p:nvSpPr>
          <p:spPr>
            <a:xfrm>
              <a:off x="4813595" y="4057820"/>
              <a:ext cx="1699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SDI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2091578D-B5F6-48B2-95DB-414FF25BC558}"/>
                </a:ext>
              </a:extLst>
            </p:cNvPr>
            <p:cNvSpPr txBox="1"/>
            <p:nvPr/>
          </p:nvSpPr>
          <p:spPr>
            <a:xfrm>
              <a:off x="4573320" y="4056420"/>
              <a:ext cx="1955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40FFF566-E71B-4DCD-9C02-22D7EFB85F17}"/>
                </a:ext>
              </a:extLst>
            </p:cNvPr>
            <p:cNvSpPr txBox="1"/>
            <p:nvPr/>
          </p:nvSpPr>
          <p:spPr>
            <a:xfrm>
              <a:off x="4097536" y="4064857"/>
              <a:ext cx="1362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365062B5-8375-4D2B-A0AC-1938BB2718D6}"/>
                </a:ext>
              </a:extLst>
            </p:cNvPr>
            <p:cNvSpPr txBox="1"/>
            <p:nvPr/>
          </p:nvSpPr>
          <p:spPr>
            <a:xfrm>
              <a:off x="3951694" y="392876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6EB697A-92AC-44F7-AF8E-DF39BB4A8469}"/>
                </a:ext>
              </a:extLst>
            </p:cNvPr>
            <p:cNvSpPr txBox="1"/>
            <p:nvPr/>
          </p:nvSpPr>
          <p:spPr>
            <a:xfrm>
              <a:off x="3682694" y="480841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BE3EC3B6-8331-4277-8722-1B71C83BCE64}"/>
                </a:ext>
              </a:extLst>
            </p:cNvPr>
            <p:cNvSpPr txBox="1"/>
            <p:nvPr/>
          </p:nvSpPr>
          <p:spPr>
            <a:xfrm>
              <a:off x="3571071" y="2314924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MCP2515</a:t>
              </a:r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336B5A0E-A902-47CD-BC69-E517104A9DDA}"/>
                </a:ext>
              </a:extLst>
            </p:cNvPr>
            <p:cNvSpPr txBox="1"/>
            <p:nvPr/>
          </p:nvSpPr>
          <p:spPr>
            <a:xfrm>
              <a:off x="5515260" y="3519672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MCP2561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056DA06F-7198-48CE-9481-84FF41FA9DCD}"/>
                </a:ext>
              </a:extLst>
            </p:cNvPr>
            <p:cNvSpPr txBox="1"/>
            <p:nvPr/>
          </p:nvSpPr>
          <p:spPr>
            <a:xfrm>
              <a:off x="4123973" y="4324189"/>
              <a:ext cx="110767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PIC16F1825</a:t>
              </a: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7DE934E7-9CEE-43B0-A707-484878181D5F}"/>
                </a:ext>
              </a:extLst>
            </p:cNvPr>
            <p:cNvSpPr txBox="1"/>
            <p:nvPr/>
          </p:nvSpPr>
          <p:spPr>
            <a:xfrm>
              <a:off x="2547413" y="5760824"/>
              <a:ext cx="5104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UART</a:t>
              </a:r>
            </a:p>
          </p:txBody>
        </p: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80C040BD-1298-46BC-ADC9-9C8A37E6C00C}"/>
                </a:ext>
              </a:extLst>
            </p:cNvPr>
            <p:cNvSpPr txBox="1"/>
            <p:nvPr/>
          </p:nvSpPr>
          <p:spPr>
            <a:xfrm>
              <a:off x="5309401" y="5810607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46647736-DA75-40C4-85F6-97E4BAF46A58}"/>
                </a:ext>
              </a:extLst>
            </p:cNvPr>
            <p:cNvSpPr txBox="1"/>
            <p:nvPr/>
          </p:nvSpPr>
          <p:spPr>
            <a:xfrm>
              <a:off x="5840366" y="5810784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262396EC-7B80-4DF1-8776-87EFC5F97CC7}"/>
                </a:ext>
              </a:extLst>
            </p:cNvPr>
            <p:cNvCxnSpPr>
              <a:cxnSpLocks/>
              <a:stCxn id="224" idx="6"/>
            </p:cNvCxnSpPr>
            <p:nvPr/>
          </p:nvCxnSpPr>
          <p:spPr>
            <a:xfrm flipH="1">
              <a:off x="3669736" y="4589550"/>
              <a:ext cx="11666" cy="22807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62B1F6DF-3299-4487-A7C6-621966BD9420}"/>
                </a:ext>
              </a:extLst>
            </p:cNvPr>
            <p:cNvCxnSpPr>
              <a:cxnSpLocks/>
            </p:cNvCxnSpPr>
            <p:nvPr/>
          </p:nvCxnSpPr>
          <p:spPr>
            <a:xfrm>
              <a:off x="2925375" y="3572920"/>
              <a:ext cx="123327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061E4AF0-2312-4D7C-B10D-FC7E33F25133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67" y="3820912"/>
              <a:ext cx="123150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CDB318E8-6F2E-4026-BCD3-DDBC602F746B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51" y="4071031"/>
              <a:ext cx="505637" cy="351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4A5FBAFD-F51A-4BEB-9222-39958AE74B36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3" y="3822387"/>
              <a:ext cx="0" cy="2421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B22F722F-921D-4B11-A70F-06ACC72A0863}"/>
                </a:ext>
              </a:extLst>
            </p:cNvPr>
            <p:cNvCxnSpPr>
              <a:cxnSpLocks/>
            </p:cNvCxnSpPr>
            <p:nvPr/>
          </p:nvCxnSpPr>
          <p:spPr>
            <a:xfrm>
              <a:off x="4407887" y="3565796"/>
              <a:ext cx="251797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510C0202-BDA9-49FE-814D-423A3BAF451F}"/>
                </a:ext>
              </a:extLst>
            </p:cNvPr>
            <p:cNvSpPr txBox="1"/>
            <p:nvPr/>
          </p:nvSpPr>
          <p:spPr>
            <a:xfrm>
              <a:off x="4756629" y="2809443"/>
              <a:ext cx="1565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SO</a:t>
              </a:r>
            </a:p>
          </p:txBody>
        </p: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FB6C39B8-B8E3-42DB-B9B0-493DE71E6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545" y="3823068"/>
              <a:ext cx="1" cy="240832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F29EB2A2-54F2-4815-9E4A-F7C3DD3F6002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33" y="2327917"/>
              <a:ext cx="14774" cy="9877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BDD15AC2-9C3C-4699-B7BE-2725B9EAE927}"/>
                </a:ext>
              </a:extLst>
            </p:cNvPr>
            <p:cNvCxnSpPr>
              <a:cxnSpLocks/>
            </p:cNvCxnSpPr>
            <p:nvPr/>
          </p:nvCxnSpPr>
          <p:spPr>
            <a:xfrm>
              <a:off x="3423478" y="2581632"/>
              <a:ext cx="0" cy="72973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9F3CE21F-40AE-4FA0-9F64-3AB24AEE6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5689" y="1853000"/>
              <a:ext cx="1" cy="121834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E8E0B99A-5582-441D-A6C9-C61FF96B0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6552" y="3071935"/>
              <a:ext cx="100435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95016CCB-8167-499E-ADE8-C819A9C6BFD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3558604"/>
              <a:ext cx="420" cy="51240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48394FEF-17DD-43CF-872A-F8102A18E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0588" y="1838543"/>
              <a:ext cx="490382" cy="297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437873D5-EA47-44E1-8B8F-A3DF92AFA2F2}"/>
                </a:ext>
              </a:extLst>
            </p:cNvPr>
            <p:cNvCxnSpPr>
              <a:cxnSpLocks/>
            </p:cNvCxnSpPr>
            <p:nvPr/>
          </p:nvCxnSpPr>
          <p:spPr>
            <a:xfrm>
              <a:off x="2919970" y="1833145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68B292C3-A3AA-4B64-ADC5-A7D4B13B7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19151" y="1840031"/>
              <a:ext cx="7480" cy="27036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四角形: 角を丸くする 300">
              <a:extLst>
                <a:ext uri="{FF2B5EF4-FFF2-40B4-BE49-F238E27FC236}">
                  <a16:creationId xmlns:a16="http://schemas.microsoft.com/office/drawing/2014/main" id="{7A1A061E-267E-4D91-840C-DC0519B026DE}"/>
                </a:ext>
              </a:extLst>
            </p:cNvPr>
            <p:cNvSpPr/>
            <p:nvPr/>
          </p:nvSpPr>
          <p:spPr>
            <a:xfrm>
              <a:off x="3788227" y="4958363"/>
              <a:ext cx="513806" cy="20359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テキスト ボックス 302">
              <a:extLst>
                <a:ext uri="{FF2B5EF4-FFF2-40B4-BE49-F238E27FC236}">
                  <a16:creationId xmlns:a16="http://schemas.microsoft.com/office/drawing/2014/main" id="{277D5033-E5F8-46EA-A248-764451812A33}"/>
                </a:ext>
              </a:extLst>
            </p:cNvPr>
            <p:cNvSpPr txBox="1"/>
            <p:nvPr/>
          </p:nvSpPr>
          <p:spPr>
            <a:xfrm>
              <a:off x="3826575" y="4940585"/>
              <a:ext cx="4376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51k</a:t>
              </a:r>
              <a:r>
                <a:rPr lang="en-US" altLang="ja-JP" sz="1600" dirty="0"/>
                <a:t>Ω</a:t>
              </a:r>
              <a:endParaRPr lang="en-US" sz="1600" dirty="0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F4A034E8-4B33-48DE-B4F5-4BD3F3C4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712" y="3071345"/>
              <a:ext cx="245762" cy="1896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FBF75EDF-0CF0-44AC-9C55-3622C8FE2BAE}"/>
                </a:ext>
              </a:extLst>
            </p:cNvPr>
            <p:cNvCxnSpPr>
              <a:cxnSpLocks/>
            </p:cNvCxnSpPr>
            <p:nvPr/>
          </p:nvCxnSpPr>
          <p:spPr>
            <a:xfrm>
              <a:off x="5409475" y="3066611"/>
              <a:ext cx="5498" cy="738509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EC08A640-5B91-48FE-9ED7-41FF201E7E38}"/>
                </a:ext>
              </a:extLst>
            </p:cNvPr>
            <p:cNvSpPr txBox="1"/>
            <p:nvPr/>
          </p:nvSpPr>
          <p:spPr>
            <a:xfrm>
              <a:off x="2839937" y="211594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(3)</a:t>
              </a:r>
            </a:p>
          </p:txBody>
        </p:sp>
        <p:cxnSp>
          <p:nvCxnSpPr>
            <p:cNvPr id="323" name="直線コネクタ 322">
              <a:extLst>
                <a:ext uri="{FF2B5EF4-FFF2-40B4-BE49-F238E27FC236}">
                  <a16:creationId xmlns:a16="http://schemas.microsoft.com/office/drawing/2014/main" id="{8BDFE7BD-D6BA-4568-824D-AAD043B7D8F6}"/>
                </a:ext>
              </a:extLst>
            </p:cNvPr>
            <p:cNvCxnSpPr>
              <a:cxnSpLocks/>
            </p:cNvCxnSpPr>
            <p:nvPr/>
          </p:nvCxnSpPr>
          <p:spPr>
            <a:xfrm>
              <a:off x="3172806" y="2076950"/>
              <a:ext cx="198" cy="24264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C0AF64CF-4BA9-4CDA-BC9B-9C8F3AB98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682" y="1808285"/>
              <a:ext cx="1221802" cy="9856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02369692-E902-4DC6-AF17-26D46E575B75}"/>
                </a:ext>
              </a:extLst>
            </p:cNvPr>
            <p:cNvSpPr/>
            <p:nvPr/>
          </p:nvSpPr>
          <p:spPr>
            <a:xfrm rot="10800000">
              <a:off x="5318436" y="4979125"/>
              <a:ext cx="1459289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E8791673-397C-4FF6-B978-CC76A8505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7953" y="4814355"/>
              <a:ext cx="7883" cy="24364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56698CE0-4F11-41C2-94CD-2B734ACCED82}"/>
                </a:ext>
              </a:extLst>
            </p:cNvPr>
            <p:cNvCxnSpPr>
              <a:cxnSpLocks/>
            </p:cNvCxnSpPr>
            <p:nvPr/>
          </p:nvCxnSpPr>
          <p:spPr>
            <a:xfrm>
              <a:off x="6147838" y="4793908"/>
              <a:ext cx="5655" cy="27105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74C201EF-BCDE-4B12-B973-D3062C910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013" y="5061120"/>
              <a:ext cx="747463" cy="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08475869-319E-4213-AB9C-4AFDDE20BB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5425" y="4809809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コネクタ 351">
              <a:extLst>
                <a:ext uri="{FF2B5EF4-FFF2-40B4-BE49-F238E27FC236}">
                  <a16:creationId xmlns:a16="http://schemas.microsoft.com/office/drawing/2014/main" id="{2912D589-062B-4CEA-BE2F-11CB4E4A446A}"/>
                </a:ext>
              </a:extLst>
            </p:cNvPr>
            <p:cNvCxnSpPr>
              <a:cxnSpLocks/>
            </p:cNvCxnSpPr>
            <p:nvPr/>
          </p:nvCxnSpPr>
          <p:spPr>
            <a:xfrm>
              <a:off x="5654077" y="480672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コネクタ 352">
              <a:extLst>
                <a:ext uri="{FF2B5EF4-FFF2-40B4-BE49-F238E27FC236}">
                  <a16:creationId xmlns:a16="http://schemas.microsoft.com/office/drawing/2014/main" id="{D689BB40-F06A-435B-A48C-BD92A506327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431" y="4807343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コネクタ 353">
              <a:extLst>
                <a:ext uri="{FF2B5EF4-FFF2-40B4-BE49-F238E27FC236}">
                  <a16:creationId xmlns:a16="http://schemas.microsoft.com/office/drawing/2014/main" id="{EF7B8E6A-4AE7-4B2B-8C1F-90A88B364219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79" y="479685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034E67E2-4D2B-45E2-9024-65D75A8C6D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4006" y="3813636"/>
              <a:ext cx="999673" cy="5711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6BB6298E-1413-471B-91F6-42B861D2DFD0}"/>
                </a:ext>
              </a:extLst>
            </p:cNvPr>
            <p:cNvSpPr txBox="1"/>
            <p:nvPr/>
          </p:nvSpPr>
          <p:spPr>
            <a:xfrm>
              <a:off x="3641060" y="3929810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7B667DEB-39FB-4266-B293-A5A39BF55F49}"/>
                </a:ext>
              </a:extLst>
            </p:cNvPr>
            <p:cNvSpPr txBox="1"/>
            <p:nvPr/>
          </p:nvSpPr>
          <p:spPr>
            <a:xfrm>
              <a:off x="4317158" y="4062906"/>
              <a:ext cx="2175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RA2</a:t>
              </a: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FB8E63EA-3636-44A3-A65F-256ED134FAC5}"/>
                </a:ext>
              </a:extLst>
            </p:cNvPr>
            <p:cNvSpPr/>
            <p:nvPr/>
          </p:nvSpPr>
          <p:spPr>
            <a:xfrm rot="10800000">
              <a:off x="2592195" y="4976785"/>
              <a:ext cx="922987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9" name="直線コネクタ 368">
              <a:extLst>
                <a:ext uri="{FF2B5EF4-FFF2-40B4-BE49-F238E27FC236}">
                  <a16:creationId xmlns:a16="http://schemas.microsoft.com/office/drawing/2014/main" id="{5D2898D0-C5A8-45A8-BBE2-81E6B4140546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83" y="4807468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コネクタ 369">
              <a:extLst>
                <a:ext uri="{FF2B5EF4-FFF2-40B4-BE49-F238E27FC236}">
                  <a16:creationId xmlns:a16="http://schemas.microsoft.com/office/drawing/2014/main" id="{292C599F-1668-4C12-A1A2-3336FDBCB0DC}"/>
                </a:ext>
              </a:extLst>
            </p:cNvPr>
            <p:cNvCxnSpPr>
              <a:cxnSpLocks/>
            </p:cNvCxnSpPr>
            <p:nvPr/>
          </p:nvCxnSpPr>
          <p:spPr>
            <a:xfrm>
              <a:off x="2927835" y="480438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6AB49D2D-AA9B-43C1-8F22-85252DAFCDB0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89" y="4805002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コネクタ 371">
              <a:extLst>
                <a:ext uri="{FF2B5EF4-FFF2-40B4-BE49-F238E27FC236}">
                  <a16:creationId xmlns:a16="http://schemas.microsoft.com/office/drawing/2014/main" id="{218CE58E-13D0-423E-A2BE-881BA8C06DDD}"/>
                </a:ext>
              </a:extLst>
            </p:cNvPr>
            <p:cNvCxnSpPr>
              <a:cxnSpLocks/>
            </p:cNvCxnSpPr>
            <p:nvPr/>
          </p:nvCxnSpPr>
          <p:spPr>
            <a:xfrm>
              <a:off x="3421437" y="479451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8EC9BCDF-3AE0-4557-B400-45BA502DA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897" y="3306501"/>
              <a:ext cx="8874" cy="101189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C6447348-3DB7-4D8D-9432-0B175C772D73}"/>
                </a:ext>
              </a:extLst>
            </p:cNvPr>
            <p:cNvCxnSpPr>
              <a:cxnSpLocks/>
            </p:cNvCxnSpPr>
            <p:nvPr/>
          </p:nvCxnSpPr>
          <p:spPr>
            <a:xfrm>
              <a:off x="3169194" y="3311370"/>
              <a:ext cx="0" cy="7584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82F2CD95-9B7B-4FB9-A871-843248C9AD13}"/>
                </a:ext>
              </a:extLst>
            </p:cNvPr>
            <p:cNvSpPr/>
            <p:nvPr/>
          </p:nvSpPr>
          <p:spPr>
            <a:xfrm rot="5400000">
              <a:off x="4525295" y="2357104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7E3AD599-BB25-4CC7-A192-9105841B261F}"/>
                </a:ext>
              </a:extLst>
            </p:cNvPr>
            <p:cNvSpPr/>
            <p:nvPr/>
          </p:nvSpPr>
          <p:spPr>
            <a:xfrm rot="10800000">
              <a:off x="5891460" y="3478337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85006980-3F6A-4562-B20F-19CF408F7C8F}"/>
                </a:ext>
              </a:extLst>
            </p:cNvPr>
            <p:cNvSpPr/>
            <p:nvPr/>
          </p:nvSpPr>
          <p:spPr>
            <a:xfrm>
              <a:off x="5877366" y="3558412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BD3B206C-BC0F-44B5-92F8-B8AE991951F8}"/>
                </a:ext>
              </a:extLst>
            </p:cNvPr>
            <p:cNvSpPr/>
            <p:nvPr/>
          </p:nvSpPr>
          <p:spPr>
            <a:xfrm>
              <a:off x="6122295" y="354753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7C262734-1078-4B8F-80A1-3959EC9DF08A}"/>
                </a:ext>
              </a:extLst>
            </p:cNvPr>
            <p:cNvSpPr txBox="1"/>
            <p:nvPr/>
          </p:nvSpPr>
          <p:spPr>
            <a:xfrm>
              <a:off x="5928484" y="3313441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394" name="テキスト ボックス 393">
              <a:extLst>
                <a:ext uri="{FF2B5EF4-FFF2-40B4-BE49-F238E27FC236}">
                  <a16:creationId xmlns:a16="http://schemas.microsoft.com/office/drawing/2014/main" id="{87D5AB98-A19B-415F-8F74-320C22FD2CA7}"/>
                </a:ext>
              </a:extLst>
            </p:cNvPr>
            <p:cNvSpPr txBox="1"/>
            <p:nvPr/>
          </p:nvSpPr>
          <p:spPr>
            <a:xfrm>
              <a:off x="3082613" y="5646662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395" name="テキスト ボックス 394">
              <a:extLst>
                <a:ext uri="{FF2B5EF4-FFF2-40B4-BE49-F238E27FC236}">
                  <a16:creationId xmlns:a16="http://schemas.microsoft.com/office/drawing/2014/main" id="{CFC0D556-CC24-4D0A-A9B3-E5D84BBE299A}"/>
                </a:ext>
              </a:extLst>
            </p:cNvPr>
            <p:cNvSpPr txBox="1"/>
            <p:nvPr/>
          </p:nvSpPr>
          <p:spPr>
            <a:xfrm>
              <a:off x="3334991" y="5642531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7EF59683-4DF4-4C8C-834C-B8D1343EEC10}"/>
                </a:ext>
              </a:extLst>
            </p:cNvPr>
            <p:cNvCxnSpPr>
              <a:cxnSpLocks/>
            </p:cNvCxnSpPr>
            <p:nvPr/>
          </p:nvCxnSpPr>
          <p:spPr>
            <a:xfrm>
              <a:off x="3661533" y="4817045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EE99E92F-6F64-4E5F-9B43-E41FA7977C07}"/>
                </a:ext>
              </a:extLst>
            </p:cNvPr>
            <p:cNvCxnSpPr>
              <a:cxnSpLocks/>
              <a:endCxn id="301" idx="1"/>
            </p:cNvCxnSpPr>
            <p:nvPr/>
          </p:nvCxnSpPr>
          <p:spPr>
            <a:xfrm>
              <a:off x="3664554" y="5060161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コネクタ 430">
              <a:extLst>
                <a:ext uri="{FF2B5EF4-FFF2-40B4-BE49-F238E27FC236}">
                  <a16:creationId xmlns:a16="http://schemas.microsoft.com/office/drawing/2014/main" id="{1019F2A6-81E5-40AA-8466-0CB3BAE21F47}"/>
                </a:ext>
              </a:extLst>
            </p:cNvPr>
            <p:cNvCxnSpPr>
              <a:cxnSpLocks/>
            </p:cNvCxnSpPr>
            <p:nvPr/>
          </p:nvCxnSpPr>
          <p:spPr>
            <a:xfrm>
              <a:off x="4410286" y="4814841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D2F8400E-F8FC-4912-AA0B-87B618BD4F7D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>
              <a:off x="4302033" y="5060161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コネクタ 444">
              <a:extLst>
                <a:ext uri="{FF2B5EF4-FFF2-40B4-BE49-F238E27FC236}">
                  <a16:creationId xmlns:a16="http://schemas.microsoft.com/office/drawing/2014/main" id="{2ACA00FC-C1C6-477A-B5C0-E8B4D6D3B390}"/>
                </a:ext>
              </a:extLst>
            </p:cNvPr>
            <p:cNvCxnSpPr>
              <a:cxnSpLocks/>
            </p:cNvCxnSpPr>
            <p:nvPr/>
          </p:nvCxnSpPr>
          <p:spPr>
            <a:xfrm>
              <a:off x="6401289" y="479569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>
              <a:extLst>
                <a:ext uri="{FF2B5EF4-FFF2-40B4-BE49-F238E27FC236}">
                  <a16:creationId xmlns:a16="http://schemas.microsoft.com/office/drawing/2014/main" id="{97EE42BD-D074-4037-AF82-76B354A1DBF8}"/>
                </a:ext>
              </a:extLst>
            </p:cNvPr>
            <p:cNvCxnSpPr>
              <a:cxnSpLocks/>
            </p:cNvCxnSpPr>
            <p:nvPr/>
          </p:nvCxnSpPr>
          <p:spPr>
            <a:xfrm>
              <a:off x="6644429" y="478406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BA4651C4-6109-4C76-8452-9D3937DD4D17}"/>
                </a:ext>
              </a:extLst>
            </p:cNvPr>
            <p:cNvCxnSpPr>
              <a:cxnSpLocks/>
              <a:endCxn id="450" idx="1"/>
            </p:cNvCxnSpPr>
            <p:nvPr/>
          </p:nvCxnSpPr>
          <p:spPr>
            <a:xfrm>
              <a:off x="5888338" y="4821678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9FD52580-F3C3-41D4-BECF-5969674F022F}"/>
                </a:ext>
              </a:extLst>
            </p:cNvPr>
            <p:cNvCxnSpPr>
              <a:cxnSpLocks/>
              <a:stCxn id="450" idx="3"/>
            </p:cNvCxnSpPr>
            <p:nvPr/>
          </p:nvCxnSpPr>
          <p:spPr>
            <a:xfrm>
              <a:off x="6525817" y="4821678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9491F14B-3EA9-4539-9883-FDCCC2E112E9}"/>
                </a:ext>
              </a:extLst>
            </p:cNvPr>
            <p:cNvCxnSpPr>
              <a:cxnSpLocks/>
            </p:cNvCxnSpPr>
            <p:nvPr/>
          </p:nvCxnSpPr>
          <p:spPr>
            <a:xfrm>
              <a:off x="6395747" y="480715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四角形: 角を丸くする 449">
              <a:extLst>
                <a:ext uri="{FF2B5EF4-FFF2-40B4-BE49-F238E27FC236}">
                  <a16:creationId xmlns:a16="http://schemas.microsoft.com/office/drawing/2014/main" id="{5076B39C-16E7-4DE8-90B9-5383A8882523}"/>
                </a:ext>
              </a:extLst>
            </p:cNvPr>
            <p:cNvSpPr/>
            <p:nvPr/>
          </p:nvSpPr>
          <p:spPr>
            <a:xfrm>
              <a:off x="6012011" y="4719880"/>
              <a:ext cx="513806" cy="2035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56" name="テキスト ボックス 455">
              <a:extLst>
                <a:ext uri="{FF2B5EF4-FFF2-40B4-BE49-F238E27FC236}">
                  <a16:creationId xmlns:a16="http://schemas.microsoft.com/office/drawing/2014/main" id="{60547798-3C6A-4B84-9B5D-12621B951F85}"/>
                </a:ext>
              </a:extLst>
            </p:cNvPr>
            <p:cNvSpPr txBox="1"/>
            <p:nvPr/>
          </p:nvSpPr>
          <p:spPr>
            <a:xfrm>
              <a:off x="5832247" y="4836385"/>
              <a:ext cx="44884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1000" dirty="0"/>
                <a:t>120Ω</a:t>
              </a:r>
              <a:endParaRPr lang="en-US" sz="1000" dirty="0"/>
            </a:p>
          </p:txBody>
        </p:sp>
        <p:sp>
          <p:nvSpPr>
            <p:cNvPr id="1077" name="正方形/長方形 1076">
              <a:extLst>
                <a:ext uri="{FF2B5EF4-FFF2-40B4-BE49-F238E27FC236}">
                  <a16:creationId xmlns:a16="http://schemas.microsoft.com/office/drawing/2014/main" id="{EC9E211B-82F5-481F-AB37-71CD1E98AE90}"/>
                </a:ext>
              </a:extLst>
            </p:cNvPr>
            <p:cNvSpPr/>
            <p:nvPr/>
          </p:nvSpPr>
          <p:spPr>
            <a:xfrm>
              <a:off x="6289054" y="5219455"/>
              <a:ext cx="474354" cy="46203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JP1</a:t>
              </a:r>
            </a:p>
          </p:txBody>
        </p:sp>
        <p:sp>
          <p:nvSpPr>
            <p:cNvPr id="458" name="テキスト ボックス 457">
              <a:extLst>
                <a:ext uri="{FF2B5EF4-FFF2-40B4-BE49-F238E27FC236}">
                  <a16:creationId xmlns:a16="http://schemas.microsoft.com/office/drawing/2014/main" id="{D687107A-D459-4C7C-BC61-952C71D3D832}"/>
                </a:ext>
              </a:extLst>
            </p:cNvPr>
            <p:cNvSpPr txBox="1"/>
            <p:nvPr/>
          </p:nvSpPr>
          <p:spPr>
            <a:xfrm>
              <a:off x="6287058" y="5705680"/>
              <a:ext cx="69570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Jumper pin</a:t>
              </a:r>
            </a:p>
            <a:p>
              <a:r>
                <a:rPr lang="en-US" sz="1000" dirty="0"/>
                <a:t>(termination)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1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315964" y="603688"/>
            <a:ext cx="46599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PIC16F1825 CAN node</a:t>
            </a:r>
          </a:p>
        </p:txBody>
      </p: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0C9F6E47-96CC-404A-91B2-D63DF8F7C485}"/>
              </a:ext>
            </a:extLst>
          </p:cNvPr>
          <p:cNvGrpSpPr/>
          <p:nvPr/>
        </p:nvGrpSpPr>
        <p:grpSpPr>
          <a:xfrm flipH="1">
            <a:off x="2024964" y="1514415"/>
            <a:ext cx="4997670" cy="4573368"/>
            <a:chOff x="2024964" y="1514415"/>
            <a:chExt cx="4997670" cy="4573368"/>
          </a:xfrm>
        </p:grpSpPr>
        <p:pic>
          <p:nvPicPr>
            <p:cNvPr id="151" name="Picture 2" descr="board_pattern.png">
              <a:extLst>
                <a:ext uri="{FF2B5EF4-FFF2-40B4-BE49-F238E27FC236}">
                  <a16:creationId xmlns:a16="http://schemas.microsoft.com/office/drawing/2014/main" id="{B9E2FC24-AD18-4FD7-974F-528889338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817346" y="1087925"/>
              <a:ext cx="3686175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8D389375-C701-41FE-8F53-3B039C14FEC3}"/>
                </a:ext>
              </a:extLst>
            </p:cNvPr>
            <p:cNvSpPr/>
            <p:nvPr/>
          </p:nvSpPr>
          <p:spPr>
            <a:xfrm>
              <a:off x="3553302" y="3948807"/>
              <a:ext cx="1715587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001171CA-3A02-49A1-B946-D56EA08FEDC5}"/>
                </a:ext>
              </a:extLst>
            </p:cNvPr>
            <p:cNvSpPr/>
            <p:nvPr/>
          </p:nvSpPr>
          <p:spPr>
            <a:xfrm>
              <a:off x="3531528" y="1962150"/>
              <a:ext cx="2242255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7E150F26-3079-47BE-8A05-70024870B38A}"/>
                </a:ext>
              </a:extLst>
            </p:cNvPr>
            <p:cNvSpPr/>
            <p:nvPr/>
          </p:nvSpPr>
          <p:spPr>
            <a:xfrm>
              <a:off x="5521440" y="3699515"/>
              <a:ext cx="1002389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375AF0BD-5E1B-4F74-AC7A-6666224B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1390" y="4086567"/>
              <a:ext cx="4318" cy="73066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E212BC0B-253D-4A05-B6E4-93CB928B9172}"/>
                </a:ext>
              </a:extLst>
            </p:cNvPr>
            <p:cNvSpPr/>
            <p:nvPr/>
          </p:nvSpPr>
          <p:spPr>
            <a:xfrm>
              <a:off x="2823163" y="1985170"/>
              <a:ext cx="696685" cy="226053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EBE0F587-8A94-40FD-B9B3-6EF8ECF39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308" y="1827363"/>
              <a:ext cx="2986" cy="24819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D5643978-C01F-42F6-BF4E-AA5C0A76447E}"/>
                </a:ext>
              </a:extLst>
            </p:cNvPr>
            <p:cNvCxnSpPr>
              <a:cxnSpLocks/>
            </p:cNvCxnSpPr>
            <p:nvPr/>
          </p:nvCxnSpPr>
          <p:spPr>
            <a:xfrm>
              <a:off x="4162697" y="1821070"/>
              <a:ext cx="0" cy="25449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D94365FB-A300-4BDC-AC24-16B94903A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213" y="2322527"/>
              <a:ext cx="2983038" cy="1201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532173B6-98A4-4AEB-8E44-1450B3211726}"/>
                </a:ext>
              </a:extLst>
            </p:cNvPr>
            <p:cNvSpPr txBox="1"/>
            <p:nvPr/>
          </p:nvSpPr>
          <p:spPr>
            <a:xfrm>
              <a:off x="2024964" y="1514415"/>
              <a:ext cx="23256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Murata CERALOCK 8MHz</a:t>
              </a:r>
            </a:p>
          </p:txBody>
        </p: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880E9D51-225E-4DB7-AB74-BF9030A3ED41}"/>
                </a:ext>
              </a:extLst>
            </p:cNvPr>
            <p:cNvCxnSpPr>
              <a:cxnSpLocks/>
            </p:cNvCxnSpPr>
            <p:nvPr/>
          </p:nvCxnSpPr>
          <p:spPr>
            <a:xfrm>
              <a:off x="3664554" y="2072630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8B78F0B2-0E79-411F-8F2D-8FE78340D85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409" y="4315571"/>
              <a:ext cx="4352" cy="49878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92F6377E-1656-4476-8969-B2A881664A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9299" y="2573001"/>
              <a:ext cx="2465934" cy="3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33C39648-71A9-497D-ACAB-804F95C743C6}"/>
                </a:ext>
              </a:extLst>
            </p:cNvPr>
            <p:cNvCxnSpPr>
              <a:cxnSpLocks/>
            </p:cNvCxnSpPr>
            <p:nvPr/>
          </p:nvCxnSpPr>
          <p:spPr>
            <a:xfrm>
              <a:off x="5654467" y="2590794"/>
              <a:ext cx="0" cy="23040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108DC8BB-B695-4F49-A027-3EDC5A575C38}"/>
                </a:ext>
              </a:extLst>
            </p:cNvPr>
            <p:cNvCxnSpPr>
              <a:cxnSpLocks/>
            </p:cNvCxnSpPr>
            <p:nvPr/>
          </p:nvCxnSpPr>
          <p:spPr>
            <a:xfrm>
              <a:off x="3420714" y="4820065"/>
              <a:ext cx="243840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C31E125C-44D7-45C4-AD22-C8D4835030C5}"/>
                </a:ext>
              </a:extLst>
            </p:cNvPr>
            <p:cNvCxnSpPr>
              <a:cxnSpLocks/>
            </p:cNvCxnSpPr>
            <p:nvPr/>
          </p:nvCxnSpPr>
          <p:spPr>
            <a:xfrm>
              <a:off x="2680821" y="3820315"/>
              <a:ext cx="1340" cy="100228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DD5C5B91-954D-4871-9EF7-94F53175C78C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4071031"/>
              <a:ext cx="8472" cy="74332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5EFCE659-7029-48DC-BC69-69CE105B56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440" y="2828186"/>
              <a:ext cx="1" cy="24775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6F5731E0-DB7D-4500-8367-CD148E313D08}"/>
                </a:ext>
              </a:extLst>
            </p:cNvPr>
            <p:cNvCxnSpPr>
              <a:cxnSpLocks/>
            </p:cNvCxnSpPr>
            <p:nvPr/>
          </p:nvCxnSpPr>
          <p:spPr>
            <a:xfrm>
              <a:off x="5892649" y="2569334"/>
              <a:ext cx="5008" cy="125181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F998A93D-7D1A-4FD3-8083-09EC52E50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2153" y="2334540"/>
              <a:ext cx="4113" cy="149126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16042578-6829-4D5A-BD53-A0B12EC1B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273" y="1835653"/>
              <a:ext cx="1414" cy="2496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AB6D3205-5E0E-48FE-844E-EBE389723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4860" y="1838869"/>
              <a:ext cx="12408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20D77152-E25E-400D-BE06-30B3EE8D7448}"/>
                </a:ext>
              </a:extLst>
            </p:cNvPr>
            <p:cNvCxnSpPr>
              <a:cxnSpLocks/>
            </p:cNvCxnSpPr>
            <p:nvPr/>
          </p:nvCxnSpPr>
          <p:spPr>
            <a:xfrm>
              <a:off x="6392091" y="2072630"/>
              <a:ext cx="0" cy="174943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65968CFB-F375-4A9A-9B68-8FC09CF8E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762" y="2080962"/>
              <a:ext cx="709078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0F49B1C9-8A37-44ED-A4CC-FB39C4A90BA9}"/>
                </a:ext>
              </a:extLst>
            </p:cNvPr>
            <p:cNvCxnSpPr>
              <a:cxnSpLocks/>
            </p:cNvCxnSpPr>
            <p:nvPr/>
          </p:nvCxnSpPr>
          <p:spPr>
            <a:xfrm>
              <a:off x="5653163" y="3071345"/>
              <a:ext cx="0" cy="750038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D870C9CE-5A0B-41F9-98D9-FA86754F9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484" y="4299268"/>
              <a:ext cx="3869" cy="2754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C4D8FB63-EA3F-4DA2-BD21-F904E294017C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37" y="456052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9365FA1F-C534-4B14-B428-FEDB3394B04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7" y="457358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楕円 222">
              <a:extLst>
                <a:ext uri="{FF2B5EF4-FFF2-40B4-BE49-F238E27FC236}">
                  <a16:creationId xmlns:a16="http://schemas.microsoft.com/office/drawing/2014/main" id="{5E425048-AF5F-4974-8AEF-31F0BF18603F}"/>
                </a:ext>
              </a:extLst>
            </p:cNvPr>
            <p:cNvSpPr/>
            <p:nvPr/>
          </p:nvSpPr>
          <p:spPr>
            <a:xfrm rot="5400000">
              <a:off x="3551674" y="4362515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C850D9EB-941B-41EF-9AAF-B318AB8D5FE0}"/>
                </a:ext>
              </a:extLst>
            </p:cNvPr>
            <p:cNvCxnSpPr>
              <a:cxnSpLocks/>
              <a:endCxn id="223" idx="2"/>
            </p:cNvCxnSpPr>
            <p:nvPr/>
          </p:nvCxnSpPr>
          <p:spPr>
            <a:xfrm>
              <a:off x="3675201" y="4085205"/>
              <a:ext cx="6201" cy="24488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415F1AF2-B403-45BB-A72F-F82EBB2D1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8671" y="2828184"/>
              <a:ext cx="4483" cy="124088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62642FB2-6A62-4BBB-8030-D3A7D0EC997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91" y="2832526"/>
              <a:ext cx="2645" cy="49634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40BB6423-80D4-42AF-BE2A-12751E1FBC9A}"/>
                </a:ext>
              </a:extLst>
            </p:cNvPr>
            <p:cNvCxnSpPr>
              <a:cxnSpLocks/>
            </p:cNvCxnSpPr>
            <p:nvPr/>
          </p:nvCxnSpPr>
          <p:spPr>
            <a:xfrm>
              <a:off x="5153055" y="3339233"/>
              <a:ext cx="6771" cy="73950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B6FB99A-6D36-47A8-9606-F8FE0341B7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346" y="3326246"/>
              <a:ext cx="495782" cy="26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EF348ED9-F984-4EF3-9DFE-6E39CCFDEDC2}"/>
                </a:ext>
              </a:extLst>
            </p:cNvPr>
            <p:cNvCxnSpPr>
              <a:cxnSpLocks/>
            </p:cNvCxnSpPr>
            <p:nvPr/>
          </p:nvCxnSpPr>
          <p:spPr>
            <a:xfrm>
              <a:off x="4408296" y="2839478"/>
              <a:ext cx="3892" cy="73309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1F71C420-495E-4383-8943-2C0CCA2EC51B}"/>
                </a:ext>
              </a:extLst>
            </p:cNvPr>
            <p:cNvCxnSpPr>
              <a:cxnSpLocks/>
            </p:cNvCxnSpPr>
            <p:nvPr/>
          </p:nvCxnSpPr>
          <p:spPr>
            <a:xfrm>
              <a:off x="4656405" y="3558604"/>
              <a:ext cx="6005" cy="512404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3A9FE692-D83A-4246-BDD8-30829A0ED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456" y="3563561"/>
              <a:ext cx="8394" cy="50099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5F697BE7-255E-459D-967B-53AF802DB2BB}"/>
                </a:ext>
              </a:extLst>
            </p:cNvPr>
            <p:cNvCxnSpPr>
              <a:cxnSpLocks/>
            </p:cNvCxnSpPr>
            <p:nvPr/>
          </p:nvCxnSpPr>
          <p:spPr>
            <a:xfrm>
              <a:off x="5396572" y="4321422"/>
              <a:ext cx="8383" cy="49580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970D5FD6-D85E-4D40-9785-84A4AF8C5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477" y="4319264"/>
              <a:ext cx="511380" cy="431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テキスト ボックス 242">
              <a:extLst>
                <a:ext uri="{FF2B5EF4-FFF2-40B4-BE49-F238E27FC236}">
                  <a16:creationId xmlns:a16="http://schemas.microsoft.com/office/drawing/2014/main" id="{E15C71AA-DF23-41FD-9EED-C9BEAA7AB3BF}"/>
                </a:ext>
              </a:extLst>
            </p:cNvPr>
            <p:cNvSpPr txBox="1"/>
            <p:nvPr/>
          </p:nvSpPr>
          <p:spPr>
            <a:xfrm>
              <a:off x="5918483" y="5613825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06FAEE57-16B2-45B6-844C-29E5B7F6EE5B}"/>
                </a:ext>
              </a:extLst>
            </p:cNvPr>
            <p:cNvSpPr txBox="1"/>
            <p:nvPr/>
          </p:nvSpPr>
          <p:spPr>
            <a:xfrm>
              <a:off x="5460862" y="5609470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F0C23E3A-C835-4A99-9FCA-44CA387E9F28}"/>
                </a:ext>
              </a:extLst>
            </p:cNvPr>
            <p:cNvSpPr txBox="1"/>
            <p:nvPr/>
          </p:nvSpPr>
          <p:spPr>
            <a:xfrm>
              <a:off x="5299520" y="5717219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247" name="テキスト ボックス 246">
              <a:extLst>
                <a:ext uri="{FF2B5EF4-FFF2-40B4-BE49-F238E27FC236}">
                  <a16:creationId xmlns:a16="http://schemas.microsoft.com/office/drawing/2014/main" id="{E3946FBB-6545-4EB1-B4AD-6BDF7100929C}"/>
                </a:ext>
              </a:extLst>
            </p:cNvPr>
            <p:cNvSpPr txBox="1"/>
            <p:nvPr/>
          </p:nvSpPr>
          <p:spPr>
            <a:xfrm>
              <a:off x="4770632" y="2365719"/>
              <a:ext cx="32060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D1266462-1204-4D1D-83C6-95FB4268AE3A}"/>
                </a:ext>
              </a:extLst>
            </p:cNvPr>
            <p:cNvSpPr txBox="1"/>
            <p:nvPr/>
          </p:nvSpPr>
          <p:spPr>
            <a:xfrm>
              <a:off x="3789430" y="4380247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793832A2-3B68-4FA8-842B-622C1BC8A5E9}"/>
                </a:ext>
              </a:extLst>
            </p:cNvPr>
            <p:cNvSpPr/>
            <p:nvPr/>
          </p:nvSpPr>
          <p:spPr>
            <a:xfrm>
              <a:off x="4628775" y="256128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8D60D487-8A6A-4A3D-B898-B621C7D23615}"/>
                </a:ext>
              </a:extLst>
            </p:cNvPr>
            <p:cNvSpPr/>
            <p:nvPr/>
          </p:nvSpPr>
          <p:spPr>
            <a:xfrm>
              <a:off x="4641836" y="229567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CD560DAC-FCE6-4EE7-87FB-2D43EEAF25E1}"/>
                </a:ext>
              </a:extLst>
            </p:cNvPr>
            <p:cNvSpPr txBox="1"/>
            <p:nvPr/>
          </p:nvSpPr>
          <p:spPr>
            <a:xfrm>
              <a:off x="5758692" y="5717305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114E8C2B-7440-4E25-8F90-84C802D679CE}"/>
                </a:ext>
              </a:extLst>
            </p:cNvPr>
            <p:cNvSpPr txBox="1"/>
            <p:nvPr/>
          </p:nvSpPr>
          <p:spPr>
            <a:xfrm>
              <a:off x="2851593" y="564735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254" name="テキスト ボックス 253">
              <a:extLst>
                <a:ext uri="{FF2B5EF4-FFF2-40B4-BE49-F238E27FC236}">
                  <a16:creationId xmlns:a16="http://schemas.microsoft.com/office/drawing/2014/main" id="{1B8ED464-538D-49D7-8D66-A571B77BF2FF}"/>
                </a:ext>
              </a:extLst>
            </p:cNvPr>
            <p:cNvSpPr txBox="1"/>
            <p:nvPr/>
          </p:nvSpPr>
          <p:spPr>
            <a:xfrm>
              <a:off x="2607969" y="5647138"/>
              <a:ext cx="1362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6123026A-5EB9-48D8-ABC6-9D9DEC1E32DE}"/>
                </a:ext>
              </a:extLst>
            </p:cNvPr>
            <p:cNvSpPr txBox="1"/>
            <p:nvPr/>
          </p:nvSpPr>
          <p:spPr>
            <a:xfrm>
              <a:off x="5728213" y="4361940"/>
              <a:ext cx="2805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71E64002-8BC0-4493-91C1-C7AB31991636}"/>
                </a:ext>
              </a:extLst>
            </p:cNvPr>
            <p:cNvSpPr txBox="1"/>
            <p:nvPr/>
          </p:nvSpPr>
          <p:spPr>
            <a:xfrm>
              <a:off x="6018498" y="4397888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A3296822-D7CF-4E22-B3E0-8B5EA06C17C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605" y="4074546"/>
              <a:ext cx="194" cy="4919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756CF412-4CFC-4323-AF8A-C337C2662ED9}"/>
                </a:ext>
              </a:extLst>
            </p:cNvPr>
            <p:cNvCxnSpPr>
              <a:cxnSpLocks/>
            </p:cNvCxnSpPr>
            <p:nvPr/>
          </p:nvCxnSpPr>
          <p:spPr>
            <a:xfrm>
              <a:off x="6141813" y="3820315"/>
              <a:ext cx="1452" cy="24424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26AD7579-1CF4-498B-85AA-C4ED31B4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1814" y="4060828"/>
              <a:ext cx="257791" cy="74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D00F0207-67BB-44E3-B1B3-30BE7352110C}"/>
                </a:ext>
              </a:extLst>
            </p:cNvPr>
            <p:cNvSpPr txBox="1"/>
            <p:nvPr/>
          </p:nvSpPr>
          <p:spPr>
            <a:xfrm>
              <a:off x="6272360" y="4562965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STBY</a:t>
              </a:r>
            </a:p>
          </p:txBody>
        </p:sp>
        <p:sp>
          <p:nvSpPr>
            <p:cNvPr id="265" name="テキスト ボックス 264">
              <a:extLst>
                <a:ext uri="{FF2B5EF4-FFF2-40B4-BE49-F238E27FC236}">
                  <a16:creationId xmlns:a16="http://schemas.microsoft.com/office/drawing/2014/main" id="{4683CAFA-BF1C-4EF8-A4C7-B12D6F594A5F}"/>
                </a:ext>
              </a:extLst>
            </p:cNvPr>
            <p:cNvSpPr txBox="1"/>
            <p:nvPr/>
          </p:nvSpPr>
          <p:spPr>
            <a:xfrm>
              <a:off x="5533592" y="4537961"/>
              <a:ext cx="27411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SPLIT</a:t>
              </a:r>
            </a:p>
          </p:txBody>
        </p:sp>
        <p:sp>
          <p:nvSpPr>
            <p:cNvPr id="270" name="テキスト ボックス 269">
              <a:extLst>
                <a:ext uri="{FF2B5EF4-FFF2-40B4-BE49-F238E27FC236}">
                  <a16:creationId xmlns:a16="http://schemas.microsoft.com/office/drawing/2014/main" id="{79F1368E-6F63-46B9-AE34-1B5F7D6B2C99}"/>
                </a:ext>
              </a:extLst>
            </p:cNvPr>
            <p:cNvSpPr txBox="1"/>
            <p:nvPr/>
          </p:nvSpPr>
          <p:spPr>
            <a:xfrm>
              <a:off x="6108805" y="3670477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275" name="テキスト ボックス 274">
              <a:extLst>
                <a:ext uri="{FF2B5EF4-FFF2-40B4-BE49-F238E27FC236}">
                  <a16:creationId xmlns:a16="http://schemas.microsoft.com/office/drawing/2014/main" id="{0497C271-7B40-4BCD-BD3B-D3C8665B2B49}"/>
                </a:ext>
              </a:extLst>
            </p:cNvPr>
            <p:cNvSpPr txBox="1"/>
            <p:nvPr/>
          </p:nvSpPr>
          <p:spPr>
            <a:xfrm>
              <a:off x="5787871" y="3825306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2C6585C3-74DA-4858-A520-D6EE6C783F33}"/>
                </a:ext>
              </a:extLst>
            </p:cNvPr>
            <p:cNvSpPr txBox="1"/>
            <p:nvPr/>
          </p:nvSpPr>
          <p:spPr>
            <a:xfrm>
              <a:off x="5548090" y="3822457"/>
              <a:ext cx="21480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RXD</a:t>
              </a:r>
            </a:p>
          </p:txBody>
        </p:sp>
        <p:sp>
          <p:nvSpPr>
            <p:cNvPr id="277" name="テキスト ボックス 276">
              <a:extLst>
                <a:ext uri="{FF2B5EF4-FFF2-40B4-BE49-F238E27FC236}">
                  <a16:creationId xmlns:a16="http://schemas.microsoft.com/office/drawing/2014/main" id="{9FB653DF-2451-4C16-8153-E8E1B7057EAD}"/>
                </a:ext>
              </a:extLst>
            </p:cNvPr>
            <p:cNvSpPr txBox="1"/>
            <p:nvPr/>
          </p:nvSpPr>
          <p:spPr>
            <a:xfrm>
              <a:off x="6271228" y="3821384"/>
              <a:ext cx="2119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TXD</a:t>
              </a:r>
            </a:p>
          </p:txBody>
        </p:sp>
        <p:sp>
          <p:nvSpPr>
            <p:cNvPr id="278" name="テキスト ボックス 277">
              <a:extLst>
                <a:ext uri="{FF2B5EF4-FFF2-40B4-BE49-F238E27FC236}">
                  <a16:creationId xmlns:a16="http://schemas.microsoft.com/office/drawing/2014/main" id="{B960D34A-403A-40D0-86EB-C8CF5FC01579}"/>
                </a:ext>
              </a:extLst>
            </p:cNvPr>
            <p:cNvSpPr txBox="1"/>
            <p:nvPr/>
          </p:nvSpPr>
          <p:spPr>
            <a:xfrm>
              <a:off x="5025120" y="1951804"/>
              <a:ext cx="36227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RXCAN</a:t>
              </a:r>
            </a:p>
          </p:txBody>
        </p:sp>
        <p:sp>
          <p:nvSpPr>
            <p:cNvPr id="279" name="テキスト ボックス 278">
              <a:extLst>
                <a:ext uri="{FF2B5EF4-FFF2-40B4-BE49-F238E27FC236}">
                  <a16:creationId xmlns:a16="http://schemas.microsoft.com/office/drawing/2014/main" id="{AB4B7B06-FC41-4949-A9FB-535133ACD042}"/>
                </a:ext>
              </a:extLst>
            </p:cNvPr>
            <p:cNvSpPr txBox="1"/>
            <p:nvPr/>
          </p:nvSpPr>
          <p:spPr>
            <a:xfrm>
              <a:off x="5392082" y="2088309"/>
              <a:ext cx="35586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TXCAN</a:t>
              </a:r>
            </a:p>
          </p:txBody>
        </p:sp>
        <p:sp>
          <p:nvSpPr>
            <p:cNvPr id="280" name="テキスト ボックス 279">
              <a:extLst>
                <a:ext uri="{FF2B5EF4-FFF2-40B4-BE49-F238E27FC236}">
                  <a16:creationId xmlns:a16="http://schemas.microsoft.com/office/drawing/2014/main" id="{88FC7E39-5FB7-40EC-B17B-9CB308DC7F67}"/>
                </a:ext>
              </a:extLst>
            </p:cNvPr>
            <p:cNvSpPr txBox="1"/>
            <p:nvPr/>
          </p:nvSpPr>
          <p:spPr>
            <a:xfrm>
              <a:off x="5430807" y="282353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A6D34DF4-72D7-4A2A-9A6B-85EB602702BC}"/>
                </a:ext>
              </a:extLst>
            </p:cNvPr>
            <p:cNvSpPr txBox="1"/>
            <p:nvPr/>
          </p:nvSpPr>
          <p:spPr>
            <a:xfrm>
              <a:off x="3572970" y="1935866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282" name="テキスト ボックス 281">
              <a:extLst>
                <a:ext uri="{FF2B5EF4-FFF2-40B4-BE49-F238E27FC236}">
                  <a16:creationId xmlns:a16="http://schemas.microsoft.com/office/drawing/2014/main" id="{3167EE45-6404-4DDF-8A20-65F002DC21F8}"/>
                </a:ext>
              </a:extLst>
            </p:cNvPr>
            <p:cNvSpPr txBox="1"/>
            <p:nvPr/>
          </p:nvSpPr>
          <p:spPr>
            <a:xfrm>
              <a:off x="4190518" y="2814362"/>
              <a:ext cx="1955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DB031E2E-F240-44AC-BF47-43B0A4A8E1AA}"/>
                </a:ext>
              </a:extLst>
            </p:cNvPr>
            <p:cNvSpPr txBox="1"/>
            <p:nvPr/>
          </p:nvSpPr>
          <p:spPr>
            <a:xfrm>
              <a:off x="4541563" y="2807027"/>
              <a:ext cx="1050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SI</a:t>
              </a:r>
            </a:p>
          </p:txBody>
        </p:sp>
        <p:sp>
          <p:nvSpPr>
            <p:cNvPr id="284" name="テキスト ボックス 283">
              <a:extLst>
                <a:ext uri="{FF2B5EF4-FFF2-40B4-BE49-F238E27FC236}">
                  <a16:creationId xmlns:a16="http://schemas.microsoft.com/office/drawing/2014/main" id="{F4FA040F-A8B0-41CE-8C51-AF37437D6FE3}"/>
                </a:ext>
              </a:extLst>
            </p:cNvPr>
            <p:cNvSpPr txBox="1"/>
            <p:nvPr/>
          </p:nvSpPr>
          <p:spPr>
            <a:xfrm>
              <a:off x="5010097" y="2818631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CS</a:t>
              </a:r>
            </a:p>
          </p:txBody>
        </p:sp>
        <p:sp>
          <p:nvSpPr>
            <p:cNvPr id="285" name="テキスト ボックス 284">
              <a:extLst>
                <a:ext uri="{FF2B5EF4-FFF2-40B4-BE49-F238E27FC236}">
                  <a16:creationId xmlns:a16="http://schemas.microsoft.com/office/drawing/2014/main" id="{235ADA5D-5470-4DCF-9AD8-0FFD5E512773}"/>
                </a:ext>
              </a:extLst>
            </p:cNvPr>
            <p:cNvSpPr txBox="1"/>
            <p:nvPr/>
          </p:nvSpPr>
          <p:spPr>
            <a:xfrm>
              <a:off x="3738282" y="2074616"/>
              <a:ext cx="27892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OSC1</a:t>
              </a:r>
            </a:p>
          </p:txBody>
        </p:sp>
        <p:sp>
          <p:nvSpPr>
            <p:cNvPr id="286" name="テキスト ボックス 285">
              <a:extLst>
                <a:ext uri="{FF2B5EF4-FFF2-40B4-BE49-F238E27FC236}">
                  <a16:creationId xmlns:a16="http://schemas.microsoft.com/office/drawing/2014/main" id="{8F986B04-9F48-4799-8F37-58159EBFD000}"/>
                </a:ext>
              </a:extLst>
            </p:cNvPr>
            <p:cNvSpPr txBox="1"/>
            <p:nvPr/>
          </p:nvSpPr>
          <p:spPr>
            <a:xfrm>
              <a:off x="4038821" y="2080728"/>
              <a:ext cx="27892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OSC2</a:t>
              </a:r>
            </a:p>
          </p:txBody>
        </p:sp>
        <p:sp>
          <p:nvSpPr>
            <p:cNvPr id="287" name="テキスト ボックス 286">
              <a:extLst>
                <a:ext uri="{FF2B5EF4-FFF2-40B4-BE49-F238E27FC236}">
                  <a16:creationId xmlns:a16="http://schemas.microsoft.com/office/drawing/2014/main" id="{688EB461-F243-4A60-B6D3-C5745EEAFE59}"/>
                </a:ext>
              </a:extLst>
            </p:cNvPr>
            <p:cNvSpPr txBox="1"/>
            <p:nvPr/>
          </p:nvSpPr>
          <p:spPr>
            <a:xfrm>
              <a:off x="3351996" y="212390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(1)</a:t>
              </a:r>
            </a:p>
          </p:txBody>
        </p:sp>
        <p:sp>
          <p:nvSpPr>
            <p:cNvPr id="288" name="テキスト ボックス 287">
              <a:extLst>
                <a:ext uri="{FF2B5EF4-FFF2-40B4-BE49-F238E27FC236}">
                  <a16:creationId xmlns:a16="http://schemas.microsoft.com/office/drawing/2014/main" id="{886957BD-202B-4303-971F-F926E3355B47}"/>
                </a:ext>
              </a:extLst>
            </p:cNvPr>
            <p:cNvSpPr txBox="1"/>
            <p:nvPr/>
          </p:nvSpPr>
          <p:spPr>
            <a:xfrm>
              <a:off x="3103822" y="1898640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(2)</a:t>
              </a:r>
            </a:p>
          </p:txBody>
        </p:sp>
        <p:sp>
          <p:nvSpPr>
            <p:cNvPr id="289" name="テキスト ボックス 288">
              <a:extLst>
                <a:ext uri="{FF2B5EF4-FFF2-40B4-BE49-F238E27FC236}">
                  <a16:creationId xmlns:a16="http://schemas.microsoft.com/office/drawing/2014/main" id="{9E47DECF-9003-4126-8E00-2242AA21813F}"/>
                </a:ext>
              </a:extLst>
            </p:cNvPr>
            <p:cNvSpPr txBox="1"/>
            <p:nvPr/>
          </p:nvSpPr>
          <p:spPr>
            <a:xfrm>
              <a:off x="5031041" y="4058010"/>
              <a:ext cx="2228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SDO</a:t>
              </a:r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C227FA35-6017-44DF-A843-BBE3794CD9CB}"/>
                </a:ext>
              </a:extLst>
            </p:cNvPr>
            <p:cNvSpPr txBox="1"/>
            <p:nvPr/>
          </p:nvSpPr>
          <p:spPr>
            <a:xfrm>
              <a:off x="4813595" y="4057820"/>
              <a:ext cx="1699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SDI</a:t>
              </a: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7BBF5513-E102-47AC-8946-091E5AA1C809}"/>
                </a:ext>
              </a:extLst>
            </p:cNvPr>
            <p:cNvSpPr txBox="1"/>
            <p:nvPr/>
          </p:nvSpPr>
          <p:spPr>
            <a:xfrm>
              <a:off x="4573320" y="4056420"/>
              <a:ext cx="1955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292" name="テキスト ボックス 291">
              <a:extLst>
                <a:ext uri="{FF2B5EF4-FFF2-40B4-BE49-F238E27FC236}">
                  <a16:creationId xmlns:a16="http://schemas.microsoft.com/office/drawing/2014/main" id="{83467164-2675-4F38-894B-EF4871BDDE0C}"/>
                </a:ext>
              </a:extLst>
            </p:cNvPr>
            <p:cNvSpPr txBox="1"/>
            <p:nvPr/>
          </p:nvSpPr>
          <p:spPr>
            <a:xfrm>
              <a:off x="4097536" y="4064857"/>
              <a:ext cx="1362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D563EDE9-E450-413C-BB64-6B3B854E7732}"/>
                </a:ext>
              </a:extLst>
            </p:cNvPr>
            <p:cNvSpPr txBox="1"/>
            <p:nvPr/>
          </p:nvSpPr>
          <p:spPr>
            <a:xfrm>
              <a:off x="3951694" y="392876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298" name="テキスト ボックス 297">
              <a:extLst>
                <a:ext uri="{FF2B5EF4-FFF2-40B4-BE49-F238E27FC236}">
                  <a16:creationId xmlns:a16="http://schemas.microsoft.com/office/drawing/2014/main" id="{71DBF0F2-819B-4402-9975-F36715DB88A9}"/>
                </a:ext>
              </a:extLst>
            </p:cNvPr>
            <p:cNvSpPr txBox="1"/>
            <p:nvPr/>
          </p:nvSpPr>
          <p:spPr>
            <a:xfrm>
              <a:off x="3682694" y="480841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302" name="テキスト ボックス 301">
              <a:extLst>
                <a:ext uri="{FF2B5EF4-FFF2-40B4-BE49-F238E27FC236}">
                  <a16:creationId xmlns:a16="http://schemas.microsoft.com/office/drawing/2014/main" id="{B0A1A771-6A84-432D-A115-1A70D9ACF985}"/>
                </a:ext>
              </a:extLst>
            </p:cNvPr>
            <p:cNvSpPr txBox="1"/>
            <p:nvPr/>
          </p:nvSpPr>
          <p:spPr>
            <a:xfrm>
              <a:off x="3571071" y="2314924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MCP2515</a:t>
              </a:r>
            </a:p>
          </p:txBody>
        </p:sp>
        <p:sp>
          <p:nvSpPr>
            <p:cNvPr id="309" name="テキスト ボックス 308">
              <a:extLst>
                <a:ext uri="{FF2B5EF4-FFF2-40B4-BE49-F238E27FC236}">
                  <a16:creationId xmlns:a16="http://schemas.microsoft.com/office/drawing/2014/main" id="{DB53DCBA-BC68-476E-B95A-8D929A46F06E}"/>
                </a:ext>
              </a:extLst>
            </p:cNvPr>
            <p:cNvSpPr txBox="1"/>
            <p:nvPr/>
          </p:nvSpPr>
          <p:spPr>
            <a:xfrm>
              <a:off x="5515260" y="3519672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MCP2561</a:t>
              </a:r>
            </a:p>
          </p:txBody>
        </p:sp>
        <p:sp>
          <p:nvSpPr>
            <p:cNvPr id="313" name="テキスト ボックス 312">
              <a:extLst>
                <a:ext uri="{FF2B5EF4-FFF2-40B4-BE49-F238E27FC236}">
                  <a16:creationId xmlns:a16="http://schemas.microsoft.com/office/drawing/2014/main" id="{EE0F2327-EBE9-4F8C-9458-C50F1FEBC0BD}"/>
                </a:ext>
              </a:extLst>
            </p:cNvPr>
            <p:cNvSpPr txBox="1"/>
            <p:nvPr/>
          </p:nvSpPr>
          <p:spPr>
            <a:xfrm>
              <a:off x="4123973" y="4324189"/>
              <a:ext cx="110767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PIC16F1825</a:t>
              </a:r>
            </a:p>
          </p:txBody>
        </p:sp>
        <p:sp>
          <p:nvSpPr>
            <p:cNvPr id="316" name="テキスト ボックス 315">
              <a:extLst>
                <a:ext uri="{FF2B5EF4-FFF2-40B4-BE49-F238E27FC236}">
                  <a16:creationId xmlns:a16="http://schemas.microsoft.com/office/drawing/2014/main" id="{B3CC432C-CF6A-42F4-95CE-F33B8E5B620F}"/>
                </a:ext>
              </a:extLst>
            </p:cNvPr>
            <p:cNvSpPr txBox="1"/>
            <p:nvPr/>
          </p:nvSpPr>
          <p:spPr>
            <a:xfrm>
              <a:off x="2547413" y="5760824"/>
              <a:ext cx="5104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UART</a:t>
              </a:r>
            </a:p>
          </p:txBody>
        </p:sp>
        <p:sp>
          <p:nvSpPr>
            <p:cNvPr id="317" name="テキスト ボックス 316">
              <a:extLst>
                <a:ext uri="{FF2B5EF4-FFF2-40B4-BE49-F238E27FC236}">
                  <a16:creationId xmlns:a16="http://schemas.microsoft.com/office/drawing/2014/main" id="{4207BB65-2D3E-4E42-8F19-BD898414F8E5}"/>
                </a:ext>
              </a:extLst>
            </p:cNvPr>
            <p:cNvSpPr txBox="1"/>
            <p:nvPr/>
          </p:nvSpPr>
          <p:spPr>
            <a:xfrm>
              <a:off x="5309401" y="5810607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8FAA3190-432D-4E88-B3A9-EB6A6E417E84}"/>
                </a:ext>
              </a:extLst>
            </p:cNvPr>
            <p:cNvSpPr txBox="1"/>
            <p:nvPr/>
          </p:nvSpPr>
          <p:spPr>
            <a:xfrm>
              <a:off x="5840366" y="5810784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8D10089D-A9FB-4670-9A15-1997DCFFB8EB}"/>
                </a:ext>
              </a:extLst>
            </p:cNvPr>
            <p:cNvCxnSpPr>
              <a:cxnSpLocks/>
              <a:stCxn id="223" idx="6"/>
            </p:cNvCxnSpPr>
            <p:nvPr/>
          </p:nvCxnSpPr>
          <p:spPr>
            <a:xfrm flipH="1">
              <a:off x="3669736" y="4589550"/>
              <a:ext cx="11666" cy="22807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>
              <a:extLst>
                <a:ext uri="{FF2B5EF4-FFF2-40B4-BE49-F238E27FC236}">
                  <a16:creationId xmlns:a16="http://schemas.microsoft.com/office/drawing/2014/main" id="{0A21E98B-5EA9-411B-825D-A9EB6FA7EB56}"/>
                </a:ext>
              </a:extLst>
            </p:cNvPr>
            <p:cNvCxnSpPr>
              <a:cxnSpLocks/>
            </p:cNvCxnSpPr>
            <p:nvPr/>
          </p:nvCxnSpPr>
          <p:spPr>
            <a:xfrm>
              <a:off x="2925375" y="3572920"/>
              <a:ext cx="123327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>
              <a:extLst>
                <a:ext uri="{FF2B5EF4-FFF2-40B4-BE49-F238E27FC236}">
                  <a16:creationId xmlns:a16="http://schemas.microsoft.com/office/drawing/2014/main" id="{895B0E33-AB2A-4C0F-81EC-9BF8308E2E89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67" y="3820912"/>
              <a:ext cx="123150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>
              <a:extLst>
                <a:ext uri="{FF2B5EF4-FFF2-40B4-BE49-F238E27FC236}">
                  <a16:creationId xmlns:a16="http://schemas.microsoft.com/office/drawing/2014/main" id="{F46E0D53-0F1C-453C-A5B0-7DE80AADB7D3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51" y="4071031"/>
              <a:ext cx="505637" cy="351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>
              <a:extLst>
                <a:ext uri="{FF2B5EF4-FFF2-40B4-BE49-F238E27FC236}">
                  <a16:creationId xmlns:a16="http://schemas.microsoft.com/office/drawing/2014/main" id="{CFCA70FB-A5D1-4FA7-B4BB-0A9F9B00DA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3" y="3822387"/>
              <a:ext cx="0" cy="2421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>
              <a:extLst>
                <a:ext uri="{FF2B5EF4-FFF2-40B4-BE49-F238E27FC236}">
                  <a16:creationId xmlns:a16="http://schemas.microsoft.com/office/drawing/2014/main" id="{A222CA96-1891-4BF3-B143-4AC0C72E9D2C}"/>
                </a:ext>
              </a:extLst>
            </p:cNvPr>
            <p:cNvCxnSpPr>
              <a:cxnSpLocks/>
            </p:cNvCxnSpPr>
            <p:nvPr/>
          </p:nvCxnSpPr>
          <p:spPr>
            <a:xfrm>
              <a:off x="4407887" y="3565796"/>
              <a:ext cx="251797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テキスト ボックス 328">
              <a:extLst>
                <a:ext uri="{FF2B5EF4-FFF2-40B4-BE49-F238E27FC236}">
                  <a16:creationId xmlns:a16="http://schemas.microsoft.com/office/drawing/2014/main" id="{D70C2797-5FA2-4D28-B05F-B015CAB7B4FD}"/>
                </a:ext>
              </a:extLst>
            </p:cNvPr>
            <p:cNvSpPr txBox="1"/>
            <p:nvPr/>
          </p:nvSpPr>
          <p:spPr>
            <a:xfrm>
              <a:off x="4756629" y="2809443"/>
              <a:ext cx="1565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SO</a:t>
              </a:r>
            </a:p>
          </p:txBody>
        </p:sp>
        <p:cxnSp>
          <p:nvCxnSpPr>
            <p:cNvPr id="330" name="直線コネクタ 329">
              <a:extLst>
                <a:ext uri="{FF2B5EF4-FFF2-40B4-BE49-F238E27FC236}">
                  <a16:creationId xmlns:a16="http://schemas.microsoft.com/office/drawing/2014/main" id="{6428FB3F-95AA-4BF5-9B32-3DFDE02E2F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545" y="3823068"/>
              <a:ext cx="1" cy="240832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>
              <a:extLst>
                <a:ext uri="{FF2B5EF4-FFF2-40B4-BE49-F238E27FC236}">
                  <a16:creationId xmlns:a16="http://schemas.microsoft.com/office/drawing/2014/main" id="{CBFB73A1-7D4E-4A00-A878-F5BE2E382D30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33" y="2327917"/>
              <a:ext cx="14774" cy="9877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>
              <a:extLst>
                <a:ext uri="{FF2B5EF4-FFF2-40B4-BE49-F238E27FC236}">
                  <a16:creationId xmlns:a16="http://schemas.microsoft.com/office/drawing/2014/main" id="{F45E911D-9F01-4586-839F-00F19F0C976E}"/>
                </a:ext>
              </a:extLst>
            </p:cNvPr>
            <p:cNvCxnSpPr>
              <a:cxnSpLocks/>
            </p:cNvCxnSpPr>
            <p:nvPr/>
          </p:nvCxnSpPr>
          <p:spPr>
            <a:xfrm>
              <a:off x="3423478" y="2581632"/>
              <a:ext cx="0" cy="72973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>
              <a:extLst>
                <a:ext uri="{FF2B5EF4-FFF2-40B4-BE49-F238E27FC236}">
                  <a16:creationId xmlns:a16="http://schemas.microsoft.com/office/drawing/2014/main" id="{4CEE88AF-23E9-4C87-BC0C-EC320D6AA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5689" y="1853000"/>
              <a:ext cx="1" cy="121834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>
              <a:extLst>
                <a:ext uri="{FF2B5EF4-FFF2-40B4-BE49-F238E27FC236}">
                  <a16:creationId xmlns:a16="http://schemas.microsoft.com/office/drawing/2014/main" id="{2AE328C7-0E0E-4ADE-A342-B36566FE2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6552" y="3071935"/>
              <a:ext cx="100435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>
              <a:extLst>
                <a:ext uri="{FF2B5EF4-FFF2-40B4-BE49-F238E27FC236}">
                  <a16:creationId xmlns:a16="http://schemas.microsoft.com/office/drawing/2014/main" id="{929509F4-364D-4B5B-98F5-3DF79BC4AE61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3558604"/>
              <a:ext cx="420" cy="51240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コネクタ 335">
              <a:extLst>
                <a:ext uri="{FF2B5EF4-FFF2-40B4-BE49-F238E27FC236}">
                  <a16:creationId xmlns:a16="http://schemas.microsoft.com/office/drawing/2014/main" id="{11A0AD4B-2160-4D7F-8ECC-E0C96A1C6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0588" y="1838543"/>
              <a:ext cx="490382" cy="297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コネクタ 336">
              <a:extLst>
                <a:ext uri="{FF2B5EF4-FFF2-40B4-BE49-F238E27FC236}">
                  <a16:creationId xmlns:a16="http://schemas.microsoft.com/office/drawing/2014/main" id="{A092BC42-4F33-42CF-9FA7-5842242FC212}"/>
                </a:ext>
              </a:extLst>
            </p:cNvPr>
            <p:cNvCxnSpPr>
              <a:cxnSpLocks/>
            </p:cNvCxnSpPr>
            <p:nvPr/>
          </p:nvCxnSpPr>
          <p:spPr>
            <a:xfrm>
              <a:off x="2919970" y="1833145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コネクタ 337">
              <a:extLst>
                <a:ext uri="{FF2B5EF4-FFF2-40B4-BE49-F238E27FC236}">
                  <a16:creationId xmlns:a16="http://schemas.microsoft.com/office/drawing/2014/main" id="{C58DBA9B-C2C1-46EF-8D31-94F5E7A78AC0}"/>
                </a:ext>
              </a:extLst>
            </p:cNvPr>
            <p:cNvCxnSpPr>
              <a:cxnSpLocks/>
            </p:cNvCxnSpPr>
            <p:nvPr/>
          </p:nvCxnSpPr>
          <p:spPr>
            <a:xfrm>
              <a:off x="3419151" y="1840031"/>
              <a:ext cx="7480" cy="27036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四角形: 角を丸くする 338">
              <a:extLst>
                <a:ext uri="{FF2B5EF4-FFF2-40B4-BE49-F238E27FC236}">
                  <a16:creationId xmlns:a16="http://schemas.microsoft.com/office/drawing/2014/main" id="{7FD2838E-AD6B-4523-9D05-4320B3050690}"/>
                </a:ext>
              </a:extLst>
            </p:cNvPr>
            <p:cNvSpPr/>
            <p:nvPr/>
          </p:nvSpPr>
          <p:spPr>
            <a:xfrm>
              <a:off x="3788227" y="4958363"/>
              <a:ext cx="513806" cy="20359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テキスト ボックス 339">
              <a:extLst>
                <a:ext uri="{FF2B5EF4-FFF2-40B4-BE49-F238E27FC236}">
                  <a16:creationId xmlns:a16="http://schemas.microsoft.com/office/drawing/2014/main" id="{B5A5FCA4-5AF7-474B-A3C4-46221DD6DD43}"/>
                </a:ext>
              </a:extLst>
            </p:cNvPr>
            <p:cNvSpPr txBox="1"/>
            <p:nvPr/>
          </p:nvSpPr>
          <p:spPr>
            <a:xfrm>
              <a:off x="3826575" y="4940585"/>
              <a:ext cx="4376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51k</a:t>
              </a:r>
              <a:r>
                <a:rPr lang="en-US" altLang="ja-JP" sz="1600" dirty="0"/>
                <a:t>Ω</a:t>
              </a:r>
              <a:endParaRPr lang="en-US" sz="1600" dirty="0"/>
            </a:p>
          </p:txBody>
        </p:sp>
        <p:cxnSp>
          <p:nvCxnSpPr>
            <p:cNvPr id="341" name="直線コネクタ 340">
              <a:extLst>
                <a:ext uri="{FF2B5EF4-FFF2-40B4-BE49-F238E27FC236}">
                  <a16:creationId xmlns:a16="http://schemas.microsoft.com/office/drawing/2014/main" id="{2286AB70-BBBB-4514-99ED-2ED38760C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712" y="3071345"/>
              <a:ext cx="245762" cy="1896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コネクタ 341">
              <a:extLst>
                <a:ext uri="{FF2B5EF4-FFF2-40B4-BE49-F238E27FC236}">
                  <a16:creationId xmlns:a16="http://schemas.microsoft.com/office/drawing/2014/main" id="{F380DB20-03A2-41C0-8981-E21E51A1861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475" y="3066611"/>
              <a:ext cx="5498" cy="738509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テキスト ボックス 342">
              <a:extLst>
                <a:ext uri="{FF2B5EF4-FFF2-40B4-BE49-F238E27FC236}">
                  <a16:creationId xmlns:a16="http://schemas.microsoft.com/office/drawing/2014/main" id="{1D6F875A-183F-46AB-B5F2-4399D3060799}"/>
                </a:ext>
              </a:extLst>
            </p:cNvPr>
            <p:cNvSpPr txBox="1"/>
            <p:nvPr/>
          </p:nvSpPr>
          <p:spPr>
            <a:xfrm>
              <a:off x="2839937" y="211594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(3)</a:t>
              </a:r>
            </a:p>
          </p:txBody>
        </p:sp>
        <p:cxnSp>
          <p:nvCxnSpPr>
            <p:cNvPr id="344" name="直線コネクタ 343">
              <a:extLst>
                <a:ext uri="{FF2B5EF4-FFF2-40B4-BE49-F238E27FC236}">
                  <a16:creationId xmlns:a16="http://schemas.microsoft.com/office/drawing/2014/main" id="{D6A438CA-6845-4DB7-A69F-AE37AAD0F59D}"/>
                </a:ext>
              </a:extLst>
            </p:cNvPr>
            <p:cNvCxnSpPr>
              <a:cxnSpLocks/>
            </p:cNvCxnSpPr>
            <p:nvPr/>
          </p:nvCxnSpPr>
          <p:spPr>
            <a:xfrm>
              <a:off x="3172806" y="2076950"/>
              <a:ext cx="198" cy="24264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コネクタ 344">
              <a:extLst>
                <a:ext uri="{FF2B5EF4-FFF2-40B4-BE49-F238E27FC236}">
                  <a16:creationId xmlns:a16="http://schemas.microsoft.com/office/drawing/2014/main" id="{92F9DC7F-2F6F-4886-8004-7806C9F1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682" y="1808285"/>
              <a:ext cx="1221802" cy="9856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11952FE-86D4-432F-BA23-2AE50955CCBB}"/>
                </a:ext>
              </a:extLst>
            </p:cNvPr>
            <p:cNvSpPr/>
            <p:nvPr/>
          </p:nvSpPr>
          <p:spPr>
            <a:xfrm rot="10800000">
              <a:off x="5318436" y="4979125"/>
              <a:ext cx="1459289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7" name="直線コネクタ 346">
              <a:extLst>
                <a:ext uri="{FF2B5EF4-FFF2-40B4-BE49-F238E27FC236}">
                  <a16:creationId xmlns:a16="http://schemas.microsoft.com/office/drawing/2014/main" id="{36CA871D-B753-4E70-B050-86E40FA35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7953" y="4814355"/>
              <a:ext cx="7883" cy="24364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>
              <a:extLst>
                <a:ext uri="{FF2B5EF4-FFF2-40B4-BE49-F238E27FC236}">
                  <a16:creationId xmlns:a16="http://schemas.microsoft.com/office/drawing/2014/main" id="{59FB598E-FE72-4483-A84F-9796F584CD66}"/>
                </a:ext>
              </a:extLst>
            </p:cNvPr>
            <p:cNvCxnSpPr>
              <a:cxnSpLocks/>
            </p:cNvCxnSpPr>
            <p:nvPr/>
          </p:nvCxnSpPr>
          <p:spPr>
            <a:xfrm>
              <a:off x="6147838" y="4793908"/>
              <a:ext cx="5655" cy="27105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3206F6C6-87FA-4750-9A85-C958C7DE6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013" y="5061120"/>
              <a:ext cx="747463" cy="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コネクタ 349">
              <a:extLst>
                <a:ext uri="{FF2B5EF4-FFF2-40B4-BE49-F238E27FC236}">
                  <a16:creationId xmlns:a16="http://schemas.microsoft.com/office/drawing/2014/main" id="{BDAA37AC-D2F8-43ED-8CBD-D8A3E13679DB}"/>
                </a:ext>
              </a:extLst>
            </p:cNvPr>
            <p:cNvCxnSpPr>
              <a:cxnSpLocks/>
            </p:cNvCxnSpPr>
            <p:nvPr/>
          </p:nvCxnSpPr>
          <p:spPr>
            <a:xfrm>
              <a:off x="5405425" y="4809809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コネクタ 350">
              <a:extLst>
                <a:ext uri="{FF2B5EF4-FFF2-40B4-BE49-F238E27FC236}">
                  <a16:creationId xmlns:a16="http://schemas.microsoft.com/office/drawing/2014/main" id="{BA2412F9-A9EB-4CDE-9C29-00F6C07BCC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077" y="480672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コネクタ 354">
              <a:extLst>
                <a:ext uri="{FF2B5EF4-FFF2-40B4-BE49-F238E27FC236}">
                  <a16:creationId xmlns:a16="http://schemas.microsoft.com/office/drawing/2014/main" id="{CFE7D1D9-187C-436C-A6F4-8745FDB74A9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431" y="4807343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コネクタ 355">
              <a:extLst>
                <a:ext uri="{FF2B5EF4-FFF2-40B4-BE49-F238E27FC236}">
                  <a16:creationId xmlns:a16="http://schemas.microsoft.com/office/drawing/2014/main" id="{38F108FB-5703-435C-AE8F-2469E565DE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79" y="479685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コネクタ 356">
              <a:extLst>
                <a:ext uri="{FF2B5EF4-FFF2-40B4-BE49-F238E27FC236}">
                  <a16:creationId xmlns:a16="http://schemas.microsoft.com/office/drawing/2014/main" id="{4B116F30-81AC-43CD-8153-15B461736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4006" y="3813636"/>
              <a:ext cx="999673" cy="5711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1D5B9D4E-5D7B-4874-8D8A-D403D036D944}"/>
                </a:ext>
              </a:extLst>
            </p:cNvPr>
            <p:cNvSpPr txBox="1"/>
            <p:nvPr/>
          </p:nvSpPr>
          <p:spPr>
            <a:xfrm>
              <a:off x="3641060" y="3929810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359" name="テキスト ボックス 358">
              <a:extLst>
                <a:ext uri="{FF2B5EF4-FFF2-40B4-BE49-F238E27FC236}">
                  <a16:creationId xmlns:a16="http://schemas.microsoft.com/office/drawing/2014/main" id="{5377D9CB-2D22-4C9A-82B1-A032007D9DBB}"/>
                </a:ext>
              </a:extLst>
            </p:cNvPr>
            <p:cNvSpPr txBox="1"/>
            <p:nvPr/>
          </p:nvSpPr>
          <p:spPr>
            <a:xfrm>
              <a:off x="4317158" y="4062906"/>
              <a:ext cx="2175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RA2</a:t>
              </a: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7419EB3D-0635-4A6F-9F50-1C70982186C6}"/>
                </a:ext>
              </a:extLst>
            </p:cNvPr>
            <p:cNvSpPr/>
            <p:nvPr/>
          </p:nvSpPr>
          <p:spPr>
            <a:xfrm rot="10800000">
              <a:off x="2592195" y="4976785"/>
              <a:ext cx="922987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1" name="直線コネクタ 360">
              <a:extLst>
                <a:ext uri="{FF2B5EF4-FFF2-40B4-BE49-F238E27FC236}">
                  <a16:creationId xmlns:a16="http://schemas.microsoft.com/office/drawing/2014/main" id="{1289BF41-285B-4E36-B3DB-4FC93CB2BF85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83" y="4807468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コネクタ 361">
              <a:extLst>
                <a:ext uri="{FF2B5EF4-FFF2-40B4-BE49-F238E27FC236}">
                  <a16:creationId xmlns:a16="http://schemas.microsoft.com/office/drawing/2014/main" id="{1BC950E7-2A12-401B-859A-DFA6B3F4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927835" y="480438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コネクタ 363">
              <a:extLst>
                <a:ext uri="{FF2B5EF4-FFF2-40B4-BE49-F238E27FC236}">
                  <a16:creationId xmlns:a16="http://schemas.microsoft.com/office/drawing/2014/main" id="{F39D9FB9-DFCB-43DA-906C-30D21D7CB5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89" y="4805002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>
              <a:extLst>
                <a:ext uri="{FF2B5EF4-FFF2-40B4-BE49-F238E27FC236}">
                  <a16:creationId xmlns:a16="http://schemas.microsoft.com/office/drawing/2014/main" id="{9B5E34BF-C4D6-4AB6-920D-A61721F5D7C4}"/>
                </a:ext>
              </a:extLst>
            </p:cNvPr>
            <p:cNvCxnSpPr>
              <a:cxnSpLocks/>
            </p:cNvCxnSpPr>
            <p:nvPr/>
          </p:nvCxnSpPr>
          <p:spPr>
            <a:xfrm>
              <a:off x="3421437" y="479451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コネクタ 366">
              <a:extLst>
                <a:ext uri="{FF2B5EF4-FFF2-40B4-BE49-F238E27FC236}">
                  <a16:creationId xmlns:a16="http://schemas.microsoft.com/office/drawing/2014/main" id="{9B8E9D23-DF84-4560-B5C2-121E324A0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897" y="3306501"/>
              <a:ext cx="8874" cy="101189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コネクタ 367">
              <a:extLst>
                <a:ext uri="{FF2B5EF4-FFF2-40B4-BE49-F238E27FC236}">
                  <a16:creationId xmlns:a16="http://schemas.microsoft.com/office/drawing/2014/main" id="{84402514-D178-4019-8857-A0A4694FE1DF}"/>
                </a:ext>
              </a:extLst>
            </p:cNvPr>
            <p:cNvCxnSpPr>
              <a:cxnSpLocks/>
            </p:cNvCxnSpPr>
            <p:nvPr/>
          </p:nvCxnSpPr>
          <p:spPr>
            <a:xfrm>
              <a:off x="3169194" y="3311370"/>
              <a:ext cx="0" cy="7584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楕円 372">
              <a:extLst>
                <a:ext uri="{FF2B5EF4-FFF2-40B4-BE49-F238E27FC236}">
                  <a16:creationId xmlns:a16="http://schemas.microsoft.com/office/drawing/2014/main" id="{5000AEFE-357F-4736-84BB-1AAC1196FFCF}"/>
                </a:ext>
              </a:extLst>
            </p:cNvPr>
            <p:cNvSpPr/>
            <p:nvPr/>
          </p:nvSpPr>
          <p:spPr>
            <a:xfrm rot="5400000">
              <a:off x="4525295" y="2357104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楕円 373">
              <a:extLst>
                <a:ext uri="{FF2B5EF4-FFF2-40B4-BE49-F238E27FC236}">
                  <a16:creationId xmlns:a16="http://schemas.microsoft.com/office/drawing/2014/main" id="{A0413233-17DC-4567-8549-BFEE498FEDBC}"/>
                </a:ext>
              </a:extLst>
            </p:cNvPr>
            <p:cNvSpPr/>
            <p:nvPr/>
          </p:nvSpPr>
          <p:spPr>
            <a:xfrm rot="10800000">
              <a:off x="5891460" y="3478337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楕円 374">
              <a:extLst>
                <a:ext uri="{FF2B5EF4-FFF2-40B4-BE49-F238E27FC236}">
                  <a16:creationId xmlns:a16="http://schemas.microsoft.com/office/drawing/2014/main" id="{0EAB0918-973B-4305-882B-77A43A6F1E38}"/>
                </a:ext>
              </a:extLst>
            </p:cNvPr>
            <p:cNvSpPr/>
            <p:nvPr/>
          </p:nvSpPr>
          <p:spPr>
            <a:xfrm>
              <a:off x="5877366" y="3558412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楕円 375">
              <a:extLst>
                <a:ext uri="{FF2B5EF4-FFF2-40B4-BE49-F238E27FC236}">
                  <a16:creationId xmlns:a16="http://schemas.microsoft.com/office/drawing/2014/main" id="{AC7D85E9-C62A-4266-AC56-F31AD22A0D5E}"/>
                </a:ext>
              </a:extLst>
            </p:cNvPr>
            <p:cNvSpPr/>
            <p:nvPr/>
          </p:nvSpPr>
          <p:spPr>
            <a:xfrm>
              <a:off x="6122295" y="354753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033CD4EE-99D9-437C-98FD-8ABD22074721}"/>
                </a:ext>
              </a:extLst>
            </p:cNvPr>
            <p:cNvSpPr txBox="1"/>
            <p:nvPr/>
          </p:nvSpPr>
          <p:spPr>
            <a:xfrm>
              <a:off x="5928484" y="3313441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9658140F-B880-4E25-A67D-AA340EAF1E95}"/>
                </a:ext>
              </a:extLst>
            </p:cNvPr>
            <p:cNvSpPr txBox="1"/>
            <p:nvPr/>
          </p:nvSpPr>
          <p:spPr>
            <a:xfrm>
              <a:off x="3082613" y="5646662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379" name="テキスト ボックス 378">
              <a:extLst>
                <a:ext uri="{FF2B5EF4-FFF2-40B4-BE49-F238E27FC236}">
                  <a16:creationId xmlns:a16="http://schemas.microsoft.com/office/drawing/2014/main" id="{B43E75CC-3BD6-422C-B067-AF105109BB8D}"/>
                </a:ext>
              </a:extLst>
            </p:cNvPr>
            <p:cNvSpPr txBox="1"/>
            <p:nvPr/>
          </p:nvSpPr>
          <p:spPr>
            <a:xfrm>
              <a:off x="3334991" y="5642531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cxnSp>
          <p:nvCxnSpPr>
            <p:cNvPr id="380" name="直線コネクタ 379">
              <a:extLst>
                <a:ext uri="{FF2B5EF4-FFF2-40B4-BE49-F238E27FC236}">
                  <a16:creationId xmlns:a16="http://schemas.microsoft.com/office/drawing/2014/main" id="{D2A231B7-6430-40FB-8892-0BFC54E7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1533" y="4817045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>
              <a:extLst>
                <a:ext uri="{FF2B5EF4-FFF2-40B4-BE49-F238E27FC236}">
                  <a16:creationId xmlns:a16="http://schemas.microsoft.com/office/drawing/2014/main" id="{8A4E729F-B2FA-4FC9-AC4A-332980160040}"/>
                </a:ext>
              </a:extLst>
            </p:cNvPr>
            <p:cNvCxnSpPr>
              <a:cxnSpLocks/>
              <a:endCxn id="339" idx="1"/>
            </p:cNvCxnSpPr>
            <p:nvPr/>
          </p:nvCxnSpPr>
          <p:spPr>
            <a:xfrm>
              <a:off x="3664554" y="5060161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コネクタ 381">
              <a:extLst>
                <a:ext uri="{FF2B5EF4-FFF2-40B4-BE49-F238E27FC236}">
                  <a16:creationId xmlns:a16="http://schemas.microsoft.com/office/drawing/2014/main" id="{0D6E787C-EBD5-4AD2-B341-A32487D4867E}"/>
                </a:ext>
              </a:extLst>
            </p:cNvPr>
            <p:cNvCxnSpPr>
              <a:cxnSpLocks/>
            </p:cNvCxnSpPr>
            <p:nvPr/>
          </p:nvCxnSpPr>
          <p:spPr>
            <a:xfrm>
              <a:off x="4410286" y="4814841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コネクタ 387">
              <a:extLst>
                <a:ext uri="{FF2B5EF4-FFF2-40B4-BE49-F238E27FC236}">
                  <a16:creationId xmlns:a16="http://schemas.microsoft.com/office/drawing/2014/main" id="{AE177AA4-6F5D-4B36-99F3-F40061CE6FAB}"/>
                </a:ext>
              </a:extLst>
            </p:cNvPr>
            <p:cNvCxnSpPr>
              <a:cxnSpLocks/>
              <a:stCxn id="339" idx="3"/>
            </p:cNvCxnSpPr>
            <p:nvPr/>
          </p:nvCxnSpPr>
          <p:spPr>
            <a:xfrm>
              <a:off x="4302033" y="5060161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>
              <a:extLst>
                <a:ext uri="{FF2B5EF4-FFF2-40B4-BE49-F238E27FC236}">
                  <a16:creationId xmlns:a16="http://schemas.microsoft.com/office/drawing/2014/main" id="{54914C1F-4C0C-4D62-929D-C4C33CBEAC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1289" y="479569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コネクタ 389">
              <a:extLst>
                <a:ext uri="{FF2B5EF4-FFF2-40B4-BE49-F238E27FC236}">
                  <a16:creationId xmlns:a16="http://schemas.microsoft.com/office/drawing/2014/main" id="{29C3E8C5-B806-4221-A66C-8AE4FDD02D85}"/>
                </a:ext>
              </a:extLst>
            </p:cNvPr>
            <p:cNvCxnSpPr>
              <a:cxnSpLocks/>
            </p:cNvCxnSpPr>
            <p:nvPr/>
          </p:nvCxnSpPr>
          <p:spPr>
            <a:xfrm>
              <a:off x="6644429" y="478406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コネクタ 390">
              <a:extLst>
                <a:ext uri="{FF2B5EF4-FFF2-40B4-BE49-F238E27FC236}">
                  <a16:creationId xmlns:a16="http://schemas.microsoft.com/office/drawing/2014/main" id="{5C27E590-A54E-4FEB-89F3-CBE700D7199F}"/>
                </a:ext>
              </a:extLst>
            </p:cNvPr>
            <p:cNvCxnSpPr>
              <a:cxnSpLocks/>
              <a:endCxn id="396" idx="1"/>
            </p:cNvCxnSpPr>
            <p:nvPr/>
          </p:nvCxnSpPr>
          <p:spPr>
            <a:xfrm>
              <a:off x="5888338" y="4821678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線コネクタ 391">
              <a:extLst>
                <a:ext uri="{FF2B5EF4-FFF2-40B4-BE49-F238E27FC236}">
                  <a16:creationId xmlns:a16="http://schemas.microsoft.com/office/drawing/2014/main" id="{68AE8B00-0495-412A-B02D-DD9783775E5C}"/>
                </a:ext>
              </a:extLst>
            </p:cNvPr>
            <p:cNvCxnSpPr>
              <a:cxnSpLocks/>
              <a:stCxn id="396" idx="3"/>
            </p:cNvCxnSpPr>
            <p:nvPr/>
          </p:nvCxnSpPr>
          <p:spPr>
            <a:xfrm>
              <a:off x="6525817" y="4821678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コネクタ 392">
              <a:extLst>
                <a:ext uri="{FF2B5EF4-FFF2-40B4-BE49-F238E27FC236}">
                  <a16:creationId xmlns:a16="http://schemas.microsoft.com/office/drawing/2014/main" id="{D2732DCB-5B83-47BD-8C85-604A73E0E496}"/>
                </a:ext>
              </a:extLst>
            </p:cNvPr>
            <p:cNvCxnSpPr>
              <a:cxnSpLocks/>
            </p:cNvCxnSpPr>
            <p:nvPr/>
          </p:nvCxnSpPr>
          <p:spPr>
            <a:xfrm>
              <a:off x="6395747" y="480715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四角形: 角を丸くする 395">
              <a:extLst>
                <a:ext uri="{FF2B5EF4-FFF2-40B4-BE49-F238E27FC236}">
                  <a16:creationId xmlns:a16="http://schemas.microsoft.com/office/drawing/2014/main" id="{66313F31-8396-404F-9A01-333A7D3C762F}"/>
                </a:ext>
              </a:extLst>
            </p:cNvPr>
            <p:cNvSpPr/>
            <p:nvPr/>
          </p:nvSpPr>
          <p:spPr>
            <a:xfrm>
              <a:off x="6012011" y="4719880"/>
              <a:ext cx="513806" cy="2035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テキスト ボックス 396">
              <a:extLst>
                <a:ext uri="{FF2B5EF4-FFF2-40B4-BE49-F238E27FC236}">
                  <a16:creationId xmlns:a16="http://schemas.microsoft.com/office/drawing/2014/main" id="{600A3821-E7BF-422E-9EE2-ACCCB98F91A0}"/>
                </a:ext>
              </a:extLst>
            </p:cNvPr>
            <p:cNvSpPr txBox="1"/>
            <p:nvPr/>
          </p:nvSpPr>
          <p:spPr>
            <a:xfrm>
              <a:off x="5832247" y="4836385"/>
              <a:ext cx="44884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1000" dirty="0"/>
                <a:t>120Ω</a:t>
              </a:r>
              <a:endParaRPr lang="en-US" sz="1000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1FDEC59C-EDAC-47BF-B237-B32CCC99FC39}"/>
                </a:ext>
              </a:extLst>
            </p:cNvPr>
            <p:cNvSpPr/>
            <p:nvPr/>
          </p:nvSpPr>
          <p:spPr>
            <a:xfrm>
              <a:off x="6289054" y="5219455"/>
              <a:ext cx="474354" cy="46203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JP1</a:t>
              </a:r>
            </a:p>
          </p:txBody>
        </p:sp>
        <p:sp>
          <p:nvSpPr>
            <p:cNvPr id="399" name="テキスト ボックス 398">
              <a:extLst>
                <a:ext uri="{FF2B5EF4-FFF2-40B4-BE49-F238E27FC236}">
                  <a16:creationId xmlns:a16="http://schemas.microsoft.com/office/drawing/2014/main" id="{D5C57BE5-7CDF-4B24-B780-B89C5432AB79}"/>
                </a:ext>
              </a:extLst>
            </p:cNvPr>
            <p:cNvSpPr txBox="1"/>
            <p:nvPr/>
          </p:nvSpPr>
          <p:spPr>
            <a:xfrm>
              <a:off x="6287058" y="5705680"/>
              <a:ext cx="69570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Jumper pin</a:t>
              </a:r>
            </a:p>
            <a:p>
              <a:r>
                <a:rPr lang="en-US" sz="1000" dirty="0"/>
                <a:t>(termination)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3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132</Words>
  <Application>Microsoft Office PowerPoint</Application>
  <PresentationFormat>画面に合わせる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115</cp:revision>
  <dcterms:created xsi:type="dcterms:W3CDTF">2017-08-31T09:04:13Z</dcterms:created>
  <dcterms:modified xsi:type="dcterms:W3CDTF">2018-03-24T06:54:42Z</dcterms:modified>
</cp:coreProperties>
</file>