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2098"/>
            <a:ext cx="9144000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0242"/>
            <a:ext cx="9144000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ja-JP" altLang="en-US"/>
              <a:t>マスター字幕の書式設定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9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2620"/>
            <a:ext cx="2628900" cy="306601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2620"/>
            <a:ext cx="7734300" cy="306601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01966"/>
            <a:ext cx="10515600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21155"/>
            <a:ext cx="10515600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0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63102"/>
            <a:ext cx="5181600" cy="22955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63102"/>
            <a:ext cx="5181600" cy="22955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6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621"/>
            <a:ext cx="10515600" cy="69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6891"/>
            <a:ext cx="5157787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21543"/>
            <a:ext cx="5157787" cy="19437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6891"/>
            <a:ext cx="518318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21543"/>
            <a:ext cx="5183188" cy="19437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1194"/>
            <a:ext cx="393223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0913"/>
            <a:ext cx="6172200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5374"/>
            <a:ext cx="393223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1194"/>
            <a:ext cx="393223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0913"/>
            <a:ext cx="6172200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5374"/>
            <a:ext cx="393223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2621"/>
            <a:ext cx="10515600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3102"/>
            <a:ext cx="10515600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53270"/>
            <a:ext cx="27432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ECD8-6668-4D7A-833C-97CBE21C0455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53270"/>
            <a:ext cx="41148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53270"/>
            <a:ext cx="27432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F7BD-95B9-47BD-89F3-031AB501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53">
            <a:extLst>
              <a:ext uri="{FF2B5EF4-FFF2-40B4-BE49-F238E27FC236}">
                <a16:creationId xmlns:a16="http://schemas.microsoft.com/office/drawing/2014/main" id="{DB9723FA-2E16-4FE9-9CC6-2A432A8A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92" y="1187147"/>
            <a:ext cx="3419475" cy="1895475"/>
          </a:xfrm>
          <a:prstGeom prst="rect">
            <a:avLst/>
          </a:prstGeom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D67B40D-505C-4940-827C-C4D65B94BABB}"/>
              </a:ext>
            </a:extLst>
          </p:cNvPr>
          <p:cNvSpPr/>
          <p:nvPr/>
        </p:nvSpPr>
        <p:spPr>
          <a:xfrm>
            <a:off x="5373260" y="1114916"/>
            <a:ext cx="3718560" cy="20399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C17B80AD-62C0-4DC0-A635-23F861FD5288}"/>
              </a:ext>
            </a:extLst>
          </p:cNvPr>
          <p:cNvSpPr/>
          <p:nvPr/>
        </p:nvSpPr>
        <p:spPr>
          <a:xfrm>
            <a:off x="5530015" y="1361999"/>
            <a:ext cx="209005" cy="2002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D100167D-9644-429F-A594-36FCEE88F1BF}"/>
              </a:ext>
            </a:extLst>
          </p:cNvPr>
          <p:cNvSpPr/>
          <p:nvPr/>
        </p:nvSpPr>
        <p:spPr>
          <a:xfrm>
            <a:off x="5534365" y="1575361"/>
            <a:ext cx="209005" cy="2002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6EC89F48-188F-4500-ABB3-1979A2FA54CF}"/>
              </a:ext>
            </a:extLst>
          </p:cNvPr>
          <p:cNvSpPr/>
          <p:nvPr/>
        </p:nvSpPr>
        <p:spPr>
          <a:xfrm>
            <a:off x="5530010" y="1806142"/>
            <a:ext cx="209005" cy="2002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3B0FFCD-E6C2-4CE8-B2DD-0220C9EF9167}"/>
              </a:ext>
            </a:extLst>
          </p:cNvPr>
          <p:cNvSpPr/>
          <p:nvPr/>
        </p:nvSpPr>
        <p:spPr>
          <a:xfrm>
            <a:off x="5534362" y="2028211"/>
            <a:ext cx="209005" cy="2002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3892306B-C2D4-4CC9-8C87-0EFE47D62189}"/>
              </a:ext>
            </a:extLst>
          </p:cNvPr>
          <p:cNvSpPr/>
          <p:nvPr/>
        </p:nvSpPr>
        <p:spPr>
          <a:xfrm>
            <a:off x="5534365" y="2272041"/>
            <a:ext cx="209005" cy="2002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5902069A-3255-463B-BBD7-CB4342B474D4}"/>
              </a:ext>
            </a:extLst>
          </p:cNvPr>
          <p:cNvSpPr/>
          <p:nvPr/>
        </p:nvSpPr>
        <p:spPr>
          <a:xfrm>
            <a:off x="5530006" y="2485403"/>
            <a:ext cx="209005" cy="2002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55DE20BB-AB28-4FE4-9B61-637403958695}"/>
              </a:ext>
            </a:extLst>
          </p:cNvPr>
          <p:cNvSpPr/>
          <p:nvPr/>
        </p:nvSpPr>
        <p:spPr>
          <a:xfrm>
            <a:off x="5534360" y="2716184"/>
            <a:ext cx="209005" cy="2002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37A606F-8D07-4719-866E-29AB36548218}"/>
              </a:ext>
            </a:extLst>
          </p:cNvPr>
          <p:cNvSpPr txBox="1"/>
          <p:nvPr/>
        </p:nvSpPr>
        <p:spPr>
          <a:xfrm>
            <a:off x="5707170" y="2683919"/>
            <a:ext cx="606616" cy="31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VCC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24F94B1-F05E-450B-90E8-67BD0E016E82}"/>
              </a:ext>
            </a:extLst>
          </p:cNvPr>
          <p:cNvSpPr txBox="1"/>
          <p:nvPr/>
        </p:nvSpPr>
        <p:spPr>
          <a:xfrm>
            <a:off x="5694102" y="2444435"/>
            <a:ext cx="606616" cy="31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FD6B350-4936-4191-9B0A-1D9B59C8A63B}"/>
              </a:ext>
            </a:extLst>
          </p:cNvPr>
          <p:cNvSpPr txBox="1"/>
          <p:nvPr/>
        </p:nvSpPr>
        <p:spPr>
          <a:xfrm>
            <a:off x="5698457" y="2231070"/>
            <a:ext cx="606616" cy="31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A35EDE2-7033-4FA6-9A69-53344DED5B58}"/>
              </a:ext>
            </a:extLst>
          </p:cNvPr>
          <p:cNvSpPr txBox="1"/>
          <p:nvPr/>
        </p:nvSpPr>
        <p:spPr>
          <a:xfrm>
            <a:off x="5694100" y="1991585"/>
            <a:ext cx="606616" cy="31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2D776BC-54E3-45CB-942A-D5C96159EF71}"/>
              </a:ext>
            </a:extLst>
          </p:cNvPr>
          <p:cNvSpPr txBox="1"/>
          <p:nvPr/>
        </p:nvSpPr>
        <p:spPr>
          <a:xfrm>
            <a:off x="5698453" y="1760809"/>
            <a:ext cx="606616" cy="31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SI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DA201A6-66DD-4310-9964-C534137E2F0F}"/>
              </a:ext>
            </a:extLst>
          </p:cNvPr>
          <p:cNvSpPr txBox="1"/>
          <p:nvPr/>
        </p:nvSpPr>
        <p:spPr>
          <a:xfrm>
            <a:off x="5694093" y="1530026"/>
            <a:ext cx="606616" cy="31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SCK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0F7742C-0CCF-49D0-93FA-EF0C31F70169}"/>
              </a:ext>
            </a:extLst>
          </p:cNvPr>
          <p:cNvSpPr txBox="1"/>
          <p:nvPr/>
        </p:nvSpPr>
        <p:spPr>
          <a:xfrm>
            <a:off x="5698445" y="1316667"/>
            <a:ext cx="606616" cy="31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FA724D0-A389-4787-BF6E-E3500D5ECB87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046623" y="2199175"/>
            <a:ext cx="1518347" cy="3863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27612D8-8F13-4F9D-82E1-B7B21FBA04A3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059637" y="1675510"/>
            <a:ext cx="1474728" cy="69667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F0E1F93-5542-4E8F-966A-3178AC9FCA36}"/>
              </a:ext>
            </a:extLst>
          </p:cNvPr>
          <p:cNvCxnSpPr>
            <a:cxnSpLocks/>
            <a:endCxn id="58" idx="3"/>
          </p:cNvCxnSpPr>
          <p:nvPr/>
        </p:nvCxnSpPr>
        <p:spPr>
          <a:xfrm flipV="1">
            <a:off x="4116243" y="1977106"/>
            <a:ext cx="1444375" cy="79258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E6197E0-11BA-40F7-8741-727C527586AC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839174" y="2150169"/>
            <a:ext cx="1695191" cy="2220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2139B62-7667-4153-BB14-61CAA8621A60}"/>
              </a:ext>
            </a:extLst>
          </p:cNvPr>
          <p:cNvSpPr/>
          <p:nvPr/>
        </p:nvSpPr>
        <p:spPr>
          <a:xfrm>
            <a:off x="8395143" y="1588423"/>
            <a:ext cx="687977" cy="11146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63447C6-5929-4D62-B4BF-D31F016F17C1}"/>
              </a:ext>
            </a:extLst>
          </p:cNvPr>
          <p:cNvCxnSpPr>
            <a:cxnSpLocks/>
          </p:cNvCxnSpPr>
          <p:nvPr/>
        </p:nvCxnSpPr>
        <p:spPr>
          <a:xfrm flipV="1">
            <a:off x="3503897" y="368497"/>
            <a:ext cx="1441979" cy="155213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69C61C4-4654-4D13-AC37-07C2542FD79A}"/>
              </a:ext>
            </a:extLst>
          </p:cNvPr>
          <p:cNvCxnSpPr>
            <a:cxnSpLocks/>
          </p:cNvCxnSpPr>
          <p:nvPr/>
        </p:nvCxnSpPr>
        <p:spPr>
          <a:xfrm flipV="1">
            <a:off x="3554537" y="641642"/>
            <a:ext cx="1352030" cy="1048202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56CD449-3130-4F6A-86D7-0D2412F38BAF}"/>
              </a:ext>
            </a:extLst>
          </p:cNvPr>
          <p:cNvSpPr txBox="1"/>
          <p:nvPr/>
        </p:nvSpPr>
        <p:spPr>
          <a:xfrm>
            <a:off x="4906567" y="127352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D4033D6-4380-453F-BE71-19E2DAF37DFE}"/>
              </a:ext>
            </a:extLst>
          </p:cNvPr>
          <p:cNvSpPr txBox="1"/>
          <p:nvPr/>
        </p:nvSpPr>
        <p:spPr>
          <a:xfrm>
            <a:off x="4914744" y="46848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68FB883-D26B-4AEC-8135-FCBE449DB6D6}"/>
              </a:ext>
            </a:extLst>
          </p:cNvPr>
          <p:cNvSpPr txBox="1"/>
          <p:nvPr/>
        </p:nvSpPr>
        <p:spPr>
          <a:xfrm>
            <a:off x="5292698" y="270354"/>
            <a:ext cx="171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UART/USB(FTDI)</a:t>
            </a: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B28FADF-3CC3-4284-9588-7EB445D2ADF2}"/>
              </a:ext>
            </a:extLst>
          </p:cNvPr>
          <p:cNvCxnSpPr/>
          <p:nvPr/>
        </p:nvCxnSpPr>
        <p:spPr>
          <a:xfrm>
            <a:off x="9083120" y="1906290"/>
            <a:ext cx="2481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3D6EDA32-7164-40D3-8EEE-12D8985A89D5}"/>
              </a:ext>
            </a:extLst>
          </p:cNvPr>
          <p:cNvCxnSpPr/>
          <p:nvPr/>
        </p:nvCxnSpPr>
        <p:spPr>
          <a:xfrm>
            <a:off x="9087472" y="2389619"/>
            <a:ext cx="2481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CF32CFD-371E-4CED-B242-F2D630F66270}"/>
              </a:ext>
            </a:extLst>
          </p:cNvPr>
          <p:cNvSpPr txBox="1"/>
          <p:nvPr/>
        </p:nvSpPr>
        <p:spPr>
          <a:xfrm>
            <a:off x="9478239" y="150904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CANH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05A178F-405D-4752-9C9F-14D8118AB735}"/>
              </a:ext>
            </a:extLst>
          </p:cNvPr>
          <p:cNvSpPr txBox="1"/>
          <p:nvPr/>
        </p:nvSpPr>
        <p:spPr>
          <a:xfrm>
            <a:off x="9500012" y="204462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CANL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C5A33B2-853E-4325-AC07-E884C922F41C}"/>
              </a:ext>
            </a:extLst>
          </p:cNvPr>
          <p:cNvSpPr/>
          <p:nvPr/>
        </p:nvSpPr>
        <p:spPr>
          <a:xfrm>
            <a:off x="8011958" y="2843737"/>
            <a:ext cx="496389" cy="238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85EA358-321B-496F-AA67-8F3D0D947537}"/>
              </a:ext>
            </a:extLst>
          </p:cNvPr>
          <p:cNvSpPr txBox="1"/>
          <p:nvPr/>
        </p:nvSpPr>
        <p:spPr>
          <a:xfrm>
            <a:off x="8508347" y="2820166"/>
            <a:ext cx="606616" cy="31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J1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4AF6B31-67D3-490A-8596-949F895E532D}"/>
              </a:ext>
            </a:extLst>
          </p:cNvPr>
          <p:cNvSpPr txBox="1"/>
          <p:nvPr/>
        </p:nvSpPr>
        <p:spPr>
          <a:xfrm>
            <a:off x="7934924" y="310555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</a:t>
            </a:r>
            <a:r>
              <a:rPr lang="en-US" altLang="ja-JP" dirty="0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7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19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3</cp:revision>
  <dcterms:created xsi:type="dcterms:W3CDTF">2018-03-13T06:33:39Z</dcterms:created>
  <dcterms:modified xsi:type="dcterms:W3CDTF">2018-03-25T01:26:50Z</dcterms:modified>
</cp:coreProperties>
</file>